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307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8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354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26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5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7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13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2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2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56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6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9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40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97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6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0EAB-8C0A-494F-8211-DE500E376E17}" type="datetimeFigureOut">
              <a:rPr lang="zh-TW" altLang="en-US" smtClean="0"/>
              <a:t>2020/12/25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82B2B3-0E7E-4F03-81B2-BA620609C3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9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9CDAC-FF55-48DB-AA2D-9BFA9156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外送檢測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E2CAC6-F973-4ED0-AC7F-612849190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727108"/>
            <a:ext cx="7766936" cy="1096899"/>
          </a:xfrm>
        </p:spPr>
        <p:txBody>
          <a:bodyPr/>
          <a:lstStyle/>
          <a:p>
            <a:r>
              <a:rPr lang="zh-TW" altLang="en-US" dirty="0"/>
              <a:t>李俊廷、施冠宇、洪世昌</a:t>
            </a:r>
          </a:p>
        </p:txBody>
      </p:sp>
    </p:spTree>
    <p:extLst>
      <p:ext uri="{BB962C8B-B14F-4D97-AF65-F5344CB8AC3E}">
        <p14:creationId xmlns:p14="http://schemas.microsoft.com/office/powerpoint/2010/main" val="319612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D22F34-5DFD-47D3-8DA0-7201343B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AF438-AEC6-4030-9047-EAC2C2B5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未提供說明。">
            <a:extLst>
              <a:ext uri="{FF2B5EF4-FFF2-40B4-BE49-F238E27FC236}">
                <a16:creationId xmlns:a16="http://schemas.microsoft.com/office/drawing/2014/main" id="{133A40B2-C94F-4330-B0A0-6FBE69C12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78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F729D-CD25-4B81-9004-F803CF6A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0D9DE-E574-4825-9554-5BBEA95EF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80" name="Picture 8" descr="未提供說明。">
            <a:extLst>
              <a:ext uri="{FF2B5EF4-FFF2-40B4-BE49-F238E27FC236}">
                <a16:creationId xmlns:a16="http://schemas.microsoft.com/office/drawing/2014/main" id="{AD53C3C5-A607-4D80-8FC1-328558941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95325"/>
            <a:ext cx="79438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5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D4A32-4D4E-49C6-802F-AD752EA2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F6D64-89DF-4294-BBCF-CDB18625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 descr="未提供說明。">
            <a:extLst>
              <a:ext uri="{FF2B5EF4-FFF2-40B4-BE49-F238E27FC236}">
                <a16:creationId xmlns:a16="http://schemas.microsoft.com/office/drawing/2014/main" id="{4AC314A9-9B8B-4F0B-8D58-76D1D2E8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0"/>
            <a:ext cx="3843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4394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8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多面向</vt:lpstr>
      <vt:lpstr>外送檢測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CT L</dc:creator>
  <cp:lastModifiedBy>CT L</cp:lastModifiedBy>
  <cp:revision>2</cp:revision>
  <dcterms:created xsi:type="dcterms:W3CDTF">2020-12-25T06:51:11Z</dcterms:created>
  <dcterms:modified xsi:type="dcterms:W3CDTF">2020-12-25T07:04:48Z</dcterms:modified>
</cp:coreProperties>
</file>