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2ad0756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b62ad075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2ad0756e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b62ad0756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563d760e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563d760e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about Heroku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port when we use server and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only one port at the same time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63d760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63d760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63d760eb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63d760eb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2ad0756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62ad0756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Problems about Heroku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different port when we use server and client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only one port at the same time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62ad0756e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b62ad0756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563d760eb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563d760eb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oi2WKPzH4XI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3hgKn581-r4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6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0138" y="993858"/>
            <a:ext cx="688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32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Embedded System Final Project</a:t>
            </a:r>
            <a:br>
              <a:rPr lang="zh-TW" sz="32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Intelligent Security Box</a:t>
            </a:r>
            <a:endParaRPr sz="48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39158" y="3633823"/>
            <a:ext cx="6065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zh-TW" sz="2400"/>
              <a:t>吳建翰、周子浩、張喬善</a:t>
            </a:r>
            <a:endParaRPr sz="24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953868" y="3"/>
            <a:ext cx="7434347" cy="4040312"/>
            <a:chOff x="953868" y="3"/>
            <a:chExt cx="7434347" cy="4040312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953868" y="3"/>
              <a:ext cx="7434347" cy="4040312"/>
              <a:chOff x="1667700" y="172678"/>
              <a:chExt cx="6088236" cy="3308748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2762421" y="172678"/>
                <a:ext cx="75075" cy="76011"/>
              </a:xfrm>
              <a:custGeom>
                <a:rect b="b" l="l" r="r" t="t"/>
                <a:pathLst>
                  <a:path extrusionOk="0" h="965" w="953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39"/>
                      <a:pt x="215" y="965"/>
                      <a:pt x="477" y="965"/>
                    </a:cubicBezTo>
                    <a:cubicBezTo>
                      <a:pt x="739" y="965"/>
                      <a:pt x="953" y="750"/>
                      <a:pt x="953" y="477"/>
                    </a:cubicBezTo>
                    <a:cubicBezTo>
                      <a:pt x="953" y="215"/>
                      <a:pt x="739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3197376" y="494393"/>
                <a:ext cx="74070" cy="75080"/>
              </a:xfrm>
              <a:custGeom>
                <a:rect b="b" l="l" r="r" t="t"/>
                <a:pathLst>
                  <a:path extrusionOk="0" h="966" w="953">
                    <a:moveTo>
                      <a:pt x="477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51"/>
                      <a:pt x="215" y="965"/>
                      <a:pt x="477" y="965"/>
                    </a:cubicBezTo>
                    <a:cubicBezTo>
                      <a:pt x="738" y="965"/>
                      <a:pt x="953" y="751"/>
                      <a:pt x="953" y="489"/>
                    </a:cubicBezTo>
                    <a:cubicBezTo>
                      <a:pt x="953" y="215"/>
                      <a:pt x="738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5521931" y="345475"/>
                <a:ext cx="75080" cy="75002"/>
              </a:xfrm>
              <a:custGeom>
                <a:rect b="b" l="l" r="r" t="t"/>
                <a:pathLst>
                  <a:path extrusionOk="0" h="965" w="966">
                    <a:moveTo>
                      <a:pt x="489" y="0"/>
                    </a:moveTo>
                    <a:cubicBezTo>
                      <a:pt x="215" y="0"/>
                      <a:pt x="1" y="214"/>
                      <a:pt x="1" y="476"/>
                    </a:cubicBezTo>
                    <a:cubicBezTo>
                      <a:pt x="1" y="750"/>
                      <a:pt x="215" y="964"/>
                      <a:pt x="489" y="964"/>
                    </a:cubicBezTo>
                    <a:cubicBezTo>
                      <a:pt x="751" y="964"/>
                      <a:pt x="965" y="750"/>
                      <a:pt x="965" y="476"/>
                    </a:cubicBezTo>
                    <a:cubicBezTo>
                      <a:pt x="965" y="214"/>
                      <a:pt x="751" y="0"/>
                      <a:pt x="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7680934" y="2139800"/>
                <a:ext cx="75002" cy="75002"/>
              </a:xfrm>
              <a:custGeom>
                <a:rect b="b" l="l" r="r" t="t"/>
                <a:pathLst>
                  <a:path extrusionOk="0" h="965" w="965">
                    <a:moveTo>
                      <a:pt x="476" y="0"/>
                    </a:moveTo>
                    <a:cubicBezTo>
                      <a:pt x="214" y="0"/>
                      <a:pt x="0" y="215"/>
                      <a:pt x="0" y="476"/>
                    </a:cubicBezTo>
                    <a:cubicBezTo>
                      <a:pt x="0" y="738"/>
                      <a:pt x="214" y="965"/>
                      <a:pt x="476" y="965"/>
                    </a:cubicBezTo>
                    <a:cubicBezTo>
                      <a:pt x="738" y="965"/>
                      <a:pt x="964" y="738"/>
                      <a:pt x="964" y="476"/>
                    </a:cubicBezTo>
                    <a:cubicBezTo>
                      <a:pt x="964" y="215"/>
                      <a:pt x="738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6901375" y="2071248"/>
                <a:ext cx="75002" cy="75080"/>
              </a:xfrm>
              <a:custGeom>
                <a:rect b="b" l="l" r="r" t="t"/>
                <a:pathLst>
                  <a:path extrusionOk="0" h="966" w="965">
                    <a:moveTo>
                      <a:pt x="488" y="1"/>
                    </a:moveTo>
                    <a:cubicBezTo>
                      <a:pt x="215" y="1"/>
                      <a:pt x="0" y="215"/>
                      <a:pt x="0" y="477"/>
                    </a:cubicBezTo>
                    <a:cubicBezTo>
                      <a:pt x="0" y="751"/>
                      <a:pt x="215" y="965"/>
                      <a:pt x="488" y="965"/>
                    </a:cubicBezTo>
                    <a:cubicBezTo>
                      <a:pt x="750" y="965"/>
                      <a:pt x="965" y="751"/>
                      <a:pt x="965" y="477"/>
                    </a:cubicBezTo>
                    <a:cubicBezTo>
                      <a:pt x="965" y="215"/>
                      <a:pt x="750" y="1"/>
                      <a:pt x="4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399275" y="736300"/>
                <a:ext cx="74049" cy="74198"/>
              </a:xfrm>
              <a:custGeom>
                <a:rect b="b" l="l" r="r" t="t"/>
                <a:pathLst>
                  <a:path extrusionOk="0" h="478" w="477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cubicBezTo>
                      <a:pt x="0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696886" y="818345"/>
                <a:ext cx="37074" cy="38006"/>
              </a:xfrm>
              <a:custGeom>
                <a:rect b="b" l="l" r="r" t="t"/>
                <a:pathLst>
                  <a:path extrusionOk="0" h="489" w="477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cubicBezTo>
                      <a:pt x="0" y="381"/>
                      <a:pt x="107" y="488"/>
                      <a:pt x="238" y="488"/>
                    </a:cubicBezTo>
                    <a:cubicBezTo>
                      <a:pt x="369" y="488"/>
                      <a:pt x="476" y="381"/>
                      <a:pt x="476" y="238"/>
                    </a:cubicBezTo>
                    <a:cubicBezTo>
                      <a:pt x="476" y="107"/>
                      <a:pt x="369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046136" y="1826108"/>
                <a:ext cx="38084" cy="38006"/>
              </a:xfrm>
              <a:custGeom>
                <a:rect b="b" l="l" r="r" t="t"/>
                <a:pathLst>
                  <a:path extrusionOk="0" h="489" w="490">
                    <a:moveTo>
                      <a:pt x="251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51" y="488"/>
                    </a:cubicBezTo>
                    <a:cubicBezTo>
                      <a:pt x="382" y="488"/>
                      <a:pt x="489" y="381"/>
                      <a:pt x="489" y="250"/>
                    </a:cubicBezTo>
                    <a:cubicBezTo>
                      <a:pt x="489" y="107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107009" y="2677097"/>
                <a:ext cx="37151" cy="38006"/>
              </a:xfrm>
              <a:custGeom>
                <a:rect b="b" l="l" r="r" t="t"/>
                <a:pathLst>
                  <a:path extrusionOk="0" h="489" w="478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77" y="381"/>
                      <a:pt x="477" y="250"/>
                    </a:cubicBezTo>
                    <a:cubicBezTo>
                      <a:pt x="477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26216" y="1052261"/>
                <a:ext cx="38006" cy="38006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82"/>
                      <a:pt x="107" y="489"/>
                      <a:pt x="250" y="489"/>
                    </a:cubicBezTo>
                    <a:cubicBezTo>
                      <a:pt x="381" y="489"/>
                      <a:pt x="488" y="382"/>
                      <a:pt x="488" y="239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6293725" y="3444352"/>
                <a:ext cx="37074" cy="37074"/>
              </a:xfrm>
              <a:custGeom>
                <a:rect b="b" l="l" r="r" t="t"/>
                <a:pathLst>
                  <a:path extrusionOk="0" h="477" w="477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4602073" y="488875"/>
                <a:ext cx="38084" cy="37074"/>
              </a:xfrm>
              <a:custGeom>
                <a:rect b="b" l="l" r="r" t="t"/>
                <a:pathLst>
                  <a:path extrusionOk="0" h="477" w="49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82" y="477"/>
                      <a:pt x="489" y="370"/>
                      <a:pt x="489" y="239"/>
                    </a:cubicBezTo>
                    <a:cubicBezTo>
                      <a:pt x="489" y="108"/>
                      <a:pt x="382" y="1"/>
                      <a:pt x="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7324650" y="1968575"/>
                <a:ext cx="37074" cy="37074"/>
              </a:xfrm>
              <a:custGeom>
                <a:rect b="b" l="l" r="r" t="t"/>
                <a:pathLst>
                  <a:path extrusionOk="0" h="477" w="477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70"/>
                      <a:pt x="107" y="477"/>
                      <a:pt x="238" y="477"/>
                    </a:cubicBezTo>
                    <a:cubicBezTo>
                      <a:pt x="369" y="477"/>
                      <a:pt x="476" y="370"/>
                      <a:pt x="476" y="239"/>
                    </a:cubicBezTo>
                    <a:cubicBezTo>
                      <a:pt x="476" y="108"/>
                      <a:pt x="369" y="1"/>
                      <a:pt x="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6209551" y="475895"/>
                <a:ext cx="38006" cy="38006"/>
              </a:xfrm>
              <a:custGeom>
                <a:rect b="b" l="l" r="r" t="t"/>
                <a:pathLst>
                  <a:path extrusionOk="0" h="489" w="489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cubicBezTo>
                      <a:pt x="0" y="382"/>
                      <a:pt x="107" y="489"/>
                      <a:pt x="238" y="489"/>
                    </a:cubicBezTo>
                    <a:cubicBezTo>
                      <a:pt x="381" y="489"/>
                      <a:pt x="488" y="382"/>
                      <a:pt x="488" y="239"/>
                    </a:cubicBezTo>
                    <a:cubicBezTo>
                      <a:pt x="488" y="108"/>
                      <a:pt x="381" y="1"/>
                      <a:pt x="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796208" y="400628"/>
                <a:ext cx="38006" cy="37074"/>
              </a:xfrm>
              <a:custGeom>
                <a:rect b="b" l="l" r="r" t="t"/>
                <a:pathLst>
                  <a:path extrusionOk="0" h="477" w="489">
                    <a:moveTo>
                      <a:pt x="251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20" y="476"/>
                      <a:pt x="251" y="476"/>
                    </a:cubicBezTo>
                    <a:cubicBezTo>
                      <a:pt x="382" y="476"/>
                      <a:pt x="489" y="369"/>
                      <a:pt x="489" y="238"/>
                    </a:cubicBezTo>
                    <a:cubicBezTo>
                      <a:pt x="489" y="107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667700" y="2322994"/>
                <a:ext cx="75002" cy="75080"/>
              </a:xfrm>
              <a:custGeom>
                <a:rect b="b" l="l" r="r" t="t"/>
                <a:pathLst>
                  <a:path extrusionOk="0" h="966" w="965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cubicBezTo>
                      <a:pt x="0" y="739"/>
                      <a:pt x="215" y="965"/>
                      <a:pt x="477" y="965"/>
                    </a:cubicBezTo>
                    <a:cubicBezTo>
                      <a:pt x="738" y="965"/>
                      <a:pt x="965" y="751"/>
                      <a:pt x="965" y="477"/>
                    </a:cubicBez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13"/>
            <p:cNvSpPr/>
            <p:nvPr/>
          </p:nvSpPr>
          <p:spPr>
            <a:xfrm>
              <a:off x="1040342" y="170170"/>
              <a:ext cx="90444" cy="91678"/>
            </a:xfrm>
            <a:custGeom>
              <a:rect b="b" l="l" r="r" t="t"/>
              <a:pathLst>
                <a:path extrusionOk="0" h="966" w="953">
                  <a:moveTo>
                    <a:pt x="477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51"/>
                    <a:pt x="215" y="965"/>
                    <a:pt x="477" y="965"/>
                  </a:cubicBezTo>
                  <a:cubicBezTo>
                    <a:pt x="738" y="965"/>
                    <a:pt x="953" y="751"/>
                    <a:pt x="953" y="489"/>
                  </a:cubicBezTo>
                  <a:cubicBezTo>
                    <a:pt x="953" y="215"/>
                    <a:pt x="73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720000" y="406401"/>
            <a:ext cx="5814300" cy="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Project Revisited</a:t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061085" y="1112701"/>
            <a:ext cx="6856457" cy="356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To design a security box with a servo motor.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To handle NFC detection and web socket data transmission.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To design a backend to store user information.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To design a communication robot sending unknown-user warnings.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00" y="670700"/>
            <a:ext cx="2135900" cy="799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5"/>
          <p:cNvGrpSpPr/>
          <p:nvPr/>
        </p:nvGrpSpPr>
        <p:grpSpPr>
          <a:xfrm>
            <a:off x="6429153" y="3174371"/>
            <a:ext cx="969335" cy="1105437"/>
            <a:chOff x="7429213" y="2919275"/>
            <a:chExt cx="1065788" cy="1424900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18784" l="32462" r="32465" t="8798"/>
            <a:stretch/>
          </p:blipFill>
          <p:spPr>
            <a:xfrm>
              <a:off x="7429225" y="2919275"/>
              <a:ext cx="1065776" cy="128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5">
              <a:alphaModFix/>
            </a:blip>
            <a:srcRect b="6149" l="13664" r="51262" t="63839"/>
            <a:stretch/>
          </p:blipFill>
          <p:spPr>
            <a:xfrm>
              <a:off x="7429213" y="3811325"/>
              <a:ext cx="1065776" cy="532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8930" y="3075899"/>
            <a:ext cx="2265320" cy="172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5"/>
          <p:cNvGrpSpPr/>
          <p:nvPr/>
        </p:nvGrpSpPr>
        <p:grpSpPr>
          <a:xfrm rot="-2755635">
            <a:off x="558117" y="3704036"/>
            <a:ext cx="832874" cy="565883"/>
            <a:chOff x="4844015" y="2305938"/>
            <a:chExt cx="3403778" cy="2300919"/>
          </a:xfrm>
        </p:grpSpPr>
        <p:sp>
          <p:nvSpPr>
            <p:cNvPr id="91" name="Google Shape;91;p15"/>
            <p:cNvSpPr/>
            <p:nvPr/>
          </p:nvSpPr>
          <p:spPr>
            <a:xfrm>
              <a:off x="5156800" y="2884075"/>
              <a:ext cx="1435500" cy="79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" name="Google Shape;92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">
              <a:off x="4844016" y="2305938"/>
              <a:ext cx="3403776" cy="23009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298799">
            <a:off x="50660" y="3017466"/>
            <a:ext cx="1099079" cy="798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5"/>
          <p:cNvGrpSpPr/>
          <p:nvPr/>
        </p:nvGrpSpPr>
        <p:grpSpPr>
          <a:xfrm>
            <a:off x="3320350" y="2145675"/>
            <a:ext cx="2662800" cy="1190825"/>
            <a:chOff x="3320350" y="2145675"/>
            <a:chExt cx="2662800" cy="1190825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3320350" y="2413100"/>
              <a:ext cx="2662800" cy="923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>
                  <a:solidFill>
                    <a:schemeClr val="dk1"/>
                  </a:solidFill>
                </a:rPr>
                <a:t>Server</a:t>
              </a:r>
              <a:endParaRPr sz="4800"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3320350" y="2145675"/>
              <a:ext cx="1316400" cy="400200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</a:rPr>
                <a:t>Heroku_1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636750" y="2145675"/>
              <a:ext cx="1346400" cy="400200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FFFF"/>
                  </a:solidFill>
                </a:rPr>
                <a:t>Heroku_2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3781213" y="1378750"/>
            <a:ext cx="476700" cy="850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2336650" y="2067600"/>
            <a:ext cx="1065876" cy="1227375"/>
            <a:chOff x="2336650" y="2067600"/>
            <a:chExt cx="1065876" cy="1227375"/>
          </a:xfrm>
        </p:grpSpPr>
        <p:sp>
          <p:nvSpPr>
            <p:cNvPr id="100" name="Google Shape;100;p15"/>
            <p:cNvSpPr/>
            <p:nvPr/>
          </p:nvSpPr>
          <p:spPr>
            <a:xfrm>
              <a:off x="2446726" y="2067600"/>
              <a:ext cx="955800" cy="1008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flipH="1" rot="-5400933">
              <a:off x="2236000" y="2290275"/>
              <a:ext cx="1105500" cy="903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5071588" y="1378750"/>
            <a:ext cx="476700" cy="850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913625" y="2067588"/>
            <a:ext cx="1227375" cy="1188675"/>
            <a:chOff x="5913625" y="2067588"/>
            <a:chExt cx="1227375" cy="1188675"/>
          </a:xfrm>
        </p:grpSpPr>
        <p:sp>
          <p:nvSpPr>
            <p:cNvPr id="104" name="Google Shape;104;p15"/>
            <p:cNvSpPr/>
            <p:nvPr/>
          </p:nvSpPr>
          <p:spPr>
            <a:xfrm rot="5400000">
              <a:off x="6103900" y="2219163"/>
              <a:ext cx="1065900" cy="1008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flipH="1" rot="-933">
              <a:off x="5913625" y="2067738"/>
              <a:ext cx="1105500" cy="10083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3975" y="3194213"/>
            <a:ext cx="1065776" cy="10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396992">
            <a:off x="7475611" y="3369338"/>
            <a:ext cx="342900" cy="715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19575" y="2273750"/>
            <a:ext cx="476700" cy="1065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798100" y="754100"/>
            <a:ext cx="1519650" cy="1519650"/>
            <a:chOff x="937750" y="626700"/>
            <a:chExt cx="1519650" cy="1519650"/>
          </a:xfrm>
        </p:grpSpPr>
        <p:sp>
          <p:nvSpPr>
            <p:cNvPr id="110" name="Google Shape;110;p15"/>
            <p:cNvSpPr/>
            <p:nvPr/>
          </p:nvSpPr>
          <p:spPr>
            <a:xfrm>
              <a:off x="1049975" y="757575"/>
              <a:ext cx="1316400" cy="1105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37750" y="626700"/>
              <a:ext cx="1519650" cy="1519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5"/>
          <p:cNvSpPr/>
          <p:nvPr/>
        </p:nvSpPr>
        <p:spPr>
          <a:xfrm>
            <a:off x="6061850" y="456725"/>
            <a:ext cx="1227300" cy="1227300"/>
          </a:xfrm>
          <a:prstGeom prst="ellipse">
            <a:avLst/>
          </a:prstGeom>
          <a:noFill/>
          <a:ln cap="flat" cmpd="sng" w="2286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6241584" y="636391"/>
            <a:ext cx="867900" cy="867968"/>
            <a:chOff x="6241584" y="636391"/>
            <a:chExt cx="867900" cy="867968"/>
          </a:xfrm>
        </p:grpSpPr>
        <p:cxnSp>
          <p:nvCxnSpPr>
            <p:cNvPr id="114" name="Google Shape;114;p15"/>
            <p:cNvCxnSpPr>
              <a:stCxn id="112" idx="1"/>
              <a:endCxn id="112" idx="5"/>
            </p:cNvCxnSpPr>
            <p:nvPr/>
          </p:nvCxnSpPr>
          <p:spPr>
            <a:xfrm>
              <a:off x="6241584" y="636459"/>
              <a:ext cx="867900" cy="867900"/>
            </a:xfrm>
            <a:prstGeom prst="straightConnector1">
              <a:avLst/>
            </a:prstGeom>
            <a:noFill/>
            <a:ln cap="flat" cmpd="sng" w="228600">
              <a:solidFill>
                <a:srgbClr val="99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>
              <a:stCxn id="112" idx="3"/>
              <a:endCxn id="112" idx="7"/>
            </p:cNvCxnSpPr>
            <p:nvPr/>
          </p:nvCxnSpPr>
          <p:spPr>
            <a:xfrm flipH="1" rot="10800000">
              <a:off x="6241584" y="636391"/>
              <a:ext cx="867900" cy="867900"/>
            </a:xfrm>
            <a:prstGeom prst="straightConnector1">
              <a:avLst/>
            </a:prstGeom>
            <a:noFill/>
            <a:ln cap="flat" cmpd="sng" w="228600">
              <a:solidFill>
                <a:srgbClr val="99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20000" y="406401"/>
            <a:ext cx="5814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Wooden Box</a:t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061086" y="1112701"/>
            <a:ext cx="52224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FFFDE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Produced with laser cutting.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911850"/>
            <a:ext cx="3745225" cy="18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25" y="667700"/>
            <a:ext cx="4020801" cy="41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406401"/>
            <a:ext cx="5814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Linebot</a:t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ESlab final 109_1" id="129" name="Google Shape;129;p17" title="iSecurityBox Line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5076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4975" y="3219175"/>
            <a:ext cx="1807700" cy="16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406401"/>
            <a:ext cx="5814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Backend</a:t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152400" y="2070376"/>
            <a:ext cx="8839201" cy="2130474"/>
            <a:chOff x="152400" y="2070376"/>
            <a:chExt cx="8839201" cy="2130474"/>
          </a:xfrm>
        </p:grpSpPr>
        <p:pic>
          <p:nvPicPr>
            <p:cNvPr id="137" name="Google Shape;13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2070376"/>
              <a:ext cx="8839201" cy="2130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8"/>
            <p:cNvSpPr/>
            <p:nvPr/>
          </p:nvSpPr>
          <p:spPr>
            <a:xfrm>
              <a:off x="1210825" y="3622475"/>
              <a:ext cx="230100" cy="23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7516382" y="4278319"/>
            <a:ext cx="45271" cy="45271"/>
          </a:xfrm>
          <a:custGeom>
            <a:rect b="b" l="l" r="r" t="t"/>
            <a:pathLst>
              <a:path extrusionOk="0" h="477" w="477">
                <a:moveTo>
                  <a:pt x="239" y="1"/>
                </a:moveTo>
                <a:cubicBezTo>
                  <a:pt x="108" y="1"/>
                  <a:pt x="1" y="108"/>
                  <a:pt x="1" y="239"/>
                </a:cubicBezTo>
                <a:cubicBezTo>
                  <a:pt x="1" y="370"/>
                  <a:pt x="108" y="477"/>
                  <a:pt x="239" y="477"/>
                </a:cubicBezTo>
                <a:cubicBezTo>
                  <a:pt x="370" y="477"/>
                  <a:pt x="477" y="370"/>
                  <a:pt x="477" y="239"/>
                </a:cubicBezTo>
                <a:cubicBezTo>
                  <a:pt x="477" y="108"/>
                  <a:pt x="370" y="1"/>
                  <a:pt x="2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20000" y="406400"/>
            <a:ext cx="7501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NFC </a:t>
            </a:r>
            <a:r>
              <a:rPr b="1"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&amp; Motor</a:t>
            </a:r>
            <a:endParaRPr b="1"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ESlab final 109_1" id="145" name="Google Shape;145;p19" title="iSecurityBox NFC &amp; mot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6526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6375" y="3822852"/>
            <a:ext cx="1417478" cy="10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3725" y="2655494"/>
            <a:ext cx="1417476" cy="106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3A3A3A"/>
      </a:lt1>
      <a:dk2>
        <a:srgbClr val="5E5E5E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