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6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9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4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6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B667-27E2-4D3B-B5C4-81088C77D56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2303-25F1-4DB8-9DE7-975C5D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嵌入式實驗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 </a:t>
            </a:r>
            <a:r>
              <a:rPr lang="zh-TW" altLang="en-US" dirty="0"/>
              <a:t>陳妍喻、廖耕毅、門玉仁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7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– </a:t>
            </a:r>
            <a:r>
              <a:rPr lang="en-US" dirty="0" err="1"/>
              <a:t>Mintendo</a:t>
            </a:r>
            <a:r>
              <a:rPr lang="en-US" dirty="0"/>
              <a:t> Switch Online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en-TW" dirty="0"/>
              <a:t> </a:t>
            </a:r>
            <a:r>
              <a:rPr lang="en-US" dirty="0"/>
              <a:t>: Use STM32 </a:t>
            </a:r>
            <a:r>
              <a:rPr lang="en-US" dirty="0" smtClean="0"/>
              <a:t>as </a:t>
            </a:r>
            <a:r>
              <a:rPr lang="en-US" dirty="0"/>
              <a:t>game controller in Mario Kart game</a:t>
            </a:r>
          </a:p>
          <a:p>
            <a:r>
              <a:rPr lang="en-US" dirty="0"/>
              <a:t>Expected results :</a:t>
            </a:r>
          </a:p>
          <a:p>
            <a:pPr lvl="1"/>
            <a:r>
              <a:rPr lang="en-US" dirty="0"/>
              <a:t>Steering wheel :</a:t>
            </a:r>
            <a:endParaRPr lang="en-TW" dirty="0"/>
          </a:p>
          <a:p>
            <a:pPr lvl="2"/>
            <a:r>
              <a:rPr lang="en-US" dirty="0" smtClean="0"/>
              <a:t>Control </a:t>
            </a:r>
            <a:r>
              <a:rPr lang="en-US" dirty="0"/>
              <a:t>the direction </a:t>
            </a:r>
            <a:r>
              <a:rPr lang="en-US" dirty="0" smtClean="0"/>
              <a:t>of kart</a:t>
            </a:r>
          </a:p>
          <a:p>
            <a:pPr lvl="2"/>
            <a:r>
              <a:rPr lang="en-US" dirty="0" smtClean="0"/>
              <a:t>Handle some movements in the game, for example throwing objects to opponents, acceleration…, through some additional i/o buttons</a:t>
            </a:r>
            <a:endParaRPr lang="en-US" dirty="0"/>
          </a:p>
          <a:p>
            <a:pPr lvl="1"/>
            <a:r>
              <a:rPr lang="en-US" dirty="0"/>
              <a:t>Accelerator : </a:t>
            </a:r>
          </a:p>
          <a:p>
            <a:pPr lvl="2"/>
            <a:r>
              <a:rPr lang="en-US" dirty="0"/>
              <a:t>Tied on feet, the faster you move the quicker your kart will run</a:t>
            </a:r>
            <a:endParaRPr lang="en-TW" dirty="0"/>
          </a:p>
          <a:p>
            <a:pPr lvl="1"/>
            <a:endParaRPr lang="en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4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Demo Clip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Stm32 client		</a:t>
            </a:r>
            <a:r>
              <a:rPr lang="en-US" dirty="0" smtClean="0"/>
              <a:t>computer </a:t>
            </a:r>
            <a:r>
              <a:rPr lang="en-US" dirty="0"/>
              <a:t>server	    </a:t>
            </a:r>
            <a:r>
              <a:rPr lang="en-US" dirty="0" smtClean="0"/>
              <a:t>    manipulate </a:t>
            </a:r>
            <a:r>
              <a:rPr lang="en-US" dirty="0"/>
              <a:t>keyboard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     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3196424" y="2043485"/>
            <a:ext cx="1121134" cy="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371353" y="2269297"/>
            <a:ext cx="6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7002161" y="2087880"/>
            <a:ext cx="865367" cy="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739397" y="2358088"/>
            <a:ext cx="139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1026" name="Picture 2" descr="https://lh3.googleusercontent.com/sri3Xbuatz-ZhPPwE0RU4QD6T9v1L68bu4oM22Xhk3Jj5ah_w1cLoGGjjraUlUd_cXY8pnBq0jBtV1qEqyTiqHQI24cirgmi2Cqsd6F95hDiltbnYYCjjuSfFCwAsdfSv1CW2UuJDa5HVvB8IAMokI_jJ9kmZK6RzkZVMCqj6ZynTbXW6hI6LYeUxxRBEjX3Zw4S3AjtGM05BMsRhGnCRA1YWBDi8wOrCvS1bFzSatM6k0WpXm04aYBWwYUrpdrDo0FOINCD1r_Q6L9YDvPKiaseQUakrR4hZW6EHThvg6Z4mC8rts7QpDrrGE-SF1787-ewoXudc_tjyaLi-EAcTlsmUQ5VcUkLXfM-8SCN-nayUlAA8OGzet-zvMWP5YVBX3PynAmkx1pgf-IG4lddGjf4PD9WXNz-uePxMNTUpAR3P43zxPmVVq_6uubpFhQzOB0DNTNdkKFhWQQJOLhhbP97Ut7eDDAAepL_42fnNSh1B6MC9XLrDlf7CxWNI_DMQ5yB4sf1zEfAdepVYVLGdtcPs6I_g25ZruRKYlXmzaNmGG1tdy25JV_Y5rI3MrA-kKSyL2E7TyOswXgz3AjyelqGoMz8rdD7QyUJpIGcfENmvvhwwVTfys-x3vpjmHWYvaOQl6PuCT30k9QmxBAgoIufX3JXXdlT9BKgigZPxSc4eIOngLkwEHcpM_nWbONFgqWa49pgDEj4vuSdemvI3Hsw=w1723-h1292-no?authuser=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r="6919"/>
          <a:stretch/>
        </p:blipFill>
        <p:spPr bwMode="auto">
          <a:xfrm>
            <a:off x="7947412" y="3280882"/>
            <a:ext cx="3383389" cy="30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demo_video_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28297" y="3280882"/>
            <a:ext cx="5565912" cy="30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468" y="148515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function properly</a:t>
            </a:r>
          </a:p>
          <a:p>
            <a:pPr lvl="1"/>
            <a:r>
              <a:rPr lang="en-US" dirty="0"/>
              <a:t>Controller design</a:t>
            </a:r>
          </a:p>
          <a:p>
            <a:pPr lvl="1"/>
            <a:r>
              <a:rPr lang="en-US" dirty="0"/>
              <a:t>Parameters reading, modifying and </a:t>
            </a:r>
            <a:r>
              <a:rPr lang="en-US" dirty="0" smtClean="0"/>
              <a:t>transmission</a:t>
            </a:r>
            <a:endParaRPr lang="en-US" b="1" dirty="0" smtClean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/>
              <a:t>server-client setting</a:t>
            </a:r>
          </a:p>
          <a:p>
            <a:pPr lvl="1"/>
            <a:r>
              <a:rPr lang="en-US" dirty="0" smtClean="0"/>
              <a:t>Keyboard manipulation…</a:t>
            </a:r>
            <a:endParaRPr lang="en-US" dirty="0"/>
          </a:p>
          <a:p>
            <a:r>
              <a:rPr lang="en-US" dirty="0" smtClean="0"/>
              <a:t>Shorten STM </a:t>
            </a:r>
            <a:r>
              <a:rPr lang="en-US" dirty="0"/>
              <a:t>sensor </a:t>
            </a:r>
            <a:r>
              <a:rPr lang="en-US" dirty="0" smtClean="0"/>
              <a:t>calibration time </a:t>
            </a:r>
            <a:endParaRPr lang="en-US" dirty="0"/>
          </a:p>
          <a:p>
            <a:r>
              <a:rPr lang="en-US" dirty="0" smtClean="0"/>
              <a:t>Solving lost of </a:t>
            </a:r>
            <a:r>
              <a:rPr lang="en-US" dirty="0"/>
              <a:t>signals for too frequent </a:t>
            </a:r>
            <a:r>
              <a:rPr lang="en-US" dirty="0" smtClean="0"/>
              <a:t>pressing button issue</a:t>
            </a:r>
          </a:p>
          <a:p>
            <a:r>
              <a:rPr lang="en-US" dirty="0" smtClean="0"/>
              <a:t>Solving </a:t>
            </a:r>
            <a:r>
              <a:rPr lang="en-US" dirty="0"/>
              <a:t>s</a:t>
            </a:r>
            <a:r>
              <a:rPr lang="en-US" dirty="0" smtClean="0"/>
              <a:t>erver-client </a:t>
            </a:r>
            <a:r>
              <a:rPr lang="en-US" dirty="0"/>
              <a:t>connection interruption </a:t>
            </a:r>
            <a:r>
              <a:rPr lang="en-US" dirty="0" smtClean="0"/>
              <a:t>issue</a:t>
            </a:r>
          </a:p>
          <a:p>
            <a:r>
              <a:rPr lang="en-US" dirty="0" smtClean="0"/>
              <a:t>Program structure maintenance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till Existing Problems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energy consumption </a:t>
            </a:r>
            <a:r>
              <a:rPr lang="en-US" dirty="0" smtClean="0"/>
              <a:t>data processing method</a:t>
            </a:r>
          </a:p>
          <a:p>
            <a:r>
              <a:rPr lang="en-US" dirty="0"/>
              <a:t>STM insensitive detection </a:t>
            </a:r>
            <a:r>
              <a:rPr lang="en-US" dirty="0" smtClean="0"/>
              <a:t>issue</a:t>
            </a:r>
            <a:endParaRPr lang="en-US" dirty="0"/>
          </a:p>
          <a:p>
            <a:r>
              <a:rPr lang="en-US" dirty="0" smtClean="0"/>
              <a:t>Redirecting </a:t>
            </a:r>
            <a:r>
              <a:rPr lang="en-US" dirty="0"/>
              <a:t>to unconnected server </a:t>
            </a:r>
            <a:r>
              <a:rPr lang="en-US" dirty="0" smtClean="0"/>
              <a:t>issue</a:t>
            </a:r>
          </a:p>
          <a:p>
            <a:r>
              <a:rPr lang="en-US" dirty="0"/>
              <a:t>User friendly setting for STM motion to correspond to keyboard button, which makes the controller to be universal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3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altLang="zh-TW" dirty="0" smtClean="0"/>
              <a:t>W</a:t>
            </a:r>
            <a:r>
              <a:rPr lang="en-US" dirty="0" smtClean="0"/>
              <a:t>ork </a:t>
            </a:r>
            <a:r>
              <a:rPr lang="en-US" dirty="0"/>
              <a:t>after Mario Kart game….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STM 32 to be a general purpose controller for video </a:t>
            </a:r>
            <a:r>
              <a:rPr lang="en-US" dirty="0" smtClean="0"/>
              <a:t>games, </a:t>
            </a:r>
            <a:r>
              <a:rPr lang="en-US" dirty="0"/>
              <a:t>with accelerometer, gyroscope, buttons to enhance gaming experience</a:t>
            </a:r>
          </a:p>
          <a:p>
            <a:r>
              <a:rPr lang="en-US" dirty="0"/>
              <a:t>Novelty: General purpose game controller, ex: playing baseball, driving car, play flappy birds…</a:t>
            </a:r>
          </a:p>
        </p:txBody>
      </p:sp>
    </p:spTree>
    <p:extLst>
      <p:ext uri="{BB962C8B-B14F-4D97-AF65-F5344CB8AC3E}">
        <p14:creationId xmlns:p14="http://schemas.microsoft.com/office/powerpoint/2010/main" val="20162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attention~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232</Words>
  <Application>Microsoft Office PowerPoint</Application>
  <PresentationFormat>寬螢幕</PresentationFormat>
  <Paragraphs>38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嵌入式實驗</vt:lpstr>
      <vt:lpstr>Topic – Mintendo Switch Online</vt:lpstr>
      <vt:lpstr>Structure and Demo Clip</vt:lpstr>
      <vt:lpstr>Progress</vt:lpstr>
      <vt:lpstr>Still Existing Problems</vt:lpstr>
      <vt:lpstr>Future Work after Mario Kart game….</vt:lpstr>
      <vt:lpstr>Thanks for your attention~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嵌入式實驗</dc:title>
  <dc:creator>Windows User</dc:creator>
  <cp:lastModifiedBy>Windows User</cp:lastModifiedBy>
  <cp:revision>69</cp:revision>
  <dcterms:created xsi:type="dcterms:W3CDTF">2021-06-03T16:23:09Z</dcterms:created>
  <dcterms:modified xsi:type="dcterms:W3CDTF">2021-06-04T07:10:01Z</dcterms:modified>
</cp:coreProperties>
</file>