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0" r:id="rId2"/>
    <p:sldId id="332" r:id="rId3"/>
    <p:sldId id="331" r:id="rId4"/>
    <p:sldId id="333" r:id="rId5"/>
    <p:sldId id="334" r:id="rId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4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039"/>
    <a:srgbClr val="080808"/>
    <a:srgbClr val="333333"/>
    <a:srgbClr val="5F5F5F"/>
    <a:srgbClr val="000000"/>
    <a:srgbClr val="FC8298"/>
    <a:srgbClr val="90C31F"/>
    <a:srgbClr val="556270"/>
    <a:srgbClr val="E9A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14" autoAdjust="0"/>
  </p:normalViewPr>
  <p:slideViewPr>
    <p:cSldViewPr snapToGrid="0" showGuides="1">
      <p:cViewPr varScale="1">
        <p:scale>
          <a:sx n="84" d="100"/>
          <a:sy n="84" d="100"/>
        </p:scale>
        <p:origin x="804" y="64"/>
      </p:cViewPr>
      <p:guideLst>
        <p:guide orient="horz" pos="3521"/>
        <p:guide pos="3840"/>
        <p:guide orient="horz" pos="26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52f8006958f781e" providerId="LiveId" clId="{92C2894C-42A8-4EE0-B22F-AC873E531F3F}"/>
    <pc:docChg chg="undo custSel addSld delSld modSld sldOrd">
      <pc:chgData name="" userId="752f8006958f781e" providerId="LiveId" clId="{92C2894C-42A8-4EE0-B22F-AC873E531F3F}" dt="2020-12-23T13:06:06.514" v="179" actId="1076"/>
      <pc:docMkLst>
        <pc:docMk/>
      </pc:docMkLst>
      <pc:sldChg chg="del">
        <pc:chgData name="" userId="752f8006958f781e" providerId="LiveId" clId="{92C2894C-42A8-4EE0-B22F-AC873E531F3F}" dt="2020-12-23T12:58:27.799" v="2" actId="2696"/>
        <pc:sldMkLst>
          <pc:docMk/>
          <pc:sldMk cId="3385767078" sldId="256"/>
        </pc:sldMkLst>
      </pc:sldChg>
      <pc:sldChg chg="del">
        <pc:chgData name="" userId="752f8006958f781e" providerId="LiveId" clId="{92C2894C-42A8-4EE0-B22F-AC873E531F3F}" dt="2020-12-23T12:58:27.302" v="1" actId="2696"/>
        <pc:sldMkLst>
          <pc:docMk/>
          <pc:sldMk cId="385315694" sldId="266"/>
        </pc:sldMkLst>
      </pc:sldChg>
      <pc:sldChg chg="del">
        <pc:chgData name="" userId="752f8006958f781e" providerId="LiveId" clId="{92C2894C-42A8-4EE0-B22F-AC873E531F3F}" dt="2020-12-23T12:58:26.743" v="0" actId="2696"/>
        <pc:sldMkLst>
          <pc:docMk/>
          <pc:sldMk cId="1976834981" sldId="331"/>
        </pc:sldMkLst>
      </pc:sldChg>
      <pc:sldChg chg="addSp delSp modSp add modNotesTx">
        <pc:chgData name="" userId="752f8006958f781e" providerId="LiveId" clId="{92C2894C-42A8-4EE0-B22F-AC873E531F3F}" dt="2020-12-23T13:04:55.658" v="76" actId="14100"/>
        <pc:sldMkLst>
          <pc:docMk/>
          <pc:sldMk cId="3178445324" sldId="331"/>
        </pc:sldMkLst>
        <pc:picChg chg="add del">
          <ac:chgData name="" userId="752f8006958f781e" providerId="LiveId" clId="{92C2894C-42A8-4EE0-B22F-AC873E531F3F}" dt="2020-12-23T13:01:28.292" v="16"/>
          <ac:picMkLst>
            <pc:docMk/>
            <pc:sldMk cId="3178445324" sldId="331"/>
            <ac:picMk id="3" creationId="{C82FE4B2-5865-4499-BB44-20FB93DC693B}"/>
          </ac:picMkLst>
        </pc:picChg>
        <pc:picChg chg="add mod modCrop">
          <ac:chgData name="" userId="752f8006958f781e" providerId="LiveId" clId="{92C2894C-42A8-4EE0-B22F-AC873E531F3F}" dt="2020-12-23T13:04:55.658" v="76" actId="14100"/>
          <ac:picMkLst>
            <pc:docMk/>
            <pc:sldMk cId="3178445324" sldId="331"/>
            <ac:picMk id="1026" creationId="{8237EF1E-2A86-4EFE-AFBE-BC3FE3AB4A2C}"/>
          </ac:picMkLst>
        </pc:picChg>
      </pc:sldChg>
      <pc:sldChg chg="addSp modSp add ord modNotesTx">
        <pc:chgData name="" userId="752f8006958f781e" providerId="LiveId" clId="{92C2894C-42A8-4EE0-B22F-AC873E531F3F}" dt="2020-12-23T13:05:11.340" v="80" actId="1076"/>
        <pc:sldMkLst>
          <pc:docMk/>
          <pc:sldMk cId="1761743387" sldId="332"/>
        </pc:sldMkLst>
        <pc:picChg chg="add mod modCrop">
          <ac:chgData name="" userId="752f8006958f781e" providerId="LiveId" clId="{92C2894C-42A8-4EE0-B22F-AC873E531F3F}" dt="2020-12-23T13:05:11.340" v="80" actId="1076"/>
          <ac:picMkLst>
            <pc:docMk/>
            <pc:sldMk cId="1761743387" sldId="332"/>
            <ac:picMk id="2050" creationId="{356BC630-73CF-42AE-8C74-189604484113}"/>
          </ac:picMkLst>
        </pc:picChg>
      </pc:sldChg>
      <pc:sldChg chg="del">
        <pc:chgData name="" userId="752f8006958f781e" providerId="LiveId" clId="{92C2894C-42A8-4EE0-B22F-AC873E531F3F}" dt="2020-12-23T12:58:28.334" v="4" actId="2696"/>
        <pc:sldMkLst>
          <pc:docMk/>
          <pc:sldMk cId="2727331981" sldId="332"/>
        </pc:sldMkLst>
      </pc:sldChg>
      <pc:sldChg chg="addSp modSp add modNotesTx">
        <pc:chgData name="" userId="752f8006958f781e" providerId="LiveId" clId="{92C2894C-42A8-4EE0-B22F-AC873E531F3F}" dt="2020-12-23T13:05:32.327" v="137" actId="20577"/>
        <pc:sldMkLst>
          <pc:docMk/>
          <pc:sldMk cId="655350473" sldId="333"/>
        </pc:sldMkLst>
        <pc:picChg chg="add mod modCrop">
          <ac:chgData name="" userId="752f8006958f781e" providerId="LiveId" clId="{92C2894C-42A8-4EE0-B22F-AC873E531F3F}" dt="2020-12-23T13:04:29.748" v="70" actId="1076"/>
          <ac:picMkLst>
            <pc:docMk/>
            <pc:sldMk cId="655350473" sldId="333"/>
            <ac:picMk id="3074" creationId="{6A93585E-8434-4174-A423-9AC68F52F8AC}"/>
          </ac:picMkLst>
        </pc:picChg>
      </pc:sldChg>
      <pc:sldChg chg="del">
        <pc:chgData name="" userId="752f8006958f781e" providerId="LiveId" clId="{92C2894C-42A8-4EE0-B22F-AC873E531F3F}" dt="2020-12-23T12:58:29.569" v="8" actId="2696"/>
        <pc:sldMkLst>
          <pc:docMk/>
          <pc:sldMk cId="309994923" sldId="334"/>
        </pc:sldMkLst>
      </pc:sldChg>
      <pc:sldChg chg="addSp modSp add">
        <pc:chgData name="" userId="752f8006958f781e" providerId="LiveId" clId="{92C2894C-42A8-4EE0-B22F-AC873E531F3F}" dt="2020-12-23T13:06:06.514" v="179" actId="1076"/>
        <pc:sldMkLst>
          <pc:docMk/>
          <pc:sldMk cId="2128784901" sldId="334"/>
        </pc:sldMkLst>
        <pc:spChg chg="add mod">
          <ac:chgData name="" userId="752f8006958f781e" providerId="LiveId" clId="{92C2894C-42A8-4EE0-B22F-AC873E531F3F}" dt="2020-12-23T13:06:06.514" v="179" actId="1076"/>
          <ac:spMkLst>
            <pc:docMk/>
            <pc:sldMk cId="2128784901" sldId="334"/>
            <ac:spMk id="2" creationId="{C1E5C620-18EE-4147-91E5-4EAC01522238}"/>
          </ac:spMkLst>
        </pc:spChg>
      </pc:sldChg>
      <pc:sldChg chg="del">
        <pc:chgData name="" userId="752f8006958f781e" providerId="LiveId" clId="{92C2894C-42A8-4EE0-B22F-AC873E531F3F}" dt="2020-12-23T12:58:28.726" v="6" actId="2696"/>
        <pc:sldMkLst>
          <pc:docMk/>
          <pc:sldMk cId="2608857833" sldId="335"/>
        </pc:sldMkLst>
      </pc:sldChg>
      <pc:sldChg chg="del">
        <pc:chgData name="" userId="752f8006958f781e" providerId="LiveId" clId="{92C2894C-42A8-4EE0-B22F-AC873E531F3F}" dt="2020-12-23T12:58:28.140" v="3" actId="2696"/>
        <pc:sldMkLst>
          <pc:docMk/>
          <pc:sldMk cId="3103689759" sldId="366"/>
        </pc:sldMkLst>
      </pc:sldChg>
      <pc:sldChg chg="del">
        <pc:chgData name="" userId="752f8006958f781e" providerId="LiveId" clId="{92C2894C-42A8-4EE0-B22F-AC873E531F3F}" dt="2020-12-23T12:58:28.536" v="5" actId="2696"/>
        <pc:sldMkLst>
          <pc:docMk/>
          <pc:sldMk cId="1265959926" sldId="367"/>
        </pc:sldMkLst>
      </pc:sldChg>
      <pc:sldChg chg="del">
        <pc:chgData name="" userId="752f8006958f781e" providerId="LiveId" clId="{92C2894C-42A8-4EE0-B22F-AC873E531F3F}" dt="2020-12-23T12:58:28.918" v="7" actId="2696"/>
        <pc:sldMkLst>
          <pc:docMk/>
          <pc:sldMk cId="618247547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方正硬笔楷书简体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方正硬笔楷书简体" panose="03000509000000000000" pitchFamily="65" charset="-122"/>
              </a:defRPr>
            </a:lvl1pPr>
          </a:lstStyle>
          <a:p>
            <a:fld id="{F554B8A4-21AC-4020-BA60-861D53E16876}" type="datetimeFigureOut">
              <a:rPr lang="zh-CN" altLang="en-US" smtClean="0"/>
              <a:pPr/>
              <a:t>2020/12/23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方正硬笔楷书简体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方正硬笔楷书简体" panose="03000509000000000000" pitchFamily="65" charset="-122"/>
              </a:defRPr>
            </a:lvl1pPr>
          </a:lstStyle>
          <a:p>
            <a:fld id="{3BAAF762-52F3-4512-B16B-1F6F197A993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64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3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Ble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57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用按鈕控制開始偵測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6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alarm</a:t>
            </a:r>
            <a:r>
              <a:rPr lang="zh-TW" altLang="en-US" dirty="0"/>
              <a:t>加入用</a:t>
            </a:r>
            <a:r>
              <a:rPr lang="en-US" altLang="zh-TW" dirty="0" err="1"/>
              <a:t>stm</a:t>
            </a:r>
            <a:r>
              <a:rPr lang="zh-TW" altLang="en-US" dirty="0"/>
              <a:t>作為控制</a:t>
            </a:r>
            <a:r>
              <a:rPr lang="en-US" altLang="zh-TW" dirty="0"/>
              <a:t>data</a:t>
            </a:r>
            <a:r>
              <a:rPr lang="zh-TW" altLang="en-US" dirty="0"/>
              <a:t>是否釋出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9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5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6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70439" y="3043535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80808"/>
                </a:solidFill>
                <a:latin typeface="Vladimir Script" panose="03050402040407070305" pitchFamily="66" charset="0"/>
                <a:ea typeface="方正硬笔楷书简体" panose="03000509000000000000" pitchFamily="65" charset="-122"/>
              </a:rPr>
              <a:t>Nod Off Notification</a:t>
            </a:r>
            <a:endParaRPr lang="zh-CN" altLang="en-US" sz="3200" b="1" dirty="0">
              <a:solidFill>
                <a:srgbClr val="080808"/>
              </a:solidFill>
              <a:latin typeface="Vladimir Script" panose="03050402040407070305" pitchFamily="66" charset="0"/>
              <a:ea typeface="方正硬笔楷书简体" panose="03000509000000000000" pitchFamily="65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020" y="2258556"/>
            <a:ext cx="1729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0" dirty="0">
                <a:solidFill>
                  <a:srgbClr val="080808"/>
                </a:solidFill>
                <a:latin typeface="Pristina" panose="03060402040406080204" pitchFamily="66" charset="0"/>
                <a:ea typeface="方正黄草_GBK" panose="03000509000000000000" pitchFamily="65" charset="-122"/>
              </a:rPr>
              <a:t>2020</a:t>
            </a:r>
            <a:endParaRPr lang="zh-CN" altLang="en-US" sz="7000" dirty="0">
              <a:solidFill>
                <a:srgbClr val="080808"/>
              </a:solidFill>
              <a:latin typeface="Pristina" panose="03060402040406080204" pitchFamily="66" charset="0"/>
              <a:ea typeface="方正黄草_GBK" panose="03000509000000000000" pitchFamily="65" charset="-122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B154BBD-D58B-4D2D-980F-AD38920FCED9}"/>
              </a:ext>
            </a:extLst>
          </p:cNvPr>
          <p:cNvSpPr txBox="1"/>
          <p:nvPr/>
        </p:nvSpPr>
        <p:spPr>
          <a:xfrm>
            <a:off x="7000220" y="204847"/>
            <a:ext cx="34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80808"/>
                </a:solidFill>
                <a:latin typeface="Vladimir Script" panose="03050402040407070305" pitchFamily="66" charset="0"/>
                <a:ea typeface="方正硬笔楷书简体" panose="03000509000000000000" pitchFamily="65" charset="-122"/>
              </a:rPr>
              <a:t>B07901031 </a:t>
            </a:r>
            <a:r>
              <a:rPr lang="zh-TW" altLang="en-US" sz="1800" b="1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吳軍霆</a:t>
            </a:r>
            <a:endParaRPr lang="en-US" altLang="zh-TW" sz="1800" b="1" dirty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1800" b="1" dirty="0">
                <a:solidFill>
                  <a:srgbClr val="080808"/>
                </a:solidFill>
                <a:latin typeface="Vladimir Script" panose="03050402040407070305" pitchFamily="66" charset="0"/>
                <a:ea typeface="方正硬笔楷书简体" panose="03000509000000000000" pitchFamily="65" charset="-122"/>
              </a:rPr>
              <a:t>B07901143 </a:t>
            </a:r>
            <a:r>
              <a:rPr lang="zh-TW" altLang="en-US" sz="1800" b="1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周子庭</a:t>
            </a:r>
            <a:endParaRPr lang="zh-CN" altLang="en-US" sz="1800" b="1" dirty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753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4000">
        <p14:vortex dir="r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18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9" decel="50000" autoRev="1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18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9" decel="50000" autoRev="1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未提供說明。">
            <a:extLst>
              <a:ext uri="{FF2B5EF4-FFF2-40B4-BE49-F238E27FC236}">
                <a16:creationId xmlns:a16="http://schemas.microsoft.com/office/drawing/2014/main" id="{356BC630-73CF-42AE-8C74-189604484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99"/>
          <a:stretch/>
        </p:blipFill>
        <p:spPr bwMode="auto">
          <a:xfrm>
            <a:off x="1363980" y="0"/>
            <a:ext cx="678942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4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8237EF1E-2A86-4EFE-AFBE-BC3FE3AB4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72"/>
          <a:stretch/>
        </p:blipFill>
        <p:spPr bwMode="auto">
          <a:xfrm>
            <a:off x="116586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提供說明。">
            <a:extLst>
              <a:ext uri="{FF2B5EF4-FFF2-40B4-BE49-F238E27FC236}">
                <a16:creationId xmlns:a16="http://schemas.microsoft.com/office/drawing/2014/main" id="{6A93585E-8434-4174-A423-9AC68F52F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74"/>
          <a:stretch/>
        </p:blipFill>
        <p:spPr bwMode="auto">
          <a:xfrm>
            <a:off x="1424940" y="0"/>
            <a:ext cx="657915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5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E5C620-18EE-4147-91E5-4EAC01522238}"/>
              </a:ext>
            </a:extLst>
          </p:cNvPr>
          <p:cNvSpPr/>
          <p:nvPr/>
        </p:nvSpPr>
        <p:spPr>
          <a:xfrm>
            <a:off x="1535430" y="2110085"/>
            <a:ext cx="6073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rgbClr val="080808"/>
                </a:solidFill>
                <a:latin typeface="Vladimir Script" panose="03050402040407070305" pitchFamily="66" charset="0"/>
                <a:ea typeface="方正硬笔楷书简体" panose="03000509000000000000" pitchFamily="65" charset="-122"/>
              </a:rPr>
              <a:t>Thanks for your listening</a:t>
            </a:r>
            <a:endParaRPr lang="zh-CN" altLang="en-US" sz="5400" b="1" dirty="0">
              <a:solidFill>
                <a:srgbClr val="080808"/>
              </a:solidFill>
              <a:latin typeface="Vladimir Script" panose="03050402040407070305" pitchFamily="66" charset="0"/>
              <a:ea typeface="方正硬笔楷书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78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788">
      <a:dk1>
        <a:srgbClr val="333333"/>
      </a:dk1>
      <a:lt1>
        <a:sysClr val="window" lastClr="FFFFFF"/>
      </a:lt1>
      <a:dk2>
        <a:srgbClr val="1D53A5"/>
      </a:dk2>
      <a:lt2>
        <a:srgbClr val="2160BD"/>
      </a:lt2>
      <a:accent1>
        <a:srgbClr val="5B9BD5"/>
      </a:accent1>
      <a:accent2>
        <a:srgbClr val="ED7D31"/>
      </a:accent2>
      <a:accent3>
        <a:srgbClr val="333333"/>
      </a:accent3>
      <a:accent4>
        <a:srgbClr val="FFC000"/>
      </a:accent4>
      <a:accent5>
        <a:srgbClr val="333333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100000">
              <a:srgbClr val="DDDEDD"/>
            </a:gs>
          </a:gsLst>
          <a:lin ang="6000000" scaled="0"/>
          <a:tileRect/>
        </a:gradFill>
        <a:ln w="28575">
          <a:solidFill>
            <a:schemeClr val="bg1"/>
          </a:solidFill>
        </a:ln>
        <a:effectLst>
          <a:outerShdw blurRad="279400" dist="254000" dir="8100000" algn="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33</Words>
  <Application>Microsoft Office PowerPoint</Application>
  <PresentationFormat>如螢幕大小 (16:9)</PresentationFormat>
  <Paragraphs>12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微软雅黑</vt:lpstr>
      <vt:lpstr>方正黄草_GBK</vt:lpstr>
      <vt:lpstr>方正硬笔楷书简体</vt:lpstr>
      <vt:lpstr>標楷體</vt:lpstr>
      <vt:lpstr>Arial</vt:lpstr>
      <vt:lpstr>Arial Black</vt:lpstr>
      <vt:lpstr>Calibri</vt:lpstr>
      <vt:lpstr>Pristina</vt:lpstr>
      <vt:lpstr>Vladimir Script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吳軍霆</cp:lastModifiedBy>
  <cp:revision>8</cp:revision>
  <dcterms:created xsi:type="dcterms:W3CDTF">2014-07-15T12:53:52Z</dcterms:created>
  <dcterms:modified xsi:type="dcterms:W3CDTF">2020-12-23T13:06:08Z</dcterms:modified>
</cp:coreProperties>
</file>