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00"/>
    <p:restoredTop sz="94650"/>
  </p:normalViewPr>
  <p:slideViewPr>
    <p:cSldViewPr snapToGrid="0" snapToObjects="1">
      <p:cViewPr>
        <p:scale>
          <a:sx n="63" d="100"/>
          <a:sy n="63" d="100"/>
        </p:scale>
        <p:origin x="25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5B85-3AF5-9F4F-B532-1CC628E9906B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5A38-E4A8-744B-8494-67385441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56FB36-A92D-9B44-8BA0-14D39EEB4C52}"/>
              </a:ext>
            </a:extLst>
          </p:cNvPr>
          <p:cNvSpPr/>
          <p:nvPr/>
        </p:nvSpPr>
        <p:spPr>
          <a:xfrm>
            <a:off x="64365" y="16071"/>
            <a:ext cx="267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CERT ID: BP15010065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52324-61CC-B44A-AEE4-19553976EEE7}"/>
              </a:ext>
            </a:extLst>
          </p:cNvPr>
          <p:cNvSpPr txBox="1"/>
          <p:nvPr/>
        </p:nvSpPr>
        <p:spPr>
          <a:xfrm>
            <a:off x="1109221" y="3895552"/>
            <a:ext cx="5553956" cy="435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CERTIFICATE OF COMPLETION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CERTIFICATE IS AWARDED TO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FAN CHONGYUE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HAVING SUCCESSFULLY COMPLETED THE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101 Introductory Python Workshop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THE</a:t>
            </a:r>
          </a:p>
          <a:p>
            <a:pPr algn="ctr"/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15/01/20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41701-8ACB-A143-A292-4646F8C7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72" y="585619"/>
            <a:ext cx="1812456" cy="1760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B76D2-BDA8-4946-8083-CE891E638881}"/>
              </a:ext>
            </a:extLst>
          </p:cNvPr>
          <p:cNvSpPr txBox="1"/>
          <p:nvPr/>
        </p:nvSpPr>
        <p:spPr>
          <a:xfrm>
            <a:off x="1876675" y="2354487"/>
            <a:ext cx="40190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Biological Sciences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Biohackathon Club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45DE4D-280E-6143-817D-72522F63CAB7}"/>
              </a:ext>
            </a:extLst>
          </p:cNvPr>
          <p:cNvCxnSpPr/>
          <p:nvPr/>
        </p:nvCxnSpPr>
        <p:spPr>
          <a:xfrm>
            <a:off x="1457558" y="5574123"/>
            <a:ext cx="502023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FEF00-C704-AF42-B0F4-38561C1CFD8B}"/>
              </a:ext>
            </a:extLst>
          </p:cNvPr>
          <p:cNvCxnSpPr/>
          <p:nvPr/>
        </p:nvCxnSpPr>
        <p:spPr>
          <a:xfrm>
            <a:off x="1457557" y="7014608"/>
            <a:ext cx="502023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507E2-7BC2-004F-9589-8E9A87532357}"/>
              </a:ext>
            </a:extLst>
          </p:cNvPr>
          <p:cNvCxnSpPr>
            <a:cxnSpLocks/>
          </p:cNvCxnSpPr>
          <p:nvPr/>
        </p:nvCxnSpPr>
        <p:spPr>
          <a:xfrm>
            <a:off x="2742612" y="8245421"/>
            <a:ext cx="23210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DD8C1-315B-AE4E-A3A7-46DAE10B970B}"/>
              </a:ext>
            </a:extLst>
          </p:cNvPr>
          <p:cNvSpPr txBox="1"/>
          <p:nvPr/>
        </p:nvSpPr>
        <p:spPr>
          <a:xfrm>
            <a:off x="3129592" y="6984901"/>
            <a:ext cx="145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COURSE TAKEN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B5AC4-44E9-D34C-9EEC-ADE5FEDEBEB5}"/>
              </a:ext>
            </a:extLst>
          </p:cNvPr>
          <p:cNvSpPr txBox="1"/>
          <p:nvPr/>
        </p:nvSpPr>
        <p:spPr>
          <a:xfrm>
            <a:off x="3275978" y="557412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FULL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D468D-9E42-6441-BB80-32B34BAD954B}"/>
              </a:ext>
            </a:extLst>
          </p:cNvPr>
          <p:cNvSpPr txBox="1"/>
          <p:nvPr/>
        </p:nvSpPr>
        <p:spPr>
          <a:xfrm>
            <a:off x="3564005" y="8226500"/>
            <a:ext cx="581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B5E3E2-67CD-3B46-9D2B-27D7707A8712}"/>
              </a:ext>
            </a:extLst>
          </p:cNvPr>
          <p:cNvCxnSpPr>
            <a:cxnSpLocks/>
          </p:cNvCxnSpPr>
          <p:nvPr/>
        </p:nvCxnSpPr>
        <p:spPr>
          <a:xfrm>
            <a:off x="528861" y="437604"/>
            <a:ext cx="0" cy="85025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B503E9-B163-9D46-A412-05033BAA2427}"/>
              </a:ext>
            </a:extLst>
          </p:cNvPr>
          <p:cNvCxnSpPr>
            <a:cxnSpLocks/>
          </p:cNvCxnSpPr>
          <p:nvPr/>
        </p:nvCxnSpPr>
        <p:spPr>
          <a:xfrm>
            <a:off x="7278852" y="466351"/>
            <a:ext cx="0" cy="84737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103F0-676F-5346-BCF6-8E862C3EC7DF}"/>
              </a:ext>
            </a:extLst>
          </p:cNvPr>
          <p:cNvCxnSpPr>
            <a:cxnSpLocks/>
          </p:cNvCxnSpPr>
          <p:nvPr/>
        </p:nvCxnSpPr>
        <p:spPr>
          <a:xfrm flipH="1" flipV="1">
            <a:off x="549916" y="368542"/>
            <a:ext cx="6672568" cy="33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47FDC1-4B2D-8645-BF2A-E3675B25EBC6}"/>
              </a:ext>
            </a:extLst>
          </p:cNvPr>
          <p:cNvCxnSpPr>
            <a:cxnSpLocks/>
          </p:cNvCxnSpPr>
          <p:nvPr/>
        </p:nvCxnSpPr>
        <p:spPr>
          <a:xfrm flipH="1">
            <a:off x="6350156" y="8940144"/>
            <a:ext cx="928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4EE12B-2501-414C-B1B9-B7CEC91EA1CC}"/>
              </a:ext>
            </a:extLst>
          </p:cNvPr>
          <p:cNvCxnSpPr>
            <a:cxnSpLocks/>
          </p:cNvCxnSpPr>
          <p:nvPr/>
        </p:nvCxnSpPr>
        <p:spPr>
          <a:xfrm>
            <a:off x="4514922" y="9180453"/>
            <a:ext cx="18352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FAF31E-738F-CC48-931D-2DDBECFCBB18}"/>
              </a:ext>
            </a:extLst>
          </p:cNvPr>
          <p:cNvSpPr txBox="1"/>
          <p:nvPr/>
        </p:nvSpPr>
        <p:spPr>
          <a:xfrm>
            <a:off x="4289541" y="9172498"/>
            <a:ext cx="228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Chua Swee Kwang</a:t>
            </a:r>
          </a:p>
          <a:p>
            <a:pPr algn="ctr"/>
            <a:r>
              <a:rPr lang="en-US" sz="1600" i="1" dirty="0"/>
              <a:t>CHAIRMAN </a:t>
            </a:r>
          </a:p>
          <a:p>
            <a:pPr algn="ctr"/>
            <a:r>
              <a:rPr lang="en-US" sz="1600" i="1" dirty="0"/>
              <a:t>OF BIOHACKATHON CLUB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0EB83E-8BEB-B542-B750-58ED85EBACBD}"/>
              </a:ext>
            </a:extLst>
          </p:cNvPr>
          <p:cNvSpPr txBox="1"/>
          <p:nvPr/>
        </p:nvSpPr>
        <p:spPr>
          <a:xfrm>
            <a:off x="1071873" y="9119758"/>
            <a:ext cx="23676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err="1"/>
              <a:t>Kye</a:t>
            </a:r>
            <a:r>
              <a:rPr lang="en-US" sz="1600" b="1" i="1" dirty="0"/>
              <a:t> Xiang</a:t>
            </a:r>
          </a:p>
          <a:p>
            <a:pPr algn="ctr"/>
            <a:r>
              <a:rPr lang="en-US" sz="1600" i="1" dirty="0"/>
              <a:t>VICE-CHAIRMAN </a:t>
            </a:r>
          </a:p>
          <a:p>
            <a:pPr algn="ctr"/>
            <a:r>
              <a:rPr lang="en-US" sz="1600" i="1" dirty="0"/>
              <a:t>OF BIOHACKATHON CLUB</a:t>
            </a:r>
          </a:p>
          <a:p>
            <a:pPr algn="ctr"/>
            <a:endParaRPr lang="en-US" sz="1600" i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7F4CDF-856A-5A47-B4F1-189A54346CD5}"/>
              </a:ext>
            </a:extLst>
          </p:cNvPr>
          <p:cNvCxnSpPr>
            <a:cxnSpLocks/>
          </p:cNvCxnSpPr>
          <p:nvPr/>
        </p:nvCxnSpPr>
        <p:spPr>
          <a:xfrm>
            <a:off x="1457557" y="9172498"/>
            <a:ext cx="18352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D53BED-F41F-514E-A291-11F70DBA2E52}"/>
              </a:ext>
            </a:extLst>
          </p:cNvPr>
          <p:cNvCxnSpPr>
            <a:cxnSpLocks/>
          </p:cNvCxnSpPr>
          <p:nvPr/>
        </p:nvCxnSpPr>
        <p:spPr>
          <a:xfrm flipH="1">
            <a:off x="528861" y="8921345"/>
            <a:ext cx="928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265C76-685D-D846-917F-0207C5F76FF4}"/>
              </a:ext>
            </a:extLst>
          </p:cNvPr>
          <p:cNvCxnSpPr>
            <a:cxnSpLocks/>
          </p:cNvCxnSpPr>
          <p:nvPr/>
        </p:nvCxnSpPr>
        <p:spPr>
          <a:xfrm>
            <a:off x="3129592" y="8921345"/>
            <a:ext cx="145046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3DEC8E-108D-3F43-A484-8F7CD6D3A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7035" y="8045697"/>
            <a:ext cx="1628002" cy="15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8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53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11</cp:revision>
  <dcterms:created xsi:type="dcterms:W3CDTF">2019-09-24T14:09:49Z</dcterms:created>
  <dcterms:modified xsi:type="dcterms:W3CDTF">2020-01-16T05:26:25Z</dcterms:modified>
</cp:coreProperties>
</file>