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D3131-516C-426F-8622-E1DDBE63F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0496D9-F43C-4ABB-AFBC-2AFCA88F9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94645-0A2F-4DE9-8016-881B4BDD4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488B-465D-4172-84C3-78F18BB33E5E}" type="datetimeFigureOut">
              <a:rPr lang="en-SG" smtClean="0"/>
              <a:t>23/5/22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A7D28-1E7D-4074-9F49-2D984F518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E4F67-6F94-49F8-91C7-6CB069A7A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0F1A-8D55-4681-926B-160DE3E9A9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7025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30CE3-0158-4064-8499-3E7057450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49352C-F4D3-4091-99B7-6578A20A8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0CB60-F075-434A-A9FE-4CB9BE468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488B-465D-4172-84C3-78F18BB33E5E}" type="datetimeFigureOut">
              <a:rPr lang="en-SG" smtClean="0"/>
              <a:t>23/5/22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E735A-336D-4BCA-AF48-7991CAF0B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9BD9D-22C0-4817-B897-8B63DAB8A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0F1A-8D55-4681-926B-160DE3E9A9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6374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E9FB87-00B5-4213-AAB2-A85003D898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FFBC74-40DD-41DD-B260-05178F45E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5326B-0095-4A7E-A6BF-9EE7FF259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488B-465D-4172-84C3-78F18BB33E5E}" type="datetimeFigureOut">
              <a:rPr lang="en-SG" smtClean="0"/>
              <a:t>23/5/22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1B26D-380F-4D10-AA29-E460A1A1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E7508-9DD6-420E-824F-A1C16C51D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0F1A-8D55-4681-926B-160DE3E9A9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3464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37DD0-C185-4C1C-973F-30EAAE068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1D2CE-4D9C-4C05-AB79-FD47EA960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765C9-28F2-4017-A8F4-C003FD16E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488B-465D-4172-84C3-78F18BB33E5E}" type="datetimeFigureOut">
              <a:rPr lang="en-SG" smtClean="0"/>
              <a:t>23/5/22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632C4-A16D-46D1-A810-8F65EA486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4906C-4B2E-476C-805B-0F3BB65C1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0F1A-8D55-4681-926B-160DE3E9A9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715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D0EB4-2EF0-4AF3-B629-49D7EC18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CBF66-F2CF-4287-8B8A-CBCF29B3D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E559B-77CE-430E-B8EB-56D2B8E3A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488B-465D-4172-84C3-78F18BB33E5E}" type="datetimeFigureOut">
              <a:rPr lang="en-SG" smtClean="0"/>
              <a:t>23/5/22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86620-947B-4BF5-8973-83E4B980B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AA650-77E5-43ED-BC10-285B2F4EE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0F1A-8D55-4681-926B-160DE3E9A9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7159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EE75F-B8D6-4DB9-AF49-143B1837A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18237-DEBC-4278-B8FB-442E3CF60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227159-54D5-4199-9C59-1EEDA393B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57DB8-ED2F-42FE-9E37-543514A06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488B-465D-4172-84C3-78F18BB33E5E}" type="datetimeFigureOut">
              <a:rPr lang="en-SG" smtClean="0"/>
              <a:t>23/5/22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93DD7-2C7B-4F7E-9BAC-C0165FB34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589CB-8D5B-4458-B6A4-7CD4F9AEC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0F1A-8D55-4681-926B-160DE3E9A9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8628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C6950-2A74-4FBE-8B20-124F91E7A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BA2FD-E78E-47F6-972A-8035991FC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DB358-8FC5-433C-B89C-0CFA642DA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6549A8-DCBA-4BCB-8EF5-FBC3FFAB45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0F2497-5257-4F74-AA15-93AAEE24CE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B70A6-FCFD-44D1-8B8A-0EAF19137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488B-465D-4172-84C3-78F18BB33E5E}" type="datetimeFigureOut">
              <a:rPr lang="en-SG" smtClean="0"/>
              <a:t>23/5/22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29AB02-8D59-479D-A05C-25C900405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88AF13-5F9B-4A70-929C-0C8DA3CBF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0F1A-8D55-4681-926B-160DE3E9A9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8506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3CF21-502E-4F37-B3B3-44281329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2A071A-4607-47A7-A1D7-6CEC5D680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488B-465D-4172-84C3-78F18BB33E5E}" type="datetimeFigureOut">
              <a:rPr lang="en-SG" smtClean="0"/>
              <a:t>23/5/22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3E6C7F-C25D-413B-9660-4FC435E6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CAADA4-6732-4517-99F4-BF9E92B53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0F1A-8D55-4681-926B-160DE3E9A9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5876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D608C8-94ED-44C8-9AD5-F7C43404B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488B-465D-4172-84C3-78F18BB33E5E}" type="datetimeFigureOut">
              <a:rPr lang="en-SG" smtClean="0"/>
              <a:t>23/5/22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72292E-D1DC-46AB-BD67-2649749EB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F1CBEE-9DC1-4A35-8498-A9593D464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0F1A-8D55-4681-926B-160DE3E9A9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0063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8C88F-CD77-4361-8B08-BFEAAAD63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BB837-8AAA-491F-818B-6913C1E17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BE8F22-5F6B-4C3A-821B-FAB036243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9CC38-B34F-479A-945F-D7C9634C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488B-465D-4172-84C3-78F18BB33E5E}" type="datetimeFigureOut">
              <a:rPr lang="en-SG" smtClean="0"/>
              <a:t>23/5/22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5ED4A-225B-482D-9C7A-0E4AE62B3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D040D-5BD5-4C9E-89C6-231E0C6BB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0F1A-8D55-4681-926B-160DE3E9A9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62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3C2B6-00E5-4E2F-A8E5-AC72E7534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BF66F5-71D6-4BE1-8E86-5EC1308398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C5A69D-894B-47DC-8F96-699073D35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85A0E-409D-4E20-BDC9-293F04ED6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488B-465D-4172-84C3-78F18BB33E5E}" type="datetimeFigureOut">
              <a:rPr lang="en-SG" smtClean="0"/>
              <a:t>23/5/22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374CA-72D4-45BF-BC13-1A83383C2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39C33-08E6-4EFD-BE33-66E15C5CC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0F1A-8D55-4681-926B-160DE3E9A9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7600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70F7D0-82A8-46D2-A53B-689E0FD6A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D0064-BEC4-430C-A301-7535B5884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E4961-04AD-4993-AF91-21DE78B6B7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C488B-465D-4172-84C3-78F18BB33E5E}" type="datetimeFigureOut">
              <a:rPr lang="en-SG" smtClean="0"/>
              <a:t>23/5/22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3EC74-3162-4C54-BCBF-6862DDAF2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C0734-061F-4BB4-9884-109AC8E417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E0F1A-8D55-4681-926B-160DE3E9A9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0379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52000">
              <a:srgbClr val="020C66">
                <a:alpha val="91000"/>
                <a:lumMod val="94000"/>
                <a:lumOff val="6000"/>
              </a:srgbClr>
            </a:gs>
            <a:gs pos="100000">
              <a:schemeClr val="accent1">
                <a:lumMod val="30000"/>
                <a:lumOff val="7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ECF221A-5C58-42C0-945B-27364A333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16413" y="3054274"/>
            <a:ext cx="3022376" cy="74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72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A26DFFF5-F687-D8A9-C98E-50FD64E1F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801" y="5820932"/>
            <a:ext cx="3705183" cy="9187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FE7CE3-AF4B-0695-511D-F3DD9A25A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631" y="0"/>
            <a:ext cx="3793525" cy="44295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CA1D86-1613-5F96-B4DA-5CE8B103ED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7156" y="-9945"/>
            <a:ext cx="3727535" cy="59639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ABBB01-B3E8-2B93-A2AA-EC5C43A50B8C}"/>
              </a:ext>
            </a:extLst>
          </p:cNvPr>
          <p:cNvSpPr txBox="1"/>
          <p:nvPr/>
        </p:nvSpPr>
        <p:spPr>
          <a:xfrm>
            <a:off x="4199236" y="5987926"/>
            <a:ext cx="7992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600" dirty="0" err="1"/>
              <a:t>Berco</a:t>
            </a:r>
            <a:r>
              <a:rPr lang="en-SG" sz="1600" dirty="0"/>
              <a:t>, D., et al. (2020). "An </a:t>
            </a:r>
            <a:r>
              <a:rPr lang="en-SG" sz="1600" dirty="0" err="1"/>
              <a:t>Optoneuronic</a:t>
            </a:r>
            <a:r>
              <a:rPr lang="en-SG" sz="1600" dirty="0"/>
              <a:t> Device with Realistic Retinal Expressions for Bioinspired Machine Vision." </a:t>
            </a:r>
            <a:r>
              <a:rPr lang="en-SG" sz="1600" u="sng" dirty="0"/>
              <a:t>Advanced Intelligent Systems</a:t>
            </a:r>
            <a:r>
              <a:rPr lang="en-SG" sz="1600" dirty="0"/>
              <a:t> </a:t>
            </a:r>
            <a:r>
              <a:rPr lang="en-SG" sz="1600" b="1" dirty="0"/>
              <a:t>2</a:t>
            </a:r>
            <a:r>
              <a:rPr lang="en-SG" sz="1600" dirty="0"/>
              <a:t>(2): 1900115.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3E9FA3-DCBB-C13A-C3C6-822F7F3CD2CD}"/>
              </a:ext>
            </a:extLst>
          </p:cNvPr>
          <p:cNvSpPr txBox="1"/>
          <p:nvPr/>
        </p:nvSpPr>
        <p:spPr>
          <a:xfrm>
            <a:off x="289459" y="4301599"/>
            <a:ext cx="37935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600" dirty="0"/>
              <a:t>Kumar, D., et al. (2020). "Visible Light Detection and Memory Capabilities in MgO/</a:t>
            </a:r>
            <a:r>
              <a:rPr lang="en-SG" sz="1600" dirty="0" err="1"/>
              <a:t>HfO</a:t>
            </a:r>
            <a:r>
              <a:rPr lang="en-SG" sz="1600" dirty="0"/>
              <a:t>₂ Bilayer-Based Transparent Structure for Photograph Sensing." </a:t>
            </a:r>
            <a:r>
              <a:rPr lang="en-SG" sz="1600" u="sng" dirty="0"/>
              <a:t>IEEE Transactions on Electron Devices</a:t>
            </a:r>
            <a:r>
              <a:rPr lang="en-SG" sz="1600" dirty="0"/>
              <a:t> </a:t>
            </a:r>
            <a:r>
              <a:rPr lang="en-SG" sz="1600" b="1" dirty="0"/>
              <a:t>67</a:t>
            </a:r>
            <a:r>
              <a:rPr lang="en-SG" sz="1600" dirty="0"/>
              <a:t>(10): 4274-4280.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6B58E6-C17B-A837-210D-4C3264D7AB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8863" y="-9945"/>
            <a:ext cx="4293137" cy="582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021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13ED556A586548A2B637F502FA258C" ma:contentTypeVersion="15" ma:contentTypeDescription="Create a new document." ma:contentTypeScope="" ma:versionID="b606dbddf7c823522748a30e5bcf0cc5">
  <xsd:schema xmlns:xsd="http://www.w3.org/2001/XMLSchema" xmlns:xs="http://www.w3.org/2001/XMLSchema" xmlns:p="http://schemas.microsoft.com/office/2006/metadata/properties" xmlns:ns2="25d9727c-b351-4556-a929-eb936c30f2c7" xmlns:ns3="97638521-f061-40ef-a807-531b94b7ac57" targetNamespace="http://schemas.microsoft.com/office/2006/metadata/properties" ma:root="true" ma:fieldsID="c353b217246434e665f697d328b1fc36" ns2:_="" ns3:_="">
    <xsd:import namespace="25d9727c-b351-4556-a929-eb936c30f2c7"/>
    <xsd:import namespace="97638521-f061-40ef-a807-531b94b7ac5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d9727c-b351-4556-a929-eb936c30f2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fbc49540-5c35-4aa1-8e74-ce797227172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638521-f061-40ef-a807-531b94b7ac5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6b0efd09-b43a-4f33-834d-4b175b629089}" ma:internalName="TaxCatchAll" ma:showField="CatchAllData" ma:web="97638521-f061-40ef-a807-531b94b7ac5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F7F0265-C8BC-435F-974C-4E6BFB1DDAA6}"/>
</file>

<file path=customXml/itemProps2.xml><?xml version="1.0" encoding="utf-8"?>
<ds:datastoreItem xmlns:ds="http://schemas.openxmlformats.org/officeDocument/2006/customXml" ds:itemID="{F3609E09-E05E-40F3-B030-87BDDD9503C1}"/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68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Jiayi Li</dc:creator>
  <cp:lastModifiedBy>#LI JIAYI#</cp:lastModifiedBy>
  <cp:revision>3</cp:revision>
  <dcterms:created xsi:type="dcterms:W3CDTF">2022-02-12T10:13:33Z</dcterms:created>
  <dcterms:modified xsi:type="dcterms:W3CDTF">2022-05-23T05:48:50Z</dcterms:modified>
</cp:coreProperties>
</file>