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D3131-516C-426F-8622-E1DDBE63F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496D9-F43C-4ABB-AFBC-2AFCA88F9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94645-0A2F-4DE9-8016-881B4BDD4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488B-465D-4172-84C3-78F18BB33E5E}" type="datetimeFigureOut">
              <a:rPr lang="en-SG" smtClean="0"/>
              <a:t>12/2/2022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A7D28-1E7D-4074-9F49-2D984F518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E4F67-6F94-49F8-91C7-6CB069A7A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0F1A-8D55-4681-926B-160DE3E9A9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7025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30CE3-0158-4064-8499-3E7057450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49352C-F4D3-4091-99B7-6578A20A8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0CB60-F075-434A-A9FE-4CB9BE468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488B-465D-4172-84C3-78F18BB33E5E}" type="datetimeFigureOut">
              <a:rPr lang="en-SG" smtClean="0"/>
              <a:t>12/2/2022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E735A-336D-4BCA-AF48-7991CAF0B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9BD9D-22C0-4817-B897-8B63DAB8A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0F1A-8D55-4681-926B-160DE3E9A9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6374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E9FB87-00B5-4213-AAB2-A85003D898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FBC74-40DD-41DD-B260-05178F45E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5326B-0095-4A7E-A6BF-9EE7FF259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488B-465D-4172-84C3-78F18BB33E5E}" type="datetimeFigureOut">
              <a:rPr lang="en-SG" smtClean="0"/>
              <a:t>12/2/2022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1B26D-380F-4D10-AA29-E460A1A1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E7508-9DD6-420E-824F-A1C16C51D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0F1A-8D55-4681-926B-160DE3E9A9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3464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37DD0-C185-4C1C-973F-30EAAE068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1D2CE-4D9C-4C05-AB79-FD47EA960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765C9-28F2-4017-A8F4-C003FD16E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488B-465D-4172-84C3-78F18BB33E5E}" type="datetimeFigureOut">
              <a:rPr lang="en-SG" smtClean="0"/>
              <a:t>12/2/2022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632C4-A16D-46D1-A810-8F65EA486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4906C-4B2E-476C-805B-0F3BB65C1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0F1A-8D55-4681-926B-160DE3E9A9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715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D0EB4-2EF0-4AF3-B629-49D7EC18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CBF66-F2CF-4287-8B8A-CBCF29B3D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E559B-77CE-430E-B8EB-56D2B8E3A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488B-465D-4172-84C3-78F18BB33E5E}" type="datetimeFigureOut">
              <a:rPr lang="en-SG" smtClean="0"/>
              <a:t>12/2/2022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86620-947B-4BF5-8973-83E4B980B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AA650-77E5-43ED-BC10-285B2F4EE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0F1A-8D55-4681-926B-160DE3E9A9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7159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EE75F-B8D6-4DB9-AF49-143B1837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18237-DEBC-4278-B8FB-442E3CF60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227159-54D5-4199-9C59-1EEDA393B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57DB8-ED2F-42FE-9E37-543514A06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488B-465D-4172-84C3-78F18BB33E5E}" type="datetimeFigureOut">
              <a:rPr lang="en-SG" smtClean="0"/>
              <a:t>12/2/2022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93DD7-2C7B-4F7E-9BAC-C0165FB34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589CB-8D5B-4458-B6A4-7CD4F9AEC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0F1A-8D55-4681-926B-160DE3E9A9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862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C6950-2A74-4FBE-8B20-124F91E7A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BA2FD-E78E-47F6-972A-8035991FC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DB358-8FC5-433C-B89C-0CFA642DA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6549A8-DCBA-4BCB-8EF5-FBC3FFAB45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0F2497-5257-4F74-AA15-93AAEE24CE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B70A6-FCFD-44D1-8B8A-0EAF19137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488B-465D-4172-84C3-78F18BB33E5E}" type="datetimeFigureOut">
              <a:rPr lang="en-SG" smtClean="0"/>
              <a:t>12/2/2022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29AB02-8D59-479D-A05C-25C900405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88AF13-5F9B-4A70-929C-0C8DA3CBF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0F1A-8D55-4681-926B-160DE3E9A9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8506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3CF21-502E-4F37-B3B3-44281329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2A071A-4607-47A7-A1D7-6CEC5D680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488B-465D-4172-84C3-78F18BB33E5E}" type="datetimeFigureOut">
              <a:rPr lang="en-SG" smtClean="0"/>
              <a:t>12/2/2022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3E6C7F-C25D-413B-9660-4FC435E6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CAADA4-6732-4517-99F4-BF9E92B5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0F1A-8D55-4681-926B-160DE3E9A9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5876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D608C8-94ED-44C8-9AD5-F7C43404B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488B-465D-4172-84C3-78F18BB33E5E}" type="datetimeFigureOut">
              <a:rPr lang="en-SG" smtClean="0"/>
              <a:t>12/2/2022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72292E-D1DC-46AB-BD67-2649749EB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1CBEE-9DC1-4A35-8498-A9593D464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0F1A-8D55-4681-926B-160DE3E9A9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0063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8C88F-CD77-4361-8B08-BFEAAAD63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BB837-8AAA-491F-818B-6913C1E17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E8F22-5F6B-4C3A-821B-FAB036243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9CC38-B34F-479A-945F-D7C9634C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488B-465D-4172-84C3-78F18BB33E5E}" type="datetimeFigureOut">
              <a:rPr lang="en-SG" smtClean="0"/>
              <a:t>12/2/2022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5ED4A-225B-482D-9C7A-0E4AE62B3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D040D-5BD5-4C9E-89C6-231E0C6BB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0F1A-8D55-4681-926B-160DE3E9A9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62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3C2B6-00E5-4E2F-A8E5-AC72E7534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BF66F5-71D6-4BE1-8E86-5EC1308398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5A69D-894B-47DC-8F96-699073D35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85A0E-409D-4E20-BDC9-293F04ED6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488B-465D-4172-84C3-78F18BB33E5E}" type="datetimeFigureOut">
              <a:rPr lang="en-SG" smtClean="0"/>
              <a:t>12/2/2022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374CA-72D4-45BF-BC13-1A83383C2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39C33-08E6-4EFD-BE33-66E15C5CC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0F1A-8D55-4681-926B-160DE3E9A9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7600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70F7D0-82A8-46D2-A53B-689E0FD6A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D0064-BEC4-430C-A301-7535B5884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E4961-04AD-4993-AF91-21DE78B6B7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C488B-465D-4172-84C3-78F18BB33E5E}" type="datetimeFigureOut">
              <a:rPr lang="en-SG" smtClean="0"/>
              <a:t>12/2/2022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3EC74-3162-4C54-BCBF-6862DDAF2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C0734-061F-4BB4-9884-109AC8E417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E0F1A-8D55-4681-926B-160DE3E9A9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037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52000">
              <a:srgbClr val="020C66">
                <a:alpha val="91000"/>
                <a:lumMod val="94000"/>
                <a:lumOff val="6000"/>
              </a:srgbClr>
            </a:gs>
            <a:gs pos="100000">
              <a:schemeClr val="accent1">
                <a:lumMod val="30000"/>
                <a:lumOff val="7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ECF221A-5C58-42C0-945B-27364A333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16413" y="3054274"/>
            <a:ext cx="3022376" cy="74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721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Jiayi Li</dc:creator>
  <cp:lastModifiedBy>Jiayi Li</cp:lastModifiedBy>
  <cp:revision>2</cp:revision>
  <dcterms:created xsi:type="dcterms:W3CDTF">2022-02-12T10:13:33Z</dcterms:created>
  <dcterms:modified xsi:type="dcterms:W3CDTF">2022-02-12T10:52:29Z</dcterms:modified>
</cp:coreProperties>
</file>