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9ABDE-5640-4845-9483-3E6C845B2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C6CA56-19BC-4E8E-AA7E-E08EF116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6A523-420E-4012-A4C6-FDC3798F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A79EFA-2FD7-4327-9111-32F9BB64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09976-3A6F-4916-B58A-C1FC8AD7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39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A9A59-E2A5-4947-BE50-611A9D6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A1BC1-E9BF-4D31-AFB1-704B624B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A13A6-CF0D-4D3C-84CF-629CB6ED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E521D-4326-4360-9F16-3020CCEE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44B89-39A5-4F52-B2E1-50640F5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58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A57C2C-056E-454B-8B97-365A441C7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09E5D8-3A58-4129-8B10-5C2698A7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29584-BBED-4BAD-AB34-29959906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4EB89-2659-4DA5-8453-214F5D66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A10E2-311E-4323-BE31-DB29D17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77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B45A-3B31-4B41-9441-EA375DD6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7441C-CCF3-4BC1-8E5C-62CA1E77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0697C-5DA4-444B-AED4-6B41F82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2DCC6-8029-4F44-AF3E-CAAA51A9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9F287C-C286-4105-AE30-4FFEFF54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2F1C-177E-49F0-9E73-C206E7FD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FBB344-DC1A-4AAD-86B0-527A96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B66D9-5391-4E8C-9FBE-1AAE2BF2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4E6D7-EBD6-4143-8AAD-A79C4B3C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78B25-04EE-471F-B9A9-D947DF1A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2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7A464-B968-4AF6-81DC-F2A2FA8E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AB30A-537F-439D-A473-7CFDB523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6C02CF-5BBF-4C4C-94A5-EC7CE9E7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CD4458-466E-4837-A72B-F24E390A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00797F-45C0-4F2F-9A26-0AF49CF4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973DC3-00F4-4A16-B0F7-4D9F95F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ABDAD-D618-489B-A799-B96C96E3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92660-329D-4AC5-8005-C1D8195E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55B51F-968F-4CBE-97F1-6766224D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49B3F3-5610-4409-809F-2EA0F253D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1FCC4D-98F7-4923-9C6F-FD880217F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FE570-B212-463F-B333-227DBB5D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BB790D-73D3-48DD-A16F-4B2205B2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86CA8-ECA0-4DEE-B789-95A2BF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F2874-C73D-4AE4-A616-486925F0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FBB4E5-4067-48FF-BF60-40FB8FE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E285FE-063D-41EB-9F6B-D16EC9C3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55E90A-F10E-434F-926C-55614A3C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5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2EFFB5-E0A7-477E-83C3-92D1718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47C6DB-9A27-46D7-A4AC-2D73D35B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9A1D6E-9CA3-458A-9309-2B82A3E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EF841-6D15-4F8C-9D8E-6ED203DD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3ACC5-6620-4A0C-9820-6A9503BB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1B48-FFD1-4A47-B36B-038C57FC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B04009-306A-44E1-8076-053A623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E641B4-504B-4469-A6CA-DB2E2D29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100B3-43FB-41DF-BF72-4CEF225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16E5-6EC6-46F3-A6A7-B1410C4D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121602-90FB-405C-8C62-F0CE92D3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131BAC-4DFB-4ADB-88DE-193039E0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E90AD1-50DE-4692-8895-DAB910C1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F11DD-1650-415C-8C3E-839545C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96DDB-9B02-4429-B490-AEF50835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88BCFC-8230-4AA3-94D2-C8C6C6F9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A5DF2-DEFF-4F31-AF59-CDCB51D4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C28BA-9289-4B9F-88C0-46169A0D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7569-B6CF-4C28-BD17-5F40366785D5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28E4C-BDED-4EA7-B54D-F6BDDAED9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F591D8-16EE-4F1A-ABD9-A0AD6766E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073C-8074-4452-BF6B-EAE93190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6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8A2DD-BE16-4F79-90F5-B8D62728E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GAN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7DD6C5-BFDC-4421-939E-86B47F12F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主講人范竣凱</a:t>
            </a:r>
          </a:p>
        </p:txBody>
      </p:sp>
    </p:spTree>
    <p:extLst>
      <p:ext uri="{BB962C8B-B14F-4D97-AF65-F5344CB8AC3E}">
        <p14:creationId xmlns:p14="http://schemas.microsoft.com/office/powerpoint/2010/main" val="37491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7ED4B-6E92-4D13-943E-DC42F17B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Anime Face Generation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99DE2C-71B9-4236-B835-8AE2E8B1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677" y="2314037"/>
            <a:ext cx="3305636" cy="3324689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D29E5B5-07C3-460D-AE4E-060C303BF104}"/>
              </a:ext>
            </a:extLst>
          </p:cNvPr>
          <p:cNvSpPr/>
          <p:nvPr/>
        </p:nvSpPr>
        <p:spPr>
          <a:xfrm>
            <a:off x="1482242" y="3540153"/>
            <a:ext cx="2432807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A4B04CD-5A50-4F2E-8661-FC24A862E11C}"/>
              </a:ext>
            </a:extLst>
          </p:cNvPr>
          <p:cNvSpPr/>
          <p:nvPr/>
        </p:nvSpPr>
        <p:spPr>
          <a:xfrm>
            <a:off x="4160939" y="3976382"/>
            <a:ext cx="1140903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F348F-28D8-43E6-A7B4-3F553C0C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BAF1D-1BE8-40B2-987B-CFA72D20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FID (Frechet Inception Distance) score</a:t>
            </a:r>
          </a:p>
          <a:p>
            <a:r>
              <a:rPr lang="en-US" altLang="zh-TW" dirty="0"/>
              <a:t>The FID score assesses the similarity between two datasets of images, which is the lower</a:t>
            </a:r>
          </a:p>
          <a:p>
            <a:r>
              <a:rPr lang="en-US" altLang="zh-TW" dirty="0"/>
              <a:t>the better in this task.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42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6B93C-2D40-4847-A19D-250823F8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615B0-4915-4E14-99C9-FA9B8A0E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AFD (anime face detection) rate</a:t>
            </a:r>
          </a:p>
          <a:p>
            <a:r>
              <a:rPr lang="en-US" altLang="zh-TW" dirty="0"/>
              <a:t>To detect whether an anime face is in a given image.</a:t>
            </a:r>
          </a:p>
          <a:p>
            <a:r>
              <a:rPr lang="en-US" altLang="zh-TW" dirty="0"/>
              <a:t>The detection rate is the higher the better.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02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9861E-13AF-42B0-A36D-FF394D96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0C4631-4FEE-4425-9CC5-37D7D8D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Baseline </a:t>
            </a:r>
          </a:p>
          <a:p>
            <a:pPr lvl="1"/>
            <a:r>
              <a:rPr lang="en-US" altLang="zh-TW" dirty="0"/>
              <a:t>○ FID ≤ 30000 AND AFD ≥ 0.00 </a:t>
            </a:r>
          </a:p>
          <a:p>
            <a:r>
              <a:rPr lang="en-US" altLang="zh-TW" dirty="0"/>
              <a:t>Medium Baseline </a:t>
            </a:r>
          </a:p>
          <a:p>
            <a:pPr lvl="1"/>
            <a:r>
              <a:rPr lang="en-US" altLang="zh-TW" dirty="0"/>
              <a:t>○ FID ≤ 11800 AND AFD ≥ 0.43 </a:t>
            </a:r>
          </a:p>
          <a:p>
            <a:r>
              <a:rPr lang="en-US" altLang="zh-TW" dirty="0"/>
              <a:t>Strong Baseline </a:t>
            </a:r>
          </a:p>
          <a:p>
            <a:pPr lvl="1"/>
            <a:r>
              <a:rPr lang="en-US" altLang="zh-TW" dirty="0"/>
              <a:t>○ FID ≤ 9300 AND AFD ≥ 0.53 </a:t>
            </a:r>
          </a:p>
          <a:p>
            <a:r>
              <a:rPr lang="en-US" altLang="zh-TW" dirty="0"/>
              <a:t>Boss Baseline  </a:t>
            </a:r>
          </a:p>
          <a:p>
            <a:pPr lvl="1"/>
            <a:r>
              <a:rPr lang="en-US" altLang="zh-TW" dirty="0"/>
              <a:t>○ FID ≤ 8200 AND AFD ≥ 0.68 </a:t>
            </a:r>
          </a:p>
        </p:txBody>
      </p:sp>
    </p:spTree>
    <p:extLst>
      <p:ext uri="{BB962C8B-B14F-4D97-AF65-F5344CB8AC3E}">
        <p14:creationId xmlns:p14="http://schemas.microsoft.com/office/powerpoint/2010/main" val="2199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7AD71-E01B-4FC9-9371-660CCE9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Guide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C7595-1020-4761-89CB-B89CD2AD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Simple</a:t>
            </a:r>
          </a:p>
          <a:p>
            <a:pPr lvl="1"/>
            <a:r>
              <a:rPr lang="en-US" altLang="zh-TW" dirty="0"/>
              <a:t>Random submission</a:t>
            </a:r>
          </a:p>
          <a:p>
            <a:r>
              <a:rPr lang="en-US" altLang="zh-TW" dirty="0"/>
              <a:t>Medium</a:t>
            </a:r>
          </a:p>
          <a:p>
            <a:pPr lvl="1"/>
            <a:r>
              <a:rPr lang="en-US" altLang="zh-TW" dirty="0"/>
              <a:t>DCGAN + WGAN </a:t>
            </a:r>
          </a:p>
          <a:p>
            <a:pPr lvl="1"/>
            <a:r>
              <a:rPr lang="en-US" altLang="zh-TW" dirty="0"/>
              <a:t>2~6 </a:t>
            </a:r>
            <a:r>
              <a:rPr lang="en-US" altLang="zh-TW" dirty="0" err="1"/>
              <a:t>hr</a:t>
            </a:r>
            <a:endParaRPr lang="en-US" altLang="zh-TW" dirty="0"/>
          </a:p>
          <a:p>
            <a:r>
              <a:rPr lang="en-US" altLang="zh-TW" dirty="0"/>
              <a:t>Strong</a:t>
            </a:r>
          </a:p>
          <a:p>
            <a:pPr lvl="1"/>
            <a:r>
              <a:rPr lang="en-US" altLang="zh-TW" dirty="0"/>
              <a:t>DCGAN + SNGAN </a:t>
            </a:r>
          </a:p>
          <a:p>
            <a:pPr lvl="1"/>
            <a:r>
              <a:rPr lang="en-US" altLang="zh-TW" dirty="0"/>
              <a:t>2~6 </a:t>
            </a:r>
            <a:r>
              <a:rPr lang="en-US" altLang="zh-TW" dirty="0" err="1"/>
              <a:t>hr</a:t>
            </a:r>
            <a:endParaRPr lang="en-US" altLang="zh-TW" dirty="0"/>
          </a:p>
          <a:p>
            <a:r>
              <a:rPr lang="en-US" altLang="zh-TW" dirty="0"/>
              <a:t>Boss</a:t>
            </a:r>
          </a:p>
          <a:p>
            <a:pPr lvl="1"/>
            <a:r>
              <a:rPr lang="en-US" altLang="zh-TW" dirty="0" err="1"/>
              <a:t>AutoGAN</a:t>
            </a:r>
            <a:r>
              <a:rPr lang="en-US" altLang="zh-TW" dirty="0"/>
              <a:t>, </a:t>
            </a:r>
            <a:r>
              <a:rPr lang="en-US" altLang="zh-TW" dirty="0" err="1"/>
              <a:t>BigGAN</a:t>
            </a:r>
            <a:r>
              <a:rPr lang="en-US" altLang="zh-TW" dirty="0"/>
              <a:t>, Progressive GAN, Self-Attention GAN, </a:t>
            </a:r>
            <a:r>
              <a:rPr lang="en-US" altLang="zh-TW" dirty="0" err="1"/>
              <a:t>StyleGAN</a:t>
            </a:r>
            <a:r>
              <a:rPr lang="en-US" altLang="zh-TW" dirty="0"/>
              <a:t>, StyleGAN2</a:t>
            </a:r>
          </a:p>
          <a:p>
            <a:pPr lvl="1"/>
            <a:r>
              <a:rPr lang="en-US" altLang="zh-TW" dirty="0"/>
              <a:t>6~16 </a:t>
            </a:r>
            <a:r>
              <a:rPr lang="en-US" altLang="zh-TW" dirty="0" err="1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7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8AD0-30B8-405A-87C5-EC434C2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Medium Baseline(WGAN)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BF41-3A82-40D3-BA82-BC1CD4C0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DEF8BF-3BE3-4AD4-9DF4-565FB78E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59" y="3760108"/>
            <a:ext cx="6011114" cy="9716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72B07D-8026-4FFE-989B-DAAACB94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59" y="4972259"/>
            <a:ext cx="3381847" cy="10478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B3730F-8D2A-471A-BAAD-CE7B18D9C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59" y="3088552"/>
            <a:ext cx="4191585" cy="5048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965F3F-99B6-497A-A7DA-E82F04C5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459" y="1959906"/>
            <a:ext cx="4953691" cy="9907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F0323D0-80A7-4D86-8E6B-5E9679CC3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525" y="2053356"/>
            <a:ext cx="303889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1F60-C51A-4AF0-887D-88867AB5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WGAN-GP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739DD8-BE5A-4E9C-9808-3E4A9BF2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40" y="5321118"/>
            <a:ext cx="5268060" cy="4763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EA729E-75B5-4A2F-B7C3-84B68E90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6046672"/>
            <a:ext cx="2867425" cy="3048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5BDB5C-6447-4A3F-91A1-E5A4846C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7129"/>
            <a:ext cx="5464163" cy="33023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A15027-857F-47AF-9C9A-49E067D7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6" y="1932126"/>
            <a:ext cx="5258534" cy="419158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194449F-EFA2-4F14-BFFB-1877B971C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50206" y="2897190"/>
            <a:ext cx="417253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1FDF1-334B-4738-97D3-D1BA4029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發現的問題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5DF93A-518C-4C66-B3F1-ACA7C67EC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38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156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GAN作業</vt:lpstr>
      <vt:lpstr>Anime Face Generation</vt:lpstr>
      <vt:lpstr>Evaluation Metrics</vt:lpstr>
      <vt:lpstr>Evaluation Metrics</vt:lpstr>
      <vt:lpstr>Grading</vt:lpstr>
      <vt:lpstr>Baseline Guide</vt:lpstr>
      <vt:lpstr>Medium Baseline(WGAN)</vt:lpstr>
      <vt:lpstr>WGAN-GP</vt:lpstr>
      <vt:lpstr>發現的問題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GAN作業</dc:title>
  <dc:creator>Kenny</dc:creator>
  <cp:lastModifiedBy>四子一丙-范竣凱</cp:lastModifiedBy>
  <cp:revision>11</cp:revision>
  <dcterms:created xsi:type="dcterms:W3CDTF">2023-07-15T01:55:46Z</dcterms:created>
  <dcterms:modified xsi:type="dcterms:W3CDTF">2023-07-15T16:30:06Z</dcterms:modified>
</cp:coreProperties>
</file>