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779DA-0EA7-BD85-031A-FB8C78D7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6BA14-6639-6C65-7BFA-031274231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74CE56-9A34-DBB1-4332-560E48E0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B80A5-E0CB-2F98-1AF2-004CC564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820B-A618-E1D9-0679-9A23CE6B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3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DC01B-D265-BBED-C4E7-D672A2D9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FC88D0-A357-8188-6309-D518D7BC8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0C403-E962-C066-F3EB-1179DE85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EF827-87D1-8EFB-CDC9-36FC3F64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D65EA-8CDF-75B1-05D6-41B8D8A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10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BDB4B19-22B1-6C31-CDA6-16B113F9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10342E-B635-2795-9C96-8FC0A1B4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20209-58FD-A07B-16D6-0F3979D0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9888E-D8FC-96E4-C10C-BF78522A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0815BA-E0D9-1405-B980-E090BD2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82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4CCA6-D6F0-98D4-3F80-35687F6B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E777E-6BB7-9C91-3D98-2DC2CBFD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37CE1-7347-E883-DA57-12FA0B5C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B77EF-43F3-C10B-4ECE-DE98194B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6359F-DE5A-3AAA-1F59-B2DD684E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81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2004B-1CA7-4235-20DB-A30AAF51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2FE7A9-264F-9562-54D7-C0300663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F33D0D-5F45-6534-1AB5-26C5E71A3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9A922B-4496-D746-590D-06BE24AD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C3F661-4E96-7211-1DA9-842AF71E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7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42738-F4F0-C3C9-E71C-84938334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A0326-8B4B-10F6-3C7B-89639A598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5FC010-9E1C-FA2F-F7A7-6288BB87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03CD-F891-2F5C-0AD6-E36822D5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309F98-58B0-65B2-4982-0BB4A01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E22E9-D74C-117D-48F3-30C0534D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88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9F01D-DB0B-4880-714D-87A7B818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54F60-F787-AEC2-64E4-661947B0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918084-6FA9-50EF-C7C4-7153E36D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057EDC-A84B-08AB-41AE-2744CE36F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A6FC0F-8E4E-327F-4A7A-C807EA8CC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50A2D1-D964-4033-8752-E40BE718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100977-D6FA-3B89-0A57-06CC97AD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6C6FCE-5FD0-7862-1D1E-80FBF373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508B4-668C-3541-652A-01C4F92C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D3646A-0E86-E752-84A8-12E9CE08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20B004-4BF2-8CA4-5D18-F3ADBA0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DA9CEE-83B1-A863-6715-F6D526FD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72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96D1E2-9E7F-B0F6-5614-916B793E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87DF45-7309-536A-2787-3F505E4A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8955DC-200E-27F5-0E96-B73F164D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BC315-7D99-AC94-291F-2CAC261C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A2E0F-F8B8-6618-D347-46D1764E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5A8F97-19ED-4A18-FD39-689FBA84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5D9E7F-CA27-D15F-6644-401288F4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29459D-3FC3-4979-13AF-472D2AC3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550A0F-2048-ED04-B502-630B984A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4C41D-B8F4-98DB-8A9E-292EE086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1EECA7-C13D-9D25-89C1-C7BAABE35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9E6EC7-013A-0BF9-9E1E-6BC7650B4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48F552-9669-A96B-5C77-F1525849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911C1E-1A8D-0803-BB31-82CCBDEA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D9CA4-0EED-2D7E-A275-6DE93EEB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1CE65E-D75B-A8D5-7E88-D6DAE745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892D3B-6D2D-52F3-C0B1-43B2E9BA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E94A1-34C4-0362-D866-7D1F47C69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0332-BF54-42AC-830F-85F3FEE0E32B}" type="datetimeFigureOut">
              <a:rPr lang="zh-TW" altLang="en-US" smtClean="0"/>
              <a:t>2023/8/6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80C91D-AC62-DB8F-A16E-E2FAA4150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7D8BF-B231-DD55-F30B-46DC1ACE9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04ED-4342-405B-8E46-8A799E0F2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9.jpe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jpeg"/><Relationship Id="rId7" Type="http://schemas.openxmlformats.org/officeDocument/2006/relationships/image" Target="../media/image3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9.jpe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9.jpe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26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5" Type="http://schemas.openxmlformats.org/officeDocument/2006/relationships/image" Target="../media/image67.png"/><Relationship Id="rId16" Type="http://schemas.openxmlformats.org/officeDocument/2006/relationships/image" Target="../media/image65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66.png"/><Relationship Id="rId5" Type="http://schemas.openxmlformats.org/officeDocument/2006/relationships/image" Target="../media/image300.png"/><Relationship Id="rId15" Type="http://schemas.openxmlformats.org/officeDocument/2006/relationships/image" Target="../media/image64.png"/><Relationship Id="rId23" Type="http://schemas.openxmlformats.org/officeDocument/2006/relationships/image" Target="../media/image690.png"/><Relationship Id="rId10" Type="http://schemas.openxmlformats.org/officeDocument/2006/relationships/image" Target="../media/image59.png"/><Relationship Id="rId4" Type="http://schemas.openxmlformats.org/officeDocument/2006/relationships/image" Target="../media/image58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7" Type="http://schemas.openxmlformats.org/officeDocument/2006/relationships/image" Target="../media/image69.png"/><Relationship Id="rId30" Type="http://schemas.openxmlformats.org/officeDocument/2006/relationships/image" Target="../media/image7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50.png"/><Relationship Id="rId18" Type="http://schemas.openxmlformats.org/officeDocument/2006/relationships/image" Target="../media/image6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74.png"/><Relationship Id="rId17" Type="http://schemas.openxmlformats.org/officeDocument/2006/relationships/image" Target="../media/image590.png"/><Relationship Id="rId16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73.png"/><Relationship Id="rId5" Type="http://schemas.openxmlformats.org/officeDocument/2006/relationships/image" Target="../media/image490.png"/><Relationship Id="rId15" Type="http://schemas.openxmlformats.org/officeDocument/2006/relationships/image" Target="../media/image570.png"/><Relationship Id="rId10" Type="http://schemas.openxmlformats.org/officeDocument/2006/relationships/image" Target="../media/image72.png"/><Relationship Id="rId4" Type="http://schemas.openxmlformats.org/officeDocument/2006/relationships/image" Target="../media/image480.png"/><Relationship Id="rId9" Type="http://schemas.openxmlformats.org/officeDocument/2006/relationships/image" Target="../media/image9.jpeg"/><Relationship Id="rId14" Type="http://schemas.openxmlformats.org/officeDocument/2006/relationships/image" Target="../media/image5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550.png"/><Relationship Id="rId18" Type="http://schemas.openxmlformats.org/officeDocument/2006/relationships/image" Target="../media/image620.png"/><Relationship Id="rId3" Type="http://schemas.openxmlformats.org/officeDocument/2006/relationships/image" Target="../media/image640.png"/><Relationship Id="rId7" Type="http://schemas.openxmlformats.org/officeDocument/2006/relationships/image" Target="../media/image76.png"/><Relationship Id="rId12" Type="http://schemas.openxmlformats.org/officeDocument/2006/relationships/image" Target="../media/image490.png"/><Relationship Id="rId17" Type="http://schemas.openxmlformats.org/officeDocument/2006/relationships/image" Target="../media/image590.png"/><Relationship Id="rId16" Type="http://schemas.openxmlformats.org/officeDocument/2006/relationships/image" Target="../media/image5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480.png"/><Relationship Id="rId5" Type="http://schemas.openxmlformats.org/officeDocument/2006/relationships/image" Target="../media/image1.png"/><Relationship Id="rId15" Type="http://schemas.openxmlformats.org/officeDocument/2006/relationships/image" Target="../media/image570.png"/><Relationship Id="rId10" Type="http://schemas.openxmlformats.org/officeDocument/2006/relationships/image" Target="../media/image470.png"/><Relationship Id="rId4" Type="http://schemas.openxmlformats.org/officeDocument/2006/relationships/image" Target="../media/image650.png"/><Relationship Id="rId9" Type="http://schemas.openxmlformats.org/officeDocument/2006/relationships/image" Target="../media/image9.jpeg"/><Relationship Id="rId14" Type="http://schemas.openxmlformats.org/officeDocument/2006/relationships/image" Target="../media/image5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2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1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DCA59-8B80-1FDF-05A0-5E93F040F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5F4EF-4439-B9B7-786E-A1DB6AB18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報告人：洪鳴憲</a:t>
            </a:r>
          </a:p>
        </p:txBody>
      </p:sp>
    </p:spTree>
    <p:extLst>
      <p:ext uri="{BB962C8B-B14F-4D97-AF65-F5344CB8AC3E}">
        <p14:creationId xmlns:p14="http://schemas.microsoft.com/office/powerpoint/2010/main" val="18450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8448-6D97-DD1B-72D1-2C8DAB44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A087EF-3498-BD8F-7A3F-748631680286}"/>
              </a:ext>
            </a:extLst>
          </p:cNvPr>
          <p:cNvSpPr/>
          <p:nvPr/>
        </p:nvSpPr>
        <p:spPr>
          <a:xfrm>
            <a:off x="1942381" y="3242170"/>
            <a:ext cx="3749387" cy="1291009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9C5DAEC-5746-DFF3-E89D-4CB25030561E}"/>
              </a:ext>
            </a:extLst>
          </p:cNvPr>
          <p:cNvSpPr/>
          <p:nvPr/>
        </p:nvSpPr>
        <p:spPr>
          <a:xfrm>
            <a:off x="6674787" y="3242171"/>
            <a:ext cx="3749388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60A178-5CF0-6069-8113-D3FAE373609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91767" y="3887674"/>
            <a:ext cx="972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1A06D3-FB55-F7F3-0228-693624C5B2ED}"/>
              </a:ext>
            </a:extLst>
          </p:cNvPr>
          <p:cNvSpPr txBox="1"/>
          <p:nvPr/>
        </p:nvSpPr>
        <p:spPr>
          <a:xfrm>
            <a:off x="2998580" y="4632385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sequence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BE3DDA-9A9E-614C-0D3D-866BDCB4810C}"/>
              </a:ext>
            </a:extLst>
          </p:cNvPr>
          <p:cNvSpPr txBox="1"/>
          <p:nvPr/>
        </p:nvSpPr>
        <p:spPr>
          <a:xfrm>
            <a:off x="7791809" y="2604515"/>
            <a:ext cx="1756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sequence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8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ECE90-F614-71A5-29EF-CD90ED5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46380B-4825-8410-34F5-9F441B14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44" y="1683384"/>
            <a:ext cx="2504327" cy="4604108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BF021B4-9B39-652C-54A0-76287D4A7DE8}"/>
              </a:ext>
            </a:extLst>
          </p:cNvPr>
          <p:cNvCxnSpPr>
            <a:cxnSpLocks/>
          </p:cNvCxnSpPr>
          <p:nvPr/>
        </p:nvCxnSpPr>
        <p:spPr>
          <a:xfrm flipV="1">
            <a:off x="2849815" y="47653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0D2A0B5-68B6-2CD6-CB2C-3F4277CE9AF0}"/>
              </a:ext>
            </a:extLst>
          </p:cNvPr>
          <p:cNvCxnSpPr>
            <a:cxnSpLocks/>
          </p:cNvCxnSpPr>
          <p:nvPr/>
        </p:nvCxnSpPr>
        <p:spPr>
          <a:xfrm flipV="1">
            <a:off x="3810737" y="47653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3FE491-8B40-6E61-01BE-B755DF08C987}"/>
              </a:ext>
            </a:extLst>
          </p:cNvPr>
          <p:cNvCxnSpPr>
            <a:cxnSpLocks/>
          </p:cNvCxnSpPr>
          <p:nvPr/>
        </p:nvCxnSpPr>
        <p:spPr>
          <a:xfrm flipV="1">
            <a:off x="4781285" y="47464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56AC7A7-702D-610C-A4AF-076DF2C6431E}"/>
              </a:ext>
            </a:extLst>
          </p:cNvPr>
          <p:cNvCxnSpPr>
            <a:cxnSpLocks/>
          </p:cNvCxnSpPr>
          <p:nvPr/>
        </p:nvCxnSpPr>
        <p:spPr>
          <a:xfrm flipV="1">
            <a:off x="5771083" y="47464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2930C56-67EC-8EC4-1FA1-2F4CA30954A3}"/>
              </a:ext>
            </a:extLst>
          </p:cNvPr>
          <p:cNvCxnSpPr>
            <a:cxnSpLocks/>
          </p:cNvCxnSpPr>
          <p:nvPr/>
        </p:nvCxnSpPr>
        <p:spPr>
          <a:xfrm flipV="1">
            <a:off x="2817157" y="289124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0A3FF1-5683-D3C9-295E-2D1412B666E3}"/>
              </a:ext>
            </a:extLst>
          </p:cNvPr>
          <p:cNvCxnSpPr>
            <a:cxnSpLocks/>
          </p:cNvCxnSpPr>
          <p:nvPr/>
        </p:nvCxnSpPr>
        <p:spPr>
          <a:xfrm flipV="1">
            <a:off x="3778079" y="289124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1D6B03B-52A3-5D4D-7BAA-D6F9C205DF58}"/>
              </a:ext>
            </a:extLst>
          </p:cNvPr>
          <p:cNvCxnSpPr>
            <a:cxnSpLocks/>
          </p:cNvCxnSpPr>
          <p:nvPr/>
        </p:nvCxnSpPr>
        <p:spPr>
          <a:xfrm flipV="1">
            <a:off x="4748627" y="28723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1A38276-40EB-D8B2-9C6A-CC0ACEF00DB2}"/>
              </a:ext>
            </a:extLst>
          </p:cNvPr>
          <p:cNvCxnSpPr>
            <a:cxnSpLocks/>
          </p:cNvCxnSpPr>
          <p:nvPr/>
        </p:nvCxnSpPr>
        <p:spPr>
          <a:xfrm flipV="1">
            <a:off x="5738425" y="287235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711D036-435A-0717-218D-BF040CAD2F4D}"/>
              </a:ext>
            </a:extLst>
          </p:cNvPr>
          <p:cNvSpPr/>
          <p:nvPr/>
        </p:nvSpPr>
        <p:spPr>
          <a:xfrm>
            <a:off x="2636561" y="5379611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9BD62C-9A8D-8212-8656-AB2671276689}"/>
              </a:ext>
            </a:extLst>
          </p:cNvPr>
          <p:cNvSpPr/>
          <p:nvPr/>
        </p:nvSpPr>
        <p:spPr>
          <a:xfrm>
            <a:off x="5562396" y="5367495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D072B8-89B8-CDF1-D082-5F7A97831D85}"/>
              </a:ext>
            </a:extLst>
          </p:cNvPr>
          <p:cNvSpPr txBox="1"/>
          <p:nvPr/>
        </p:nvSpPr>
        <p:spPr>
          <a:xfrm>
            <a:off x="2554812" y="546645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299FA1-6582-27C7-4F3D-644951C6FC02}"/>
              </a:ext>
            </a:extLst>
          </p:cNvPr>
          <p:cNvSpPr txBox="1"/>
          <p:nvPr/>
        </p:nvSpPr>
        <p:spPr>
          <a:xfrm>
            <a:off x="5467355" y="546645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34D851-F73B-6543-B627-A0CDA6D9C670}"/>
              </a:ext>
            </a:extLst>
          </p:cNvPr>
          <p:cNvSpPr/>
          <p:nvPr/>
        </p:nvSpPr>
        <p:spPr>
          <a:xfrm>
            <a:off x="3594191" y="5367495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E3F286-C8E5-C8E3-5134-1EB909DE3DEC}"/>
              </a:ext>
            </a:extLst>
          </p:cNvPr>
          <p:cNvSpPr txBox="1"/>
          <p:nvPr/>
        </p:nvSpPr>
        <p:spPr>
          <a:xfrm>
            <a:off x="3512442" y="546645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F5AD97-0EA3-7B9B-F2D5-2B81BB1E0229}"/>
              </a:ext>
            </a:extLst>
          </p:cNvPr>
          <p:cNvSpPr/>
          <p:nvPr/>
        </p:nvSpPr>
        <p:spPr>
          <a:xfrm>
            <a:off x="4556438" y="5367495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ED73FF-1132-0843-8713-77032DA74A63}"/>
              </a:ext>
            </a:extLst>
          </p:cNvPr>
          <p:cNvSpPr txBox="1"/>
          <p:nvPr/>
        </p:nvSpPr>
        <p:spPr>
          <a:xfrm>
            <a:off x="4468043" y="546645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3C5CA65-5544-F3A0-5387-F732288A8A41}"/>
              </a:ext>
            </a:extLst>
          </p:cNvPr>
          <p:cNvSpPr/>
          <p:nvPr/>
        </p:nvSpPr>
        <p:spPr>
          <a:xfrm>
            <a:off x="2346613" y="3429000"/>
            <a:ext cx="3749387" cy="1291009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557552-110E-D1B9-455C-3B347648ABEB}"/>
              </a:ext>
            </a:extLst>
          </p:cNvPr>
          <p:cNvSpPr/>
          <p:nvPr/>
        </p:nvSpPr>
        <p:spPr>
          <a:xfrm>
            <a:off x="2599610" y="225042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706063-4BB7-A6BF-52B3-219A68718F5E}"/>
              </a:ext>
            </a:extLst>
          </p:cNvPr>
          <p:cNvSpPr/>
          <p:nvPr/>
        </p:nvSpPr>
        <p:spPr>
          <a:xfrm>
            <a:off x="3558534" y="225042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7DF37E-6AEF-4B4D-590B-31CC83EBB416}"/>
              </a:ext>
            </a:extLst>
          </p:cNvPr>
          <p:cNvSpPr/>
          <p:nvPr/>
        </p:nvSpPr>
        <p:spPr>
          <a:xfrm>
            <a:off x="4520945" y="225042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C99D010-1BD3-E78D-7FFF-D506CDD9BA7D}"/>
              </a:ext>
            </a:extLst>
          </p:cNvPr>
          <p:cNvSpPr/>
          <p:nvPr/>
        </p:nvSpPr>
        <p:spPr>
          <a:xfrm>
            <a:off x="5505849" y="225042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FB9F711-C9BB-8FFB-CA28-F1044757DB98}"/>
                  </a:ext>
                </a:extLst>
              </p:cNvPr>
              <p:cNvSpPr txBox="1"/>
              <p:nvPr/>
            </p:nvSpPr>
            <p:spPr>
              <a:xfrm>
                <a:off x="5380844" y="233791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3FB9F711-C9BB-8FFB-CA28-F1044757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44" y="2337917"/>
                <a:ext cx="715161" cy="46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0C28DD-E4F4-6721-1F06-A3E73103B73C}"/>
                  </a:ext>
                </a:extLst>
              </p:cNvPr>
              <p:cNvSpPr txBox="1"/>
              <p:nvPr/>
            </p:nvSpPr>
            <p:spPr>
              <a:xfrm>
                <a:off x="4404645" y="234532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80C28DD-E4F4-6721-1F06-A3E73103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5" y="2345329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17D7247-2273-507D-D8E1-70B6A13F5155}"/>
                  </a:ext>
                </a:extLst>
              </p:cNvPr>
              <p:cNvSpPr txBox="1"/>
              <p:nvPr/>
            </p:nvSpPr>
            <p:spPr>
              <a:xfrm>
                <a:off x="3442234" y="236466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17D7247-2273-507D-D8E1-70B6A13F5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34" y="2364664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2BE1B0-8F01-92BE-89C1-6E035DF33348}"/>
                  </a:ext>
                </a:extLst>
              </p:cNvPr>
              <p:cNvSpPr txBox="1"/>
              <p:nvPr/>
            </p:nvSpPr>
            <p:spPr>
              <a:xfrm>
                <a:off x="2502101" y="231968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62BE1B0-8F01-92BE-89C1-6E035DF3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01" y="2319682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B55E947-2DF8-3752-A887-8EF33B16700E}"/>
                  </a:ext>
                </a:extLst>
              </p:cNvPr>
              <p:cNvSpPr txBox="1"/>
              <p:nvPr/>
            </p:nvSpPr>
            <p:spPr>
              <a:xfrm>
                <a:off x="5467355" y="548533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B55E947-2DF8-3752-A887-8EF33B167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5" y="5485337"/>
                <a:ext cx="715161" cy="468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7A98E56-36E5-9F56-32E3-E436F6F1B760}"/>
                  </a:ext>
                </a:extLst>
              </p:cNvPr>
              <p:cNvSpPr txBox="1"/>
              <p:nvPr/>
            </p:nvSpPr>
            <p:spPr>
              <a:xfrm>
                <a:off x="4491156" y="548533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7A98E56-36E5-9F56-32E3-E436F6F1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6" y="548533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AE514FD-FF2A-8C8D-2383-20EC5B72B957}"/>
                  </a:ext>
                </a:extLst>
              </p:cNvPr>
              <p:cNvSpPr txBox="1"/>
              <p:nvPr/>
            </p:nvSpPr>
            <p:spPr>
              <a:xfrm>
                <a:off x="3515493" y="548533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AE514FD-FF2A-8C8D-2383-20EC5B72B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493" y="5485337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0F14EE1-6581-CB77-B4C2-51595AA2B7D9}"/>
                  </a:ext>
                </a:extLst>
              </p:cNvPr>
              <p:cNvSpPr txBox="1"/>
              <p:nvPr/>
            </p:nvSpPr>
            <p:spPr>
              <a:xfrm>
                <a:off x="2562108" y="548533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0F14EE1-6581-CB77-B4C2-51595AA2B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08" y="5485337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弧 33">
            <a:extLst>
              <a:ext uri="{FF2B5EF4-FFF2-40B4-BE49-F238E27FC236}">
                <a16:creationId xmlns:a16="http://schemas.microsoft.com/office/drawing/2014/main" id="{3A554B62-427C-D4BC-F9E9-7021A2536D6D}"/>
              </a:ext>
            </a:extLst>
          </p:cNvPr>
          <p:cNvSpPr/>
          <p:nvPr/>
        </p:nvSpPr>
        <p:spPr>
          <a:xfrm>
            <a:off x="6347646" y="1683385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E5A8D9-1616-4F30-4F7A-2155E3694FE8}"/>
              </a:ext>
            </a:extLst>
          </p:cNvPr>
          <p:cNvSpPr txBox="1"/>
          <p:nvPr/>
        </p:nvSpPr>
        <p:spPr>
          <a:xfrm>
            <a:off x="6709357" y="991896"/>
            <a:ext cx="3748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Transformer’s Encoder 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D9F6BA1-76D3-C6CF-A24D-10420D4D422E}"/>
              </a:ext>
            </a:extLst>
          </p:cNvPr>
          <p:cNvSpPr txBox="1"/>
          <p:nvPr/>
        </p:nvSpPr>
        <p:spPr>
          <a:xfrm>
            <a:off x="2438794" y="1503981"/>
            <a:ext cx="385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You can use </a:t>
            </a:r>
            <a:r>
              <a:rPr lang="en-US" altLang="zh-TW" sz="2800" b="1" dirty="0"/>
              <a:t>RNN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CNN</a:t>
            </a:r>
            <a:r>
              <a:rPr lang="en-US" altLang="zh-TW" sz="2800" dirty="0"/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852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66F2374A-B7DE-897A-BEFD-E6B9C0441D94}"/>
              </a:ext>
            </a:extLst>
          </p:cNvPr>
          <p:cNvCxnSpPr>
            <a:cxnSpLocks/>
          </p:cNvCxnSpPr>
          <p:nvPr/>
        </p:nvCxnSpPr>
        <p:spPr>
          <a:xfrm flipV="1">
            <a:off x="2566856" y="322952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C2F0396-3027-F8E1-4596-058F9C8DC6D2}"/>
              </a:ext>
            </a:extLst>
          </p:cNvPr>
          <p:cNvCxnSpPr>
            <a:cxnSpLocks/>
          </p:cNvCxnSpPr>
          <p:nvPr/>
        </p:nvCxnSpPr>
        <p:spPr>
          <a:xfrm flipV="1">
            <a:off x="3527778" y="322952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0B28BE-B458-9B28-743A-1EF8D59EAC55}"/>
              </a:ext>
            </a:extLst>
          </p:cNvPr>
          <p:cNvCxnSpPr>
            <a:cxnSpLocks/>
          </p:cNvCxnSpPr>
          <p:nvPr/>
        </p:nvCxnSpPr>
        <p:spPr>
          <a:xfrm flipV="1">
            <a:off x="4498326" y="321063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4C29FE3-DB46-395B-3D4D-227E87D4B857}"/>
              </a:ext>
            </a:extLst>
          </p:cNvPr>
          <p:cNvCxnSpPr>
            <a:cxnSpLocks/>
          </p:cNvCxnSpPr>
          <p:nvPr/>
        </p:nvCxnSpPr>
        <p:spPr>
          <a:xfrm flipV="1">
            <a:off x="5488124" y="321063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673363F-E248-27C8-0F17-7D1FF3ABF7DB}"/>
              </a:ext>
            </a:extLst>
          </p:cNvPr>
          <p:cNvCxnSpPr>
            <a:cxnSpLocks/>
          </p:cNvCxnSpPr>
          <p:nvPr/>
        </p:nvCxnSpPr>
        <p:spPr>
          <a:xfrm flipV="1">
            <a:off x="2600694" y="530514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0C9A530-EF4A-FD2D-11C7-A0580E501C5F}"/>
              </a:ext>
            </a:extLst>
          </p:cNvPr>
          <p:cNvCxnSpPr>
            <a:cxnSpLocks/>
          </p:cNvCxnSpPr>
          <p:nvPr/>
        </p:nvCxnSpPr>
        <p:spPr>
          <a:xfrm flipV="1">
            <a:off x="3561616" y="530514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E62A47E-36FC-AB9B-78B8-4868EA463BED}"/>
              </a:ext>
            </a:extLst>
          </p:cNvPr>
          <p:cNvCxnSpPr>
            <a:cxnSpLocks/>
          </p:cNvCxnSpPr>
          <p:nvPr/>
        </p:nvCxnSpPr>
        <p:spPr>
          <a:xfrm flipV="1">
            <a:off x="4532164" y="528626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FED5350-E58E-41B8-5DA2-7162FA9DBEA8}"/>
              </a:ext>
            </a:extLst>
          </p:cNvPr>
          <p:cNvCxnSpPr>
            <a:cxnSpLocks/>
          </p:cNvCxnSpPr>
          <p:nvPr/>
        </p:nvCxnSpPr>
        <p:spPr>
          <a:xfrm flipV="1">
            <a:off x="5521962" y="528626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A794CD-924A-84BE-7793-AC99E4B93DFE}"/>
              </a:ext>
            </a:extLst>
          </p:cNvPr>
          <p:cNvCxnSpPr>
            <a:cxnSpLocks/>
          </p:cNvCxnSpPr>
          <p:nvPr/>
        </p:nvCxnSpPr>
        <p:spPr>
          <a:xfrm flipV="1">
            <a:off x="2507678" y="103810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A7FAE0D-AA07-876E-4D42-61302433CEBD}"/>
              </a:ext>
            </a:extLst>
          </p:cNvPr>
          <p:cNvCxnSpPr>
            <a:cxnSpLocks/>
          </p:cNvCxnSpPr>
          <p:nvPr/>
        </p:nvCxnSpPr>
        <p:spPr>
          <a:xfrm flipV="1">
            <a:off x="3468600" y="103810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21F2594-519C-56B7-8CF3-E72FD7F9A672}"/>
              </a:ext>
            </a:extLst>
          </p:cNvPr>
          <p:cNvCxnSpPr>
            <a:cxnSpLocks/>
          </p:cNvCxnSpPr>
          <p:nvPr/>
        </p:nvCxnSpPr>
        <p:spPr>
          <a:xfrm flipV="1">
            <a:off x="4439148" y="101921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34D5F18-5658-C22D-9BCE-9E6A83B8AEB2}"/>
              </a:ext>
            </a:extLst>
          </p:cNvPr>
          <p:cNvCxnSpPr>
            <a:cxnSpLocks/>
          </p:cNvCxnSpPr>
          <p:nvPr/>
        </p:nvCxnSpPr>
        <p:spPr>
          <a:xfrm flipV="1">
            <a:off x="5428946" y="101921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B94A76F-39FF-38F1-C2A4-FB5F2FF175FA}"/>
              </a:ext>
            </a:extLst>
          </p:cNvPr>
          <p:cNvSpPr/>
          <p:nvPr/>
        </p:nvSpPr>
        <p:spPr>
          <a:xfrm>
            <a:off x="2387142" y="5659182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D2168-2631-BC85-35AF-F164F7E85586}"/>
              </a:ext>
            </a:extLst>
          </p:cNvPr>
          <p:cNvSpPr/>
          <p:nvPr/>
        </p:nvSpPr>
        <p:spPr>
          <a:xfrm>
            <a:off x="5312977" y="5647066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430464D-FFBC-E093-070B-ACB2064A4AF2}"/>
              </a:ext>
            </a:extLst>
          </p:cNvPr>
          <p:cNvSpPr txBox="1"/>
          <p:nvPr/>
        </p:nvSpPr>
        <p:spPr>
          <a:xfrm>
            <a:off x="2305393" y="574602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141B093-4053-654F-0DEE-99095D681836}"/>
              </a:ext>
            </a:extLst>
          </p:cNvPr>
          <p:cNvSpPr txBox="1"/>
          <p:nvPr/>
        </p:nvSpPr>
        <p:spPr>
          <a:xfrm>
            <a:off x="5217936" y="574602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F04436-090C-08E1-5328-BAFBE42D4951}"/>
              </a:ext>
            </a:extLst>
          </p:cNvPr>
          <p:cNvSpPr/>
          <p:nvPr/>
        </p:nvSpPr>
        <p:spPr>
          <a:xfrm>
            <a:off x="3344772" y="5647066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299B93-3DCF-BD42-C0DC-C0FD7189339E}"/>
              </a:ext>
            </a:extLst>
          </p:cNvPr>
          <p:cNvSpPr txBox="1"/>
          <p:nvPr/>
        </p:nvSpPr>
        <p:spPr>
          <a:xfrm>
            <a:off x="3263023" y="574602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2267205-E75F-DEFF-3664-9C9EDD57AA24}"/>
              </a:ext>
            </a:extLst>
          </p:cNvPr>
          <p:cNvSpPr/>
          <p:nvPr/>
        </p:nvSpPr>
        <p:spPr>
          <a:xfrm>
            <a:off x="4307019" y="5647066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702C266-F562-BCC2-895D-CE84CE583E4C}"/>
              </a:ext>
            </a:extLst>
          </p:cNvPr>
          <p:cNvSpPr txBox="1"/>
          <p:nvPr/>
        </p:nvSpPr>
        <p:spPr>
          <a:xfrm>
            <a:off x="4218624" y="5746021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DA8D276-EDCD-D390-0187-3EDA9C6A83CA}"/>
              </a:ext>
            </a:extLst>
          </p:cNvPr>
          <p:cNvSpPr/>
          <p:nvPr/>
        </p:nvSpPr>
        <p:spPr>
          <a:xfrm>
            <a:off x="2290131" y="397281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26EC28-2429-1E8E-7101-830C88875641}"/>
              </a:ext>
            </a:extLst>
          </p:cNvPr>
          <p:cNvSpPr/>
          <p:nvPr/>
        </p:nvSpPr>
        <p:spPr>
          <a:xfrm>
            <a:off x="3249055" y="39728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7C585B-09F5-A211-1612-CC3F324316A3}"/>
              </a:ext>
            </a:extLst>
          </p:cNvPr>
          <p:cNvSpPr/>
          <p:nvPr/>
        </p:nvSpPr>
        <p:spPr>
          <a:xfrm>
            <a:off x="4211466" y="39728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A5DD145-66A0-ECF9-9FD3-99C169F67655}"/>
              </a:ext>
            </a:extLst>
          </p:cNvPr>
          <p:cNvSpPr/>
          <p:nvPr/>
        </p:nvSpPr>
        <p:spPr>
          <a:xfrm>
            <a:off x="5196370" y="397280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C5A090B-0CF5-7BC9-B82F-64C3920F5D66}"/>
                  </a:ext>
                </a:extLst>
              </p:cNvPr>
              <p:cNvSpPr txBox="1"/>
              <p:nvPr/>
            </p:nvSpPr>
            <p:spPr>
              <a:xfrm>
                <a:off x="5071365" y="484775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DC5A090B-0CF5-7BC9-B82F-64C3920F5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65" y="484775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AC97FDC-8DB7-8A93-8C3F-323C2AD0E962}"/>
                  </a:ext>
                </a:extLst>
              </p:cNvPr>
              <p:cNvSpPr txBox="1"/>
              <p:nvPr/>
            </p:nvSpPr>
            <p:spPr>
              <a:xfrm>
                <a:off x="4095166" y="49218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AC97FDC-8DB7-8A93-8C3F-323C2AD0E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166" y="49218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A3135B-ADA1-B3FD-B13C-7D9B9FC8EE0E}"/>
                  </a:ext>
                </a:extLst>
              </p:cNvPr>
              <p:cNvSpPr txBox="1"/>
              <p:nvPr/>
            </p:nvSpPr>
            <p:spPr>
              <a:xfrm>
                <a:off x="3132755" y="51152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A3135B-ADA1-B3FD-B13C-7D9B9FC8E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55" y="511522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158DBF5-DEEC-7B03-6BFF-EB52F630EE09}"/>
                  </a:ext>
                </a:extLst>
              </p:cNvPr>
              <p:cNvSpPr txBox="1"/>
              <p:nvPr/>
            </p:nvSpPr>
            <p:spPr>
              <a:xfrm>
                <a:off x="2192622" y="46654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8158DBF5-DEEC-7B03-6BFF-EB52F630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622" y="46654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15D0593-335D-FF5D-9596-6BD27268D46E}"/>
                  </a:ext>
                </a:extLst>
              </p:cNvPr>
              <p:cNvSpPr txBox="1"/>
              <p:nvPr/>
            </p:nvSpPr>
            <p:spPr>
              <a:xfrm>
                <a:off x="5217936" y="576490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15D0593-335D-FF5D-9596-6BD27268D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36" y="5764908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296A0DA-049E-AA24-37CD-92A5CE5B2C2A}"/>
                  </a:ext>
                </a:extLst>
              </p:cNvPr>
              <p:cNvSpPr txBox="1"/>
              <p:nvPr/>
            </p:nvSpPr>
            <p:spPr>
              <a:xfrm>
                <a:off x="4241737" y="57649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A296A0DA-049E-AA24-37CD-92A5CE5B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37" y="5764908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3A9FB8D-A727-B157-748B-8F2B2BB3B366}"/>
                  </a:ext>
                </a:extLst>
              </p:cNvPr>
              <p:cNvSpPr txBox="1"/>
              <p:nvPr/>
            </p:nvSpPr>
            <p:spPr>
              <a:xfrm>
                <a:off x="3279326" y="57649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3A9FB8D-A727-B157-748B-8F2B2BB3B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26" y="5764908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181F96C-1A77-3AA6-7865-20D9A422615D}"/>
                  </a:ext>
                </a:extLst>
              </p:cNvPr>
              <p:cNvSpPr txBox="1"/>
              <p:nvPr/>
            </p:nvSpPr>
            <p:spPr>
              <a:xfrm>
                <a:off x="2339193" y="576490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181F96C-1A77-3AA6-7865-20D9A422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93" y="5764908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E963452F-6B73-E168-65EF-1B986435561C}"/>
              </a:ext>
            </a:extLst>
          </p:cNvPr>
          <p:cNvSpPr/>
          <p:nvPr/>
        </p:nvSpPr>
        <p:spPr>
          <a:xfrm>
            <a:off x="2063568" y="2488346"/>
            <a:ext cx="3749387" cy="677590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A4A362A-1894-EAD7-5F2A-ACB99CA96B91}"/>
              </a:ext>
            </a:extLst>
          </p:cNvPr>
          <p:cNvCxnSpPr>
            <a:cxnSpLocks/>
          </p:cNvCxnSpPr>
          <p:nvPr/>
        </p:nvCxnSpPr>
        <p:spPr>
          <a:xfrm flipV="1">
            <a:off x="2566856" y="42222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EB48C54-07CA-CDBD-D337-C8C8176677A4}"/>
              </a:ext>
            </a:extLst>
          </p:cNvPr>
          <p:cNvCxnSpPr>
            <a:cxnSpLocks/>
          </p:cNvCxnSpPr>
          <p:nvPr/>
        </p:nvCxnSpPr>
        <p:spPr>
          <a:xfrm flipV="1">
            <a:off x="3527778" y="42222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BADBA88-DA89-C98B-01AC-E34D3D831153}"/>
              </a:ext>
            </a:extLst>
          </p:cNvPr>
          <p:cNvCxnSpPr>
            <a:cxnSpLocks/>
          </p:cNvCxnSpPr>
          <p:nvPr/>
        </p:nvCxnSpPr>
        <p:spPr>
          <a:xfrm flipV="1">
            <a:off x="4498326" y="420334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96E9622-804C-9163-C3E0-5ACC5EAC9074}"/>
              </a:ext>
            </a:extLst>
          </p:cNvPr>
          <p:cNvCxnSpPr>
            <a:cxnSpLocks/>
          </p:cNvCxnSpPr>
          <p:nvPr/>
        </p:nvCxnSpPr>
        <p:spPr>
          <a:xfrm flipV="1">
            <a:off x="5488124" y="420334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66916FF-9B95-7AAF-52E7-4FC0B3BF9DAA}"/>
              </a:ext>
            </a:extLst>
          </p:cNvPr>
          <p:cNvSpPr/>
          <p:nvPr/>
        </p:nvSpPr>
        <p:spPr>
          <a:xfrm>
            <a:off x="2339491" y="3589523"/>
            <a:ext cx="461666" cy="6058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3A7EE7-766D-C23C-8465-4E8ED3AB4C6F}"/>
              </a:ext>
            </a:extLst>
          </p:cNvPr>
          <p:cNvSpPr/>
          <p:nvPr/>
        </p:nvSpPr>
        <p:spPr>
          <a:xfrm>
            <a:off x="3298415" y="358952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5EB294-7177-56F1-87C2-D69483BF1C75}"/>
              </a:ext>
            </a:extLst>
          </p:cNvPr>
          <p:cNvSpPr/>
          <p:nvPr/>
        </p:nvSpPr>
        <p:spPr>
          <a:xfrm>
            <a:off x="4260826" y="358952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D8970E-C879-2FC0-92BC-455B035FB027}"/>
              </a:ext>
            </a:extLst>
          </p:cNvPr>
          <p:cNvSpPr/>
          <p:nvPr/>
        </p:nvSpPr>
        <p:spPr>
          <a:xfrm>
            <a:off x="5245730" y="3589522"/>
            <a:ext cx="465153" cy="605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7EE0A1A7-B5D7-8923-66FE-53DBA09D386C}"/>
              </a:ext>
            </a:extLst>
          </p:cNvPr>
          <p:cNvSpPr/>
          <p:nvPr/>
        </p:nvSpPr>
        <p:spPr>
          <a:xfrm>
            <a:off x="2097492" y="4582230"/>
            <a:ext cx="3749387" cy="677590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FBE3B666-6CB4-0590-34F6-9A1C8B9698D7}"/>
              </a:ext>
            </a:extLst>
          </p:cNvPr>
          <p:cNvSpPr/>
          <p:nvPr/>
        </p:nvSpPr>
        <p:spPr>
          <a:xfrm>
            <a:off x="2065222" y="1402737"/>
            <a:ext cx="3749387" cy="677590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Block</a:t>
            </a:r>
            <a:endParaRPr lang="zh-TW" altLang="en-US" sz="28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907E6ED-BD37-39D5-2516-E23BE8FCA9B0}"/>
              </a:ext>
            </a:extLst>
          </p:cNvPr>
          <p:cNvSpPr txBox="1"/>
          <p:nvPr/>
        </p:nvSpPr>
        <p:spPr>
          <a:xfrm rot="5400000">
            <a:off x="2136507" y="2315445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837D910-424F-2A38-BD85-C250851FE6AD}"/>
              </a:ext>
            </a:extLst>
          </p:cNvPr>
          <p:cNvSpPr txBox="1"/>
          <p:nvPr/>
        </p:nvSpPr>
        <p:spPr>
          <a:xfrm rot="5400000">
            <a:off x="3078925" y="2299705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5D1AFFA-183C-2A96-8F61-445D8BB972F2}"/>
              </a:ext>
            </a:extLst>
          </p:cNvPr>
          <p:cNvSpPr txBox="1"/>
          <p:nvPr/>
        </p:nvSpPr>
        <p:spPr>
          <a:xfrm rot="5400000">
            <a:off x="4078283" y="2307016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AA892C5-7893-CD52-A0E4-546E29A21AA1}"/>
              </a:ext>
            </a:extLst>
          </p:cNvPr>
          <p:cNvSpPr txBox="1"/>
          <p:nvPr/>
        </p:nvSpPr>
        <p:spPr>
          <a:xfrm rot="5400000">
            <a:off x="5009139" y="2292873"/>
            <a:ext cx="1014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AE507769-E07D-37D0-AFCA-035C80A5BAD2}"/>
              </a:ext>
            </a:extLst>
          </p:cNvPr>
          <p:cNvSpPr/>
          <p:nvPr/>
        </p:nvSpPr>
        <p:spPr>
          <a:xfrm>
            <a:off x="6364527" y="235676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AEC01F88-B311-3D95-E1E0-DA5BA45DCA99}"/>
              </a:ext>
            </a:extLst>
          </p:cNvPr>
          <p:cNvSpPr/>
          <p:nvPr/>
        </p:nvSpPr>
        <p:spPr>
          <a:xfrm>
            <a:off x="7430039" y="2356765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141AF430-4649-B48E-4D2A-49024A4B051E}"/>
              </a:ext>
            </a:extLst>
          </p:cNvPr>
          <p:cNvSpPr/>
          <p:nvPr/>
        </p:nvSpPr>
        <p:spPr>
          <a:xfrm>
            <a:off x="8508616" y="2336066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ABEAA316-14A6-13D2-A2BF-2F96BB704FAD}"/>
              </a:ext>
            </a:extLst>
          </p:cNvPr>
          <p:cNvSpPr/>
          <p:nvPr/>
        </p:nvSpPr>
        <p:spPr>
          <a:xfrm>
            <a:off x="9584208" y="2330147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D92DD9-4821-E12E-CAD2-864769D7DA00}"/>
              </a:ext>
            </a:extLst>
          </p:cNvPr>
          <p:cNvCxnSpPr>
            <a:cxnSpLocks/>
          </p:cNvCxnSpPr>
          <p:nvPr/>
        </p:nvCxnSpPr>
        <p:spPr>
          <a:xfrm flipH="1" flipV="1">
            <a:off x="6822962" y="534619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D2D311F4-436E-8741-66EC-016EBBEED661}"/>
              </a:ext>
            </a:extLst>
          </p:cNvPr>
          <p:cNvCxnSpPr>
            <a:cxnSpLocks/>
          </p:cNvCxnSpPr>
          <p:nvPr/>
        </p:nvCxnSpPr>
        <p:spPr>
          <a:xfrm flipH="1" flipV="1">
            <a:off x="7902292" y="534202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6893EE-EA96-F8DC-7D87-3D2FD91A14BE}"/>
              </a:ext>
            </a:extLst>
          </p:cNvPr>
          <p:cNvCxnSpPr>
            <a:cxnSpLocks/>
          </p:cNvCxnSpPr>
          <p:nvPr/>
        </p:nvCxnSpPr>
        <p:spPr>
          <a:xfrm flipH="1" flipV="1">
            <a:off x="8986632" y="531514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E1C7DBC-F15A-89BA-7899-1A934BBB2102}"/>
              </a:ext>
            </a:extLst>
          </p:cNvPr>
          <p:cNvCxnSpPr>
            <a:cxnSpLocks/>
          </p:cNvCxnSpPr>
          <p:nvPr/>
        </p:nvCxnSpPr>
        <p:spPr>
          <a:xfrm flipH="1" flipV="1">
            <a:off x="10069713" y="532992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9AC5D90D-47ED-6593-B2ED-A2659297571B}"/>
              </a:ext>
            </a:extLst>
          </p:cNvPr>
          <p:cNvSpPr/>
          <p:nvPr/>
        </p:nvSpPr>
        <p:spPr>
          <a:xfrm>
            <a:off x="6704170" y="3512703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77D78929-12D9-2E7A-8847-9C23DDF370C0}"/>
              </a:ext>
            </a:extLst>
          </p:cNvPr>
          <p:cNvSpPr/>
          <p:nvPr/>
        </p:nvSpPr>
        <p:spPr>
          <a:xfrm>
            <a:off x="7782884" y="3512703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5D3071D-DF87-7A9C-1647-D1B567413807}"/>
              </a:ext>
            </a:extLst>
          </p:cNvPr>
          <p:cNvSpPr/>
          <p:nvPr/>
        </p:nvSpPr>
        <p:spPr>
          <a:xfrm>
            <a:off x="8861461" y="3492005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DE97AFD9-EDC2-8F51-5829-F40D7AF50E7A}"/>
              </a:ext>
            </a:extLst>
          </p:cNvPr>
          <p:cNvSpPr/>
          <p:nvPr/>
        </p:nvSpPr>
        <p:spPr>
          <a:xfrm>
            <a:off x="9937948" y="3486086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64B00E36-D4AF-2A68-D42E-B8D977267D3A}"/>
              </a:ext>
            </a:extLst>
          </p:cNvPr>
          <p:cNvSpPr/>
          <p:nvPr/>
        </p:nvSpPr>
        <p:spPr>
          <a:xfrm>
            <a:off x="6711886" y="5758103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BEA0F1E5-B145-782D-ACE9-FC7EC0BAEEFE}"/>
              </a:ext>
            </a:extLst>
          </p:cNvPr>
          <p:cNvSpPr/>
          <p:nvPr/>
        </p:nvSpPr>
        <p:spPr>
          <a:xfrm>
            <a:off x="7791215" y="5758103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D65D2E70-4070-CBF4-F112-FF75F1D2ADD8}"/>
              </a:ext>
            </a:extLst>
          </p:cNvPr>
          <p:cNvSpPr/>
          <p:nvPr/>
        </p:nvSpPr>
        <p:spPr>
          <a:xfrm>
            <a:off x="8869792" y="5737405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50DA095-D0FD-E442-7B8D-232F12E8AEAC}"/>
              </a:ext>
            </a:extLst>
          </p:cNvPr>
          <p:cNvSpPr/>
          <p:nvPr/>
        </p:nvSpPr>
        <p:spPr>
          <a:xfrm>
            <a:off x="9946279" y="5731486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315D46B-FBFC-274E-7F5D-FE77D4D8A460}"/>
              </a:ext>
            </a:extLst>
          </p:cNvPr>
          <p:cNvCxnSpPr>
            <a:cxnSpLocks/>
          </p:cNvCxnSpPr>
          <p:nvPr/>
        </p:nvCxnSpPr>
        <p:spPr>
          <a:xfrm flipH="1" flipV="1">
            <a:off x="6822962" y="419266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2DCF257-00FB-E806-A3E9-4A1CC2E71A65}"/>
              </a:ext>
            </a:extLst>
          </p:cNvPr>
          <p:cNvCxnSpPr>
            <a:cxnSpLocks/>
          </p:cNvCxnSpPr>
          <p:nvPr/>
        </p:nvCxnSpPr>
        <p:spPr>
          <a:xfrm flipH="1" flipV="1">
            <a:off x="7902292" y="41884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6E6F631-7550-72DF-439D-615CA5EB672F}"/>
              </a:ext>
            </a:extLst>
          </p:cNvPr>
          <p:cNvCxnSpPr>
            <a:cxnSpLocks/>
          </p:cNvCxnSpPr>
          <p:nvPr/>
        </p:nvCxnSpPr>
        <p:spPr>
          <a:xfrm flipH="1" flipV="1">
            <a:off x="8973380" y="416161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FD82ABF0-7E3E-4FA4-6944-FE2B9B2C6DF1}"/>
              </a:ext>
            </a:extLst>
          </p:cNvPr>
          <p:cNvCxnSpPr>
            <a:cxnSpLocks/>
          </p:cNvCxnSpPr>
          <p:nvPr/>
        </p:nvCxnSpPr>
        <p:spPr>
          <a:xfrm flipH="1" flipV="1">
            <a:off x="10056461" y="417639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6760660-AD21-6FD8-05D7-F677ED582B64}"/>
              </a:ext>
            </a:extLst>
          </p:cNvPr>
          <p:cNvCxnSpPr>
            <a:cxnSpLocks/>
          </p:cNvCxnSpPr>
          <p:nvPr/>
        </p:nvCxnSpPr>
        <p:spPr>
          <a:xfrm flipH="1" flipV="1">
            <a:off x="6823515" y="313346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E92B8930-A2A5-F5F2-9148-34561650A6D1}"/>
              </a:ext>
            </a:extLst>
          </p:cNvPr>
          <p:cNvCxnSpPr>
            <a:cxnSpLocks/>
          </p:cNvCxnSpPr>
          <p:nvPr/>
        </p:nvCxnSpPr>
        <p:spPr>
          <a:xfrm flipH="1" flipV="1">
            <a:off x="7902845" y="31293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5DA88C-15A4-E733-5E5E-A62FBA57BD41}"/>
              </a:ext>
            </a:extLst>
          </p:cNvPr>
          <p:cNvCxnSpPr>
            <a:cxnSpLocks/>
          </p:cNvCxnSpPr>
          <p:nvPr/>
        </p:nvCxnSpPr>
        <p:spPr>
          <a:xfrm flipH="1" flipV="1">
            <a:off x="8973933" y="310241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469AA48-5588-9295-1AD1-043AE61AD6EB}"/>
              </a:ext>
            </a:extLst>
          </p:cNvPr>
          <p:cNvCxnSpPr>
            <a:cxnSpLocks/>
          </p:cNvCxnSpPr>
          <p:nvPr/>
        </p:nvCxnSpPr>
        <p:spPr>
          <a:xfrm flipH="1" flipV="1">
            <a:off x="10057014" y="31171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40D97DED-5C9A-D2AC-3F29-7A1F97DD6608}"/>
              </a:ext>
            </a:extLst>
          </p:cNvPr>
          <p:cNvSpPr/>
          <p:nvPr/>
        </p:nvSpPr>
        <p:spPr>
          <a:xfrm>
            <a:off x="6370640" y="4590262"/>
            <a:ext cx="4143093" cy="677590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54EB04A-912A-1DAE-5703-43770EEC4842}"/>
              </a:ext>
            </a:extLst>
          </p:cNvPr>
          <p:cNvCxnSpPr>
            <a:cxnSpLocks/>
          </p:cNvCxnSpPr>
          <p:nvPr/>
        </p:nvCxnSpPr>
        <p:spPr>
          <a:xfrm flipH="1" flipV="1">
            <a:off x="6836214" y="197802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63A2E0E-4DE1-F659-6FBC-22A7D8958388}"/>
              </a:ext>
            </a:extLst>
          </p:cNvPr>
          <p:cNvCxnSpPr>
            <a:cxnSpLocks/>
          </p:cNvCxnSpPr>
          <p:nvPr/>
        </p:nvCxnSpPr>
        <p:spPr>
          <a:xfrm flipH="1" flipV="1">
            <a:off x="7915544" y="197386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997D369-DBC6-D554-CF09-3512BD1D642D}"/>
              </a:ext>
            </a:extLst>
          </p:cNvPr>
          <p:cNvCxnSpPr>
            <a:cxnSpLocks/>
          </p:cNvCxnSpPr>
          <p:nvPr/>
        </p:nvCxnSpPr>
        <p:spPr>
          <a:xfrm flipH="1" flipV="1">
            <a:off x="8986632" y="19469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E27AA690-43B2-D7F3-5E1A-44FC1094BD73}"/>
              </a:ext>
            </a:extLst>
          </p:cNvPr>
          <p:cNvCxnSpPr>
            <a:cxnSpLocks/>
          </p:cNvCxnSpPr>
          <p:nvPr/>
        </p:nvCxnSpPr>
        <p:spPr>
          <a:xfrm flipH="1" flipV="1">
            <a:off x="10069713" y="196176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31286E8B-5F93-8806-D95E-0BB13A0E4338}"/>
              </a:ext>
            </a:extLst>
          </p:cNvPr>
          <p:cNvSpPr/>
          <p:nvPr/>
        </p:nvSpPr>
        <p:spPr>
          <a:xfrm>
            <a:off x="6720666" y="1271046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3C4075A1-F9D8-F0AC-ED31-E547AEE5C70E}"/>
              </a:ext>
            </a:extLst>
          </p:cNvPr>
          <p:cNvSpPr/>
          <p:nvPr/>
        </p:nvSpPr>
        <p:spPr>
          <a:xfrm>
            <a:off x="7799995" y="1271046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5A85ADFD-6EFB-92F0-6163-E027FF6DCE34}"/>
              </a:ext>
            </a:extLst>
          </p:cNvPr>
          <p:cNvSpPr/>
          <p:nvPr/>
        </p:nvSpPr>
        <p:spPr>
          <a:xfrm>
            <a:off x="8878572" y="1250348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9E3241EB-5FC2-73BC-C2C2-9DF2139B62BC}"/>
              </a:ext>
            </a:extLst>
          </p:cNvPr>
          <p:cNvSpPr/>
          <p:nvPr/>
        </p:nvSpPr>
        <p:spPr>
          <a:xfrm>
            <a:off x="9955059" y="1244429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大括弧 83">
            <a:extLst>
              <a:ext uri="{FF2B5EF4-FFF2-40B4-BE49-F238E27FC236}">
                <a16:creationId xmlns:a16="http://schemas.microsoft.com/office/drawing/2014/main" id="{AA5D8906-39E0-D93A-0ADA-A87FD963B6A5}"/>
              </a:ext>
            </a:extLst>
          </p:cNvPr>
          <p:cNvSpPr/>
          <p:nvPr/>
        </p:nvSpPr>
        <p:spPr>
          <a:xfrm>
            <a:off x="5862897" y="1244428"/>
            <a:ext cx="610535" cy="5258661"/>
          </a:xfrm>
          <a:prstGeom prst="leftBrace">
            <a:avLst>
              <a:gd name="adj1" fmla="val 21327"/>
              <a:gd name="adj2" fmla="val 7063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4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438E7F4-DFE2-7949-C4D9-A1E2C85A1771}"/>
              </a:ext>
            </a:extLst>
          </p:cNvPr>
          <p:cNvCxnSpPr>
            <a:cxnSpLocks/>
          </p:cNvCxnSpPr>
          <p:nvPr/>
        </p:nvCxnSpPr>
        <p:spPr>
          <a:xfrm flipV="1">
            <a:off x="8805005" y="1523124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AD91476-8AD6-BB80-C139-5652D59DF15D}"/>
              </a:ext>
            </a:extLst>
          </p:cNvPr>
          <p:cNvCxnSpPr>
            <a:cxnSpLocks/>
          </p:cNvCxnSpPr>
          <p:nvPr/>
        </p:nvCxnSpPr>
        <p:spPr>
          <a:xfrm flipH="1" flipV="1">
            <a:off x="2783406" y="261785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64D2CB0-8457-7958-FF94-468C967DB407}"/>
              </a:ext>
            </a:extLst>
          </p:cNvPr>
          <p:cNvCxnSpPr>
            <a:cxnSpLocks/>
          </p:cNvCxnSpPr>
          <p:nvPr/>
        </p:nvCxnSpPr>
        <p:spPr>
          <a:xfrm flipH="1" flipV="1">
            <a:off x="3157492" y="569116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41AA41D-A005-36D1-3C21-2D2CA85144A5}"/>
              </a:ext>
            </a:extLst>
          </p:cNvPr>
          <p:cNvCxnSpPr>
            <a:cxnSpLocks/>
          </p:cNvCxnSpPr>
          <p:nvPr/>
        </p:nvCxnSpPr>
        <p:spPr>
          <a:xfrm flipH="1" flipV="1">
            <a:off x="5201343" y="5660380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188A679-E872-6538-474E-29C853E3A399}"/>
              </a:ext>
            </a:extLst>
          </p:cNvPr>
          <p:cNvCxnSpPr>
            <a:cxnSpLocks/>
          </p:cNvCxnSpPr>
          <p:nvPr/>
        </p:nvCxnSpPr>
        <p:spPr>
          <a:xfrm flipH="1" flipV="1">
            <a:off x="7492030" y="56564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CEB4DC-25C7-D5E9-8678-1562659F9C46}"/>
              </a:ext>
            </a:extLst>
          </p:cNvPr>
          <p:cNvCxnSpPr>
            <a:cxnSpLocks/>
          </p:cNvCxnSpPr>
          <p:nvPr/>
        </p:nvCxnSpPr>
        <p:spPr>
          <a:xfrm flipH="1" flipV="1">
            <a:off x="9796800" y="5674894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E36B28E-0F8B-B0B9-085A-C200D4E1E852}"/>
              </a:ext>
            </a:extLst>
          </p:cNvPr>
          <p:cNvSpPr/>
          <p:nvPr/>
        </p:nvSpPr>
        <p:spPr>
          <a:xfrm>
            <a:off x="3032371" y="3825791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53DE4F7-D94B-6B46-5A34-7AC5DE6837C3}"/>
              </a:ext>
            </a:extLst>
          </p:cNvPr>
          <p:cNvSpPr/>
          <p:nvPr/>
        </p:nvSpPr>
        <p:spPr>
          <a:xfrm>
            <a:off x="3033164" y="6103075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5D2755B-4A7C-8CD1-AB7A-22A5078F8A89}"/>
              </a:ext>
            </a:extLst>
          </p:cNvPr>
          <p:cNvSpPr/>
          <p:nvPr/>
        </p:nvSpPr>
        <p:spPr>
          <a:xfrm>
            <a:off x="5077014" y="6076458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E95029B-CBAC-0FF6-DE49-324F0EF554A6}"/>
              </a:ext>
            </a:extLst>
          </p:cNvPr>
          <p:cNvSpPr/>
          <p:nvPr/>
        </p:nvSpPr>
        <p:spPr>
          <a:xfrm>
            <a:off x="7375190" y="6078663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074F840-81AC-1C06-B4BC-40BF6B4B30CD}"/>
              </a:ext>
            </a:extLst>
          </p:cNvPr>
          <p:cNvSpPr/>
          <p:nvPr/>
        </p:nvSpPr>
        <p:spPr>
          <a:xfrm>
            <a:off x="9673366" y="6076458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59F901D-8E5B-33A7-AAB6-A9DE2C8E4D31}"/>
              </a:ext>
            </a:extLst>
          </p:cNvPr>
          <p:cNvCxnSpPr>
            <a:cxnSpLocks/>
          </p:cNvCxnSpPr>
          <p:nvPr/>
        </p:nvCxnSpPr>
        <p:spPr>
          <a:xfrm flipH="1" flipV="1">
            <a:off x="3151163" y="450574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42EF4A-5145-90D4-97CB-09D2D318988C}"/>
              </a:ext>
            </a:extLst>
          </p:cNvPr>
          <p:cNvCxnSpPr>
            <a:cxnSpLocks/>
          </p:cNvCxnSpPr>
          <p:nvPr/>
        </p:nvCxnSpPr>
        <p:spPr>
          <a:xfrm flipH="1" flipV="1">
            <a:off x="2786494" y="359204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EA39E41-C8CF-7247-7AA1-BE4A4446CB77}"/>
              </a:ext>
            </a:extLst>
          </p:cNvPr>
          <p:cNvSpPr/>
          <p:nvPr/>
        </p:nvSpPr>
        <p:spPr>
          <a:xfrm>
            <a:off x="2054093" y="4935234"/>
            <a:ext cx="8083814" cy="67759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Self-attention</a:t>
            </a:r>
            <a:endParaRPr lang="zh-TW" altLang="en-US" sz="28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47EAEAC-67F4-A8AE-BADF-9D0BE78056D2}"/>
              </a:ext>
            </a:extLst>
          </p:cNvPr>
          <p:cNvSpPr/>
          <p:nvPr/>
        </p:nvSpPr>
        <p:spPr>
          <a:xfrm>
            <a:off x="2647577" y="2912014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9B59365-E14F-9474-67A1-6653EC0D63E8}"/>
              </a:ext>
            </a:extLst>
          </p:cNvPr>
          <p:cNvSpPr/>
          <p:nvPr/>
        </p:nvSpPr>
        <p:spPr>
          <a:xfrm>
            <a:off x="2299034" y="3826598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8DD9B3-BDBB-91B5-9D36-B8C4F53A52D2}"/>
              </a:ext>
            </a:extLst>
          </p:cNvPr>
          <p:cNvSpPr txBox="1"/>
          <p:nvPr/>
        </p:nvSpPr>
        <p:spPr>
          <a:xfrm>
            <a:off x="2506452" y="3918042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68458E-5E08-193A-7539-7FF433BAAD9C}"/>
              </a:ext>
            </a:extLst>
          </p:cNvPr>
          <p:cNvCxnSpPr>
            <a:cxnSpLocks/>
          </p:cNvCxnSpPr>
          <p:nvPr/>
        </p:nvCxnSpPr>
        <p:spPr>
          <a:xfrm flipH="1">
            <a:off x="2424699" y="6423591"/>
            <a:ext cx="5606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2CB05AE-FC6B-18CD-8611-B6952F03A547}"/>
              </a:ext>
            </a:extLst>
          </p:cNvPr>
          <p:cNvCxnSpPr>
            <a:cxnSpLocks/>
          </p:cNvCxnSpPr>
          <p:nvPr/>
        </p:nvCxnSpPr>
        <p:spPr>
          <a:xfrm flipV="1">
            <a:off x="2424699" y="4515778"/>
            <a:ext cx="0" cy="1879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52EA89F-D7E3-A9D5-718D-A591481045DA}"/>
              </a:ext>
            </a:extLst>
          </p:cNvPr>
          <p:cNvCxnSpPr>
            <a:cxnSpLocks/>
          </p:cNvCxnSpPr>
          <p:nvPr/>
        </p:nvCxnSpPr>
        <p:spPr>
          <a:xfrm flipH="1" flipV="1">
            <a:off x="2773242" y="184960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5FE5261-407C-7C74-CEE4-65DBBEF9CB7F}"/>
              </a:ext>
            </a:extLst>
          </p:cNvPr>
          <p:cNvSpPr/>
          <p:nvPr/>
        </p:nvSpPr>
        <p:spPr>
          <a:xfrm>
            <a:off x="2320325" y="2162684"/>
            <a:ext cx="929528" cy="45544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96B903E-9B83-C868-FA52-62487C638124}"/>
              </a:ext>
            </a:extLst>
          </p:cNvPr>
          <p:cNvSpPr/>
          <p:nvPr/>
        </p:nvSpPr>
        <p:spPr>
          <a:xfrm>
            <a:off x="2646357" y="1165600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9B98F1A-9D78-686A-7377-79D46548D361}"/>
              </a:ext>
            </a:extLst>
          </p:cNvPr>
          <p:cNvSpPr/>
          <p:nvPr/>
        </p:nvSpPr>
        <p:spPr>
          <a:xfrm>
            <a:off x="8670920" y="241703"/>
            <a:ext cx="251330" cy="66960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DB81372-F606-8A78-EE79-63F93F316B40}"/>
              </a:ext>
            </a:extLst>
          </p:cNvPr>
          <p:cNvSpPr/>
          <p:nvPr/>
        </p:nvSpPr>
        <p:spPr>
          <a:xfrm>
            <a:off x="8238540" y="2503848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73487F8-C56E-A380-AA41-215FB4C00611}"/>
              </a:ext>
            </a:extLst>
          </p:cNvPr>
          <p:cNvSpPr/>
          <p:nvPr/>
        </p:nvSpPr>
        <p:spPr>
          <a:xfrm>
            <a:off x="9095068" y="2530152"/>
            <a:ext cx="251330" cy="66960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44B3816-9F06-F084-E615-811B9FCAA23D}"/>
              </a:ext>
            </a:extLst>
          </p:cNvPr>
          <p:cNvCxnSpPr>
            <a:cxnSpLocks/>
          </p:cNvCxnSpPr>
          <p:nvPr/>
        </p:nvCxnSpPr>
        <p:spPr>
          <a:xfrm flipV="1">
            <a:off x="8793484" y="2405298"/>
            <a:ext cx="0" cy="329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ADD19E-7480-C788-1730-7B1C7E98110F}"/>
              </a:ext>
            </a:extLst>
          </p:cNvPr>
          <p:cNvCxnSpPr>
            <a:cxnSpLocks/>
          </p:cNvCxnSpPr>
          <p:nvPr/>
        </p:nvCxnSpPr>
        <p:spPr>
          <a:xfrm flipH="1" flipV="1">
            <a:off x="8790488" y="92846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A394537-520D-DF65-4ADE-07BAC2461F75}"/>
              </a:ext>
            </a:extLst>
          </p:cNvPr>
          <p:cNvSpPr/>
          <p:nvPr/>
        </p:nvSpPr>
        <p:spPr>
          <a:xfrm>
            <a:off x="8337584" y="1180173"/>
            <a:ext cx="929528" cy="32984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6E69028-1D79-DE0C-E4DC-C22E4342834C}"/>
              </a:ext>
            </a:extLst>
          </p:cNvPr>
          <p:cNvCxnSpPr>
            <a:cxnSpLocks/>
          </p:cNvCxnSpPr>
          <p:nvPr/>
        </p:nvCxnSpPr>
        <p:spPr>
          <a:xfrm flipH="1" flipV="1">
            <a:off x="2772022" y="782699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6692662-A0A1-9D9D-F663-741387578CCC}"/>
              </a:ext>
            </a:extLst>
          </p:cNvPr>
          <p:cNvSpPr/>
          <p:nvPr/>
        </p:nvSpPr>
        <p:spPr>
          <a:xfrm>
            <a:off x="4482590" y="2321786"/>
            <a:ext cx="929528" cy="45544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5A9276-5770-A4BC-9F3E-6865C1ACB56E}"/>
                  </a:ext>
                </a:extLst>
              </p:cNvPr>
              <p:cNvSpPr txBox="1"/>
              <p:nvPr/>
            </p:nvSpPr>
            <p:spPr>
              <a:xfrm>
                <a:off x="4643015" y="3164135"/>
                <a:ext cx="670312" cy="13760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C5A9276-5770-A4BC-9F3E-6865C1AC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15" y="3164135"/>
                <a:ext cx="670312" cy="1376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38E76B0-6B62-7A1A-0F87-46303E2BB78D}"/>
                  </a:ext>
                </a:extLst>
              </p:cNvPr>
              <p:cNvSpPr txBox="1"/>
              <p:nvPr/>
            </p:nvSpPr>
            <p:spPr>
              <a:xfrm>
                <a:off x="4643015" y="476128"/>
                <a:ext cx="626325" cy="147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38E76B0-6B62-7A1A-0F87-46303E2BB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15" y="476128"/>
                <a:ext cx="626325" cy="1473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A54AA41-3752-5892-3302-63F0D0328E64}"/>
                  </a:ext>
                </a:extLst>
              </p:cNvPr>
              <p:cNvSpPr txBox="1"/>
              <p:nvPr/>
            </p:nvSpPr>
            <p:spPr>
              <a:xfrm>
                <a:off x="5783212" y="3316926"/>
                <a:ext cx="10407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mean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A54AA41-3752-5892-3302-63F0D032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212" y="3316926"/>
                <a:ext cx="1040798" cy="369332"/>
              </a:xfrm>
              <a:prstGeom prst="rect">
                <a:avLst/>
              </a:prstGeom>
              <a:blipFill>
                <a:blip r:embed="rId6"/>
                <a:stretch>
                  <a:fillRect l="-18235" t="-24590" r="-588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8B7AC6B4-18A6-BA1A-2336-D007DB51F966}"/>
              </a:ext>
            </a:extLst>
          </p:cNvPr>
          <p:cNvSpPr/>
          <p:nvPr/>
        </p:nvSpPr>
        <p:spPr>
          <a:xfrm>
            <a:off x="5595274" y="2357165"/>
            <a:ext cx="1781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https://arxiv.org/abs/1607.06450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290478B-3559-7A1E-2374-02FC2488283E}"/>
              </a:ext>
            </a:extLst>
          </p:cNvPr>
          <p:cNvSpPr txBox="1"/>
          <p:nvPr/>
        </p:nvSpPr>
        <p:spPr>
          <a:xfrm>
            <a:off x="5564657" y="2016240"/>
            <a:ext cx="235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Layer Norm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D7BCAB00-FEED-873A-3CEE-42DC7D19FAB2}"/>
                  </a:ext>
                </a:extLst>
              </p:cNvPr>
              <p:cNvSpPr txBox="1"/>
              <p:nvPr/>
            </p:nvSpPr>
            <p:spPr>
              <a:xfrm>
                <a:off x="5565899" y="848954"/>
                <a:ext cx="1631216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D7BCAB00-FEED-873A-3CEE-42DC7D19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99" y="848954"/>
                <a:ext cx="1631216" cy="632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FBF0A4-1ACD-7B2C-1DCD-AFF0D3D9397E}"/>
                  </a:ext>
                </a:extLst>
              </p:cNvPr>
              <p:cNvSpPr txBox="1"/>
              <p:nvPr/>
            </p:nvSpPr>
            <p:spPr>
              <a:xfrm>
                <a:off x="5775936" y="3732842"/>
                <a:ext cx="154038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b="0" dirty="0"/>
                  <a:t>standard deviation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6FBF0A4-1ACD-7B2C-1DCD-AFF0D3D9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36" y="3732842"/>
                <a:ext cx="1540389" cy="738664"/>
              </a:xfrm>
              <a:prstGeom prst="rect">
                <a:avLst/>
              </a:prstGeom>
              <a:blipFill>
                <a:blip r:embed="rId8"/>
                <a:stretch>
                  <a:fillRect l="-11858" t="-12295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大括弧 40">
            <a:extLst>
              <a:ext uri="{FF2B5EF4-FFF2-40B4-BE49-F238E27FC236}">
                <a16:creationId xmlns:a16="http://schemas.microsoft.com/office/drawing/2014/main" id="{28937B88-8FE7-D0D1-7DC1-D622C71BEC3E}"/>
              </a:ext>
            </a:extLst>
          </p:cNvPr>
          <p:cNvSpPr/>
          <p:nvPr/>
        </p:nvSpPr>
        <p:spPr>
          <a:xfrm>
            <a:off x="5313327" y="3164135"/>
            <a:ext cx="251330" cy="1422665"/>
          </a:xfrm>
          <a:prstGeom prst="rightBrace">
            <a:avLst>
              <a:gd name="adj1" fmla="val 4774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F807A8E-AC38-D7E0-FEE0-DD9BDE819C2C}"/>
              </a:ext>
            </a:extLst>
          </p:cNvPr>
          <p:cNvCxnSpPr>
            <a:cxnSpLocks/>
          </p:cNvCxnSpPr>
          <p:nvPr/>
        </p:nvCxnSpPr>
        <p:spPr>
          <a:xfrm flipH="1" flipV="1">
            <a:off x="4956177" y="276128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106C156-2AAD-58FF-BB08-E680441394D3}"/>
              </a:ext>
            </a:extLst>
          </p:cNvPr>
          <p:cNvCxnSpPr>
            <a:cxnSpLocks/>
          </p:cNvCxnSpPr>
          <p:nvPr/>
        </p:nvCxnSpPr>
        <p:spPr>
          <a:xfrm flipH="1" flipV="1">
            <a:off x="4939926" y="195868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FE02FBF7-68AF-FB66-DAD1-511BA4AFA48A}"/>
              </a:ext>
            </a:extLst>
          </p:cNvPr>
          <p:cNvSpPr/>
          <p:nvPr/>
        </p:nvSpPr>
        <p:spPr>
          <a:xfrm>
            <a:off x="4253840" y="327419"/>
            <a:ext cx="3300225" cy="437489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2644085F-0EB4-4EB7-34D4-3418961CF636}"/>
              </a:ext>
            </a:extLst>
          </p:cNvPr>
          <p:cNvSpPr/>
          <p:nvPr/>
        </p:nvSpPr>
        <p:spPr>
          <a:xfrm>
            <a:off x="8666088" y="1729905"/>
            <a:ext cx="251330" cy="669609"/>
          </a:xfrm>
          <a:prstGeom prst="roundRect">
            <a:avLst/>
          </a:prstGeom>
          <a:ln w="38100"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A2D2396-FDEA-29F8-9CA5-05B830991542}"/>
              </a:ext>
            </a:extLst>
          </p:cNvPr>
          <p:cNvSpPr txBox="1"/>
          <p:nvPr/>
        </p:nvSpPr>
        <p:spPr>
          <a:xfrm>
            <a:off x="8524204" y="2601383"/>
            <a:ext cx="56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FA52E9B5-FA52-6BC9-94A8-2BB335C4838E}"/>
                  </a:ext>
                </a:extLst>
              </p:cNvPr>
              <p:cNvSpPr txBox="1"/>
              <p:nvPr/>
            </p:nvSpPr>
            <p:spPr>
              <a:xfrm>
                <a:off x="3253413" y="3901338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FA52E9B5-FA52-6BC9-94A8-2BB335C48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13" y="3901338"/>
                <a:ext cx="40597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EE9CEE4-DF89-7E13-31E2-F009741C379C}"/>
                  </a:ext>
                </a:extLst>
              </p:cNvPr>
              <p:cNvSpPr txBox="1"/>
              <p:nvPr/>
            </p:nvSpPr>
            <p:spPr>
              <a:xfrm>
                <a:off x="1891181" y="3940055"/>
                <a:ext cx="405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2EE9CEE4-DF89-7E13-31E2-F009741C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81" y="3940055"/>
                <a:ext cx="405973" cy="461665"/>
              </a:xfrm>
              <a:prstGeom prst="rect">
                <a:avLst/>
              </a:prstGeom>
              <a:blipFill>
                <a:blip r:embed="rId10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BBABCF5-128D-7E6A-E2C0-DAE65E87652A}"/>
                  </a:ext>
                </a:extLst>
              </p:cNvPr>
              <p:cNvSpPr txBox="1"/>
              <p:nvPr/>
            </p:nvSpPr>
            <p:spPr>
              <a:xfrm>
                <a:off x="2936056" y="3017725"/>
                <a:ext cx="934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EBBABCF5-128D-7E6A-E2C0-DAE65E87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56" y="3017725"/>
                <a:ext cx="934372" cy="461665"/>
              </a:xfrm>
              <a:prstGeom prst="rect">
                <a:avLst/>
              </a:prstGeom>
              <a:blipFill>
                <a:blip r:embed="rId11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AB8DFB2-D4B8-DBDA-CCDF-8F37D09551F4}"/>
              </a:ext>
            </a:extLst>
          </p:cNvPr>
          <p:cNvCxnSpPr>
            <a:cxnSpLocks/>
          </p:cNvCxnSpPr>
          <p:nvPr/>
        </p:nvCxnSpPr>
        <p:spPr>
          <a:xfrm flipV="1">
            <a:off x="9232652" y="3876612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753C174-03F2-C418-6732-43AF8868FE8D}"/>
              </a:ext>
            </a:extLst>
          </p:cNvPr>
          <p:cNvCxnSpPr>
            <a:cxnSpLocks/>
          </p:cNvCxnSpPr>
          <p:nvPr/>
        </p:nvCxnSpPr>
        <p:spPr>
          <a:xfrm flipV="1">
            <a:off x="9230258" y="3218460"/>
            <a:ext cx="0" cy="314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3F51D27A-34DA-E805-26DB-958CB54ADEDB}"/>
              </a:ext>
            </a:extLst>
          </p:cNvPr>
          <p:cNvSpPr/>
          <p:nvPr/>
        </p:nvSpPr>
        <p:spPr>
          <a:xfrm>
            <a:off x="8761406" y="3448402"/>
            <a:ext cx="929528" cy="4386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7552091-B80D-D5F3-59C5-BCB3934DA173}"/>
              </a:ext>
            </a:extLst>
          </p:cNvPr>
          <p:cNvCxnSpPr>
            <a:cxnSpLocks/>
          </p:cNvCxnSpPr>
          <p:nvPr/>
        </p:nvCxnSpPr>
        <p:spPr>
          <a:xfrm flipH="1">
            <a:off x="8334409" y="4420966"/>
            <a:ext cx="913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3CC9C6B-F1F0-76FF-C157-77CC419B43AB}"/>
              </a:ext>
            </a:extLst>
          </p:cNvPr>
          <p:cNvCxnSpPr>
            <a:cxnSpLocks/>
          </p:cNvCxnSpPr>
          <p:nvPr/>
        </p:nvCxnSpPr>
        <p:spPr>
          <a:xfrm flipV="1">
            <a:off x="8351505" y="3195176"/>
            <a:ext cx="0" cy="1227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48ACE43A-E936-A708-ADF7-D6316C204199}"/>
              </a:ext>
            </a:extLst>
          </p:cNvPr>
          <p:cNvSpPr/>
          <p:nvPr/>
        </p:nvSpPr>
        <p:spPr>
          <a:xfrm>
            <a:off x="9106987" y="4124262"/>
            <a:ext cx="251330" cy="6696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F007B8-2DEC-55E6-AD02-DB62641266DA}"/>
              </a:ext>
            </a:extLst>
          </p:cNvPr>
          <p:cNvSpPr txBox="1"/>
          <p:nvPr/>
        </p:nvSpPr>
        <p:spPr>
          <a:xfrm>
            <a:off x="1621701" y="30007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1F87E0-C874-6171-79B8-0A062AA14400}"/>
              </a:ext>
            </a:extLst>
          </p:cNvPr>
          <p:cNvSpPr txBox="1"/>
          <p:nvPr/>
        </p:nvSpPr>
        <p:spPr>
          <a:xfrm>
            <a:off x="9106987" y="187774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2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ERT QA 機器人實戰– 下篇- The coding day 整天打扣">
            <a:extLst>
              <a:ext uri="{FF2B5EF4-FFF2-40B4-BE49-F238E27FC236}">
                <a16:creationId xmlns:a16="http://schemas.microsoft.com/office/drawing/2014/main" id="{9B8D025E-7FFC-A58C-1386-3EF95C56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02" y="117812"/>
            <a:ext cx="1925411" cy="25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0C0E51-271E-F56A-7763-1578957C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47" y="1990704"/>
            <a:ext cx="2504327" cy="4604108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45DF91D-425E-A2AE-1906-BD4065F1614F}"/>
              </a:ext>
            </a:extLst>
          </p:cNvPr>
          <p:cNvCxnSpPr>
            <a:cxnSpLocks/>
          </p:cNvCxnSpPr>
          <p:nvPr/>
        </p:nvCxnSpPr>
        <p:spPr>
          <a:xfrm flipV="1">
            <a:off x="2849815" y="512566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ADBBAE2-2D55-5EBE-8C53-1F222AE283CA}"/>
              </a:ext>
            </a:extLst>
          </p:cNvPr>
          <p:cNvCxnSpPr>
            <a:cxnSpLocks/>
          </p:cNvCxnSpPr>
          <p:nvPr/>
        </p:nvCxnSpPr>
        <p:spPr>
          <a:xfrm flipV="1">
            <a:off x="3810737" y="512566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0D1D8C6-F39D-EE27-95C5-9AE6D5BA0BB5}"/>
              </a:ext>
            </a:extLst>
          </p:cNvPr>
          <p:cNvCxnSpPr>
            <a:cxnSpLocks/>
          </p:cNvCxnSpPr>
          <p:nvPr/>
        </p:nvCxnSpPr>
        <p:spPr>
          <a:xfrm flipV="1">
            <a:off x="4781285" y="510677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7BBE9DB-F9C4-D480-E8B5-77A43478795A}"/>
              </a:ext>
            </a:extLst>
          </p:cNvPr>
          <p:cNvCxnSpPr>
            <a:cxnSpLocks/>
          </p:cNvCxnSpPr>
          <p:nvPr/>
        </p:nvCxnSpPr>
        <p:spPr>
          <a:xfrm flipV="1">
            <a:off x="5771083" y="510677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A9EBE33-A8D7-E2E1-E04D-E7ADD7B4A625}"/>
              </a:ext>
            </a:extLst>
          </p:cNvPr>
          <p:cNvCxnSpPr>
            <a:cxnSpLocks/>
          </p:cNvCxnSpPr>
          <p:nvPr/>
        </p:nvCxnSpPr>
        <p:spPr>
          <a:xfrm flipV="1">
            <a:off x="2817157" y="325157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A66F455-9FE3-1EDF-E6C6-DF685369455D}"/>
              </a:ext>
            </a:extLst>
          </p:cNvPr>
          <p:cNvCxnSpPr>
            <a:cxnSpLocks/>
          </p:cNvCxnSpPr>
          <p:nvPr/>
        </p:nvCxnSpPr>
        <p:spPr>
          <a:xfrm flipV="1">
            <a:off x="3778079" y="325157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882DD2E-4D21-5E42-938E-2B1D06F1369E}"/>
              </a:ext>
            </a:extLst>
          </p:cNvPr>
          <p:cNvCxnSpPr>
            <a:cxnSpLocks/>
          </p:cNvCxnSpPr>
          <p:nvPr/>
        </p:nvCxnSpPr>
        <p:spPr>
          <a:xfrm flipV="1">
            <a:off x="4748627" y="323268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878C6C2-A99A-B61E-2226-E793B837ABE1}"/>
              </a:ext>
            </a:extLst>
          </p:cNvPr>
          <p:cNvCxnSpPr>
            <a:cxnSpLocks/>
          </p:cNvCxnSpPr>
          <p:nvPr/>
        </p:nvCxnSpPr>
        <p:spPr>
          <a:xfrm flipV="1">
            <a:off x="5738425" y="323268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9CEE734-DEDF-EE23-8DB7-CC44087F63F4}"/>
              </a:ext>
            </a:extLst>
          </p:cNvPr>
          <p:cNvSpPr/>
          <p:nvPr/>
        </p:nvSpPr>
        <p:spPr>
          <a:xfrm>
            <a:off x="2636561" y="5739940"/>
            <a:ext cx="465153" cy="6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06DF52-81F2-F406-BD38-1DECC42D28C9}"/>
              </a:ext>
            </a:extLst>
          </p:cNvPr>
          <p:cNvSpPr/>
          <p:nvPr/>
        </p:nvSpPr>
        <p:spPr>
          <a:xfrm>
            <a:off x="5562396" y="572782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199115-AC32-4CE8-F7CD-05BAF96AAA8E}"/>
              </a:ext>
            </a:extLst>
          </p:cNvPr>
          <p:cNvSpPr txBox="1"/>
          <p:nvPr/>
        </p:nvSpPr>
        <p:spPr>
          <a:xfrm>
            <a:off x="2554812" y="582677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62BCAA-4744-14E9-DBFB-F60C82AD9A43}"/>
              </a:ext>
            </a:extLst>
          </p:cNvPr>
          <p:cNvSpPr txBox="1"/>
          <p:nvPr/>
        </p:nvSpPr>
        <p:spPr>
          <a:xfrm>
            <a:off x="5467355" y="582677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36000D-B74E-0121-F930-385FB4DB18F4}"/>
              </a:ext>
            </a:extLst>
          </p:cNvPr>
          <p:cNvSpPr/>
          <p:nvPr/>
        </p:nvSpPr>
        <p:spPr>
          <a:xfrm>
            <a:off x="3594191" y="572782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2577C2-B9C5-58CD-E59E-7644D4E2A2F4}"/>
              </a:ext>
            </a:extLst>
          </p:cNvPr>
          <p:cNvSpPr txBox="1"/>
          <p:nvPr/>
        </p:nvSpPr>
        <p:spPr>
          <a:xfrm>
            <a:off x="3512442" y="582677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4EE30D-851D-D0FF-0A0B-C70E086EA5D0}"/>
              </a:ext>
            </a:extLst>
          </p:cNvPr>
          <p:cNvSpPr/>
          <p:nvPr/>
        </p:nvSpPr>
        <p:spPr>
          <a:xfrm>
            <a:off x="4556438" y="5727824"/>
            <a:ext cx="465153" cy="6775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201642C-EFD8-9682-F1A0-4C62A8FA8002}"/>
              </a:ext>
            </a:extLst>
          </p:cNvPr>
          <p:cNvSpPr txBox="1"/>
          <p:nvPr/>
        </p:nvSpPr>
        <p:spPr>
          <a:xfrm>
            <a:off x="4468043" y="582677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TW" altLang="en-US" sz="2400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2CBD63D-AEC5-5812-81B1-F535740FB258}"/>
              </a:ext>
            </a:extLst>
          </p:cNvPr>
          <p:cNvSpPr/>
          <p:nvPr/>
        </p:nvSpPr>
        <p:spPr>
          <a:xfrm>
            <a:off x="2346613" y="3789329"/>
            <a:ext cx="3749387" cy="1291009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Encoder</a:t>
            </a:r>
            <a:endParaRPr lang="zh-TW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82B4A1-2259-6224-C0DD-778650E29503}"/>
              </a:ext>
            </a:extLst>
          </p:cNvPr>
          <p:cNvSpPr/>
          <p:nvPr/>
        </p:nvSpPr>
        <p:spPr>
          <a:xfrm>
            <a:off x="2599610" y="2610752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583DBC-0AEE-7911-CBEF-1935E20B9ED0}"/>
              </a:ext>
            </a:extLst>
          </p:cNvPr>
          <p:cNvSpPr/>
          <p:nvPr/>
        </p:nvSpPr>
        <p:spPr>
          <a:xfrm>
            <a:off x="3558534" y="26107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6AAF18-30D7-D591-5834-3D81E916C67A}"/>
              </a:ext>
            </a:extLst>
          </p:cNvPr>
          <p:cNvSpPr/>
          <p:nvPr/>
        </p:nvSpPr>
        <p:spPr>
          <a:xfrm>
            <a:off x="4520945" y="26107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F6DAF0-8E78-1277-0479-CC9CAEEAB7F7}"/>
              </a:ext>
            </a:extLst>
          </p:cNvPr>
          <p:cNvSpPr/>
          <p:nvPr/>
        </p:nvSpPr>
        <p:spPr>
          <a:xfrm>
            <a:off x="5505849" y="2610751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66B1011-4336-967C-DFA5-CD4572C5DC96}"/>
                  </a:ext>
                </a:extLst>
              </p:cNvPr>
              <p:cNvSpPr txBox="1"/>
              <p:nvPr/>
            </p:nvSpPr>
            <p:spPr>
              <a:xfrm>
                <a:off x="5380844" y="269824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66B1011-4336-967C-DFA5-CD4572C5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44" y="2698246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528B41D-5AB7-80B1-A769-321FDCB21732}"/>
                  </a:ext>
                </a:extLst>
              </p:cNvPr>
              <p:cNvSpPr txBox="1"/>
              <p:nvPr/>
            </p:nvSpPr>
            <p:spPr>
              <a:xfrm>
                <a:off x="4404645" y="2705658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528B41D-5AB7-80B1-A769-321FDCB2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5" y="2705658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42AB4E5-C2CB-5BD6-BE95-2A41960962B8}"/>
                  </a:ext>
                </a:extLst>
              </p:cNvPr>
              <p:cNvSpPr txBox="1"/>
              <p:nvPr/>
            </p:nvSpPr>
            <p:spPr>
              <a:xfrm>
                <a:off x="3442234" y="272499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42AB4E5-C2CB-5BD6-BE95-2A4196096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34" y="272499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3F300ED-6DBB-32BD-62E6-E9E87E41F4DB}"/>
                  </a:ext>
                </a:extLst>
              </p:cNvPr>
              <p:cNvSpPr txBox="1"/>
              <p:nvPr/>
            </p:nvSpPr>
            <p:spPr>
              <a:xfrm>
                <a:off x="2502101" y="268001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3F300ED-6DBB-32BD-62E6-E9E87E41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01" y="268001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2AA4D5F-55A4-A834-69EF-CF681F1E89D5}"/>
                  </a:ext>
                </a:extLst>
              </p:cNvPr>
              <p:cNvSpPr txBox="1"/>
              <p:nvPr/>
            </p:nvSpPr>
            <p:spPr>
              <a:xfrm>
                <a:off x="5467355" y="584566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2AA4D5F-55A4-A834-69EF-CF681F1E8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5" y="5845666"/>
                <a:ext cx="715161" cy="468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4850D8E-BD7A-8C8A-32D7-26F67EAB1924}"/>
                  </a:ext>
                </a:extLst>
              </p:cNvPr>
              <p:cNvSpPr txBox="1"/>
              <p:nvPr/>
            </p:nvSpPr>
            <p:spPr>
              <a:xfrm>
                <a:off x="4491156" y="5845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04850D8E-BD7A-8C8A-32D7-26F67EAB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6" y="5845666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2DAD0FB-D4A9-ACC1-78AC-760FAF7B9E35}"/>
                  </a:ext>
                </a:extLst>
              </p:cNvPr>
              <p:cNvSpPr txBox="1"/>
              <p:nvPr/>
            </p:nvSpPr>
            <p:spPr>
              <a:xfrm>
                <a:off x="3515493" y="5845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2DAD0FB-D4A9-ACC1-78AC-760FAF7B9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493" y="5845666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4064CE5-6BF8-539D-B06B-7C562B894673}"/>
                  </a:ext>
                </a:extLst>
              </p:cNvPr>
              <p:cNvSpPr txBox="1"/>
              <p:nvPr/>
            </p:nvSpPr>
            <p:spPr>
              <a:xfrm>
                <a:off x="2562108" y="5845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4064CE5-6BF8-539D-B06B-7C562B894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08" y="5845666"/>
                <a:ext cx="715161" cy="47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語音泡泡: 圓角矩形 34">
            <a:extLst>
              <a:ext uri="{FF2B5EF4-FFF2-40B4-BE49-F238E27FC236}">
                <a16:creationId xmlns:a16="http://schemas.microsoft.com/office/drawing/2014/main" id="{99A7CB30-65F6-080E-AC90-65A621DF65B3}"/>
              </a:ext>
            </a:extLst>
          </p:cNvPr>
          <p:cNvSpPr/>
          <p:nvPr/>
        </p:nvSpPr>
        <p:spPr>
          <a:xfrm>
            <a:off x="5095283" y="534218"/>
            <a:ext cx="3514208" cy="1271941"/>
          </a:xfrm>
          <a:prstGeom prst="wedgeRoundRectCallout">
            <a:avLst>
              <a:gd name="adj1" fmla="val 68709"/>
              <a:gd name="adj2" fmla="val -685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 use the </a:t>
            </a:r>
            <a:r>
              <a:rPr lang="en-US" altLang="zh-TW" sz="2400" b="1" dirty="0"/>
              <a:t>same</a:t>
            </a:r>
            <a:r>
              <a:rPr lang="en-US" altLang="zh-TW" sz="2400" dirty="0"/>
              <a:t> network architecture as </a:t>
            </a:r>
            <a:r>
              <a:rPr lang="en-US" altLang="zh-TW" sz="2400" b="1" dirty="0"/>
              <a:t>transformer encoder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3EFB4C-1470-FD60-BD76-ACAC31AB92E6}"/>
              </a:ext>
            </a:extLst>
          </p:cNvPr>
          <p:cNvSpPr txBox="1"/>
          <p:nvPr/>
        </p:nvSpPr>
        <p:spPr>
          <a:xfrm>
            <a:off x="9875412" y="117812"/>
            <a:ext cx="94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sp>
        <p:nvSpPr>
          <p:cNvPr id="37" name="左大括弧 36">
            <a:extLst>
              <a:ext uri="{FF2B5EF4-FFF2-40B4-BE49-F238E27FC236}">
                <a16:creationId xmlns:a16="http://schemas.microsoft.com/office/drawing/2014/main" id="{29E79D65-4D48-D33C-48DB-EF60F03F3311}"/>
              </a:ext>
            </a:extLst>
          </p:cNvPr>
          <p:cNvSpPr/>
          <p:nvPr/>
        </p:nvSpPr>
        <p:spPr>
          <a:xfrm>
            <a:off x="6027549" y="1990705"/>
            <a:ext cx="922114" cy="4604108"/>
          </a:xfrm>
          <a:prstGeom prst="leftBrace">
            <a:avLst>
              <a:gd name="adj1" fmla="val 8333"/>
              <a:gd name="adj2" fmla="val 538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5AF5D59-869F-BEC4-7C7B-1D675CE1EBAC}"/>
              </a:ext>
            </a:extLst>
          </p:cNvPr>
          <p:cNvSpPr txBox="1"/>
          <p:nvPr/>
        </p:nvSpPr>
        <p:spPr>
          <a:xfrm>
            <a:off x="9380961" y="4292758"/>
            <a:ext cx="134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Residual</a:t>
            </a:r>
          </a:p>
          <a:p>
            <a:r>
              <a:rPr lang="en-US" altLang="zh-TW" sz="2400" dirty="0"/>
              <a:t>+ Layer norm </a:t>
            </a:r>
            <a:endParaRPr lang="zh-TW" altLang="en-US" sz="2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F34A421-D79A-7B09-6564-3F8F9B377AF0}"/>
              </a:ext>
            </a:extLst>
          </p:cNvPr>
          <p:cNvCxnSpPr>
            <a:cxnSpLocks/>
          </p:cNvCxnSpPr>
          <p:nvPr/>
        </p:nvCxnSpPr>
        <p:spPr>
          <a:xfrm flipH="1" flipV="1">
            <a:off x="8956645" y="3534900"/>
            <a:ext cx="849362" cy="6952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922D82B-FD2B-1C9E-E791-B3981C5431BD}"/>
              </a:ext>
            </a:extLst>
          </p:cNvPr>
          <p:cNvCxnSpPr>
            <a:cxnSpLocks/>
          </p:cNvCxnSpPr>
          <p:nvPr/>
        </p:nvCxnSpPr>
        <p:spPr>
          <a:xfrm flipH="1" flipV="1">
            <a:off x="8956644" y="2248417"/>
            <a:ext cx="959292" cy="198170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4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3374CD7-61D9-C392-D329-3EA85C44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4" y="818202"/>
            <a:ext cx="4727572" cy="57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0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A5204-F139-73DB-3A17-D3A5FADD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b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Autoregressive (AT)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D3A1D2F-77DE-C774-7C4F-259C3BB3A504}"/>
              </a:ext>
            </a:extLst>
          </p:cNvPr>
          <p:cNvCxnSpPr>
            <a:cxnSpLocks/>
          </p:cNvCxnSpPr>
          <p:nvPr/>
        </p:nvCxnSpPr>
        <p:spPr>
          <a:xfrm flipV="1">
            <a:off x="5160157" y="233208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D8C93FF-8AF1-4C14-4389-526D25FF22D8}"/>
              </a:ext>
            </a:extLst>
          </p:cNvPr>
          <p:cNvCxnSpPr>
            <a:cxnSpLocks/>
          </p:cNvCxnSpPr>
          <p:nvPr/>
        </p:nvCxnSpPr>
        <p:spPr>
          <a:xfrm flipV="1">
            <a:off x="5145643" y="359901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4B83EA7-A949-E2F7-491A-38B0BD08B19A}"/>
              </a:ext>
            </a:extLst>
          </p:cNvPr>
          <p:cNvSpPr/>
          <p:nvPr/>
        </p:nvSpPr>
        <p:spPr>
          <a:xfrm>
            <a:off x="4632661" y="4111933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F4B489-F00F-BE72-4C19-E91828FFE4CC}"/>
              </a:ext>
            </a:extLst>
          </p:cNvPr>
          <p:cNvSpPr/>
          <p:nvPr/>
        </p:nvSpPr>
        <p:spPr>
          <a:xfrm>
            <a:off x="2307915" y="3171179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DCC649-79F9-5509-4A0F-3E4DE20538A9}"/>
              </a:ext>
            </a:extLst>
          </p:cNvPr>
          <p:cNvCxnSpPr>
            <a:cxnSpLocks/>
          </p:cNvCxnSpPr>
          <p:nvPr/>
        </p:nvCxnSpPr>
        <p:spPr>
          <a:xfrm>
            <a:off x="3805413" y="3545933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27F1DD-59CA-EB12-5B2D-5CFAEF8D09F5}"/>
              </a:ext>
            </a:extLst>
          </p:cNvPr>
          <p:cNvCxnSpPr>
            <a:cxnSpLocks/>
          </p:cNvCxnSpPr>
          <p:nvPr/>
        </p:nvCxnSpPr>
        <p:spPr>
          <a:xfrm>
            <a:off x="4221847" y="4767161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DB4C970-BA43-CEDA-6131-79543CDE911C}"/>
              </a:ext>
            </a:extLst>
          </p:cNvPr>
          <p:cNvCxnSpPr>
            <a:cxnSpLocks/>
          </p:cNvCxnSpPr>
          <p:nvPr/>
        </p:nvCxnSpPr>
        <p:spPr>
          <a:xfrm>
            <a:off x="4221847" y="3531739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6DC32E0-660D-A7BC-231E-A015C132798D}"/>
              </a:ext>
            </a:extLst>
          </p:cNvPr>
          <p:cNvGrpSpPr/>
          <p:nvPr/>
        </p:nvGrpSpPr>
        <p:grpSpPr>
          <a:xfrm>
            <a:off x="2222500" y="3273672"/>
            <a:ext cx="1588901" cy="2988542"/>
            <a:chOff x="553420" y="2633912"/>
            <a:chExt cx="1588901" cy="29885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20B174-BAE7-1B24-65EE-ADF0CBC0D231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3" name="群組 106">
              <a:extLst>
                <a:ext uri="{FF2B5EF4-FFF2-40B4-BE49-F238E27FC236}">
                  <a16:creationId xmlns:a16="http://schemas.microsoft.com/office/drawing/2014/main" id="{3CE533D9-5A27-62EC-1DFB-FE42FE8DF9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4" name="Picture 9">
                <a:extLst>
                  <a:ext uri="{FF2B5EF4-FFF2-40B4-BE49-F238E27FC236}">
                    <a16:creationId xmlns:a16="http://schemas.microsoft.com/office/drawing/2014/main" id="{8FE0A31A-5950-D205-694E-CC0BCBF06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95A1E925-5435-A481-3091-550CE6BC5D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8D1A6D-E636-F197-0E21-C1A7985AC859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FC8997-F2D5-F66E-BDDA-2E42BA687817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B5F0A2-B17D-7A53-ACFC-F2F08A009832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B676FA-9100-DC93-6819-DCC668967C6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33FCCDE5-C77C-36EA-71CD-E56D7828BAE4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CFA95E6-7C33-CB98-FD4A-33EA630271AD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0C1BB46C-C26C-A5B6-7B5A-D2FB95267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3BE0FFD-2771-7061-C427-2CA6A44859B4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B89E199-52FF-C85C-3EBF-4010F32F6D38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71323869-58E2-4C94-AB0B-4645F01EC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14AAA963-4812-9F94-FD14-7CBFE902C61B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2519426-6242-EF2C-17E0-28B9C35DDAAE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49097F84-DB0D-8676-46D3-276290349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1611252-FB93-3C18-FAF2-1B6B4759D70D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714004-8CF8-4217-6B68-B885112D3AB2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B207A242-3709-534F-A8CE-D1FCC78DC3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D8A0F7FD-45C4-C64A-3A56-74DA239A0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EF11089-B80C-7788-E76D-45F46662B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CF96877F-D4D7-3B85-2F91-535B83FA8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D07CE0B-33CA-D9E7-816E-5AD88772C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1AD9D96-E375-21BA-FE6A-FCC8F9C73C28}"/>
              </a:ext>
            </a:extLst>
          </p:cNvPr>
          <p:cNvCxnSpPr>
            <a:cxnSpLocks/>
          </p:cNvCxnSpPr>
          <p:nvPr/>
        </p:nvCxnSpPr>
        <p:spPr>
          <a:xfrm flipV="1">
            <a:off x="5145643" y="540294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5CD4743-9539-E607-DBCE-3C8C91FD217B}"/>
              </a:ext>
            </a:extLst>
          </p:cNvPr>
          <p:cNvSpPr txBox="1"/>
          <p:nvPr/>
        </p:nvSpPr>
        <p:spPr>
          <a:xfrm>
            <a:off x="4639180" y="6444325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BA4F83D-3E33-ECB6-80AC-831C62D037DC}"/>
              </a:ext>
            </a:extLst>
          </p:cNvPr>
          <p:cNvSpPr/>
          <p:nvPr/>
        </p:nvSpPr>
        <p:spPr>
          <a:xfrm>
            <a:off x="5026052" y="2819722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表格 52">
            <a:extLst>
              <a:ext uri="{FF2B5EF4-FFF2-40B4-BE49-F238E27FC236}">
                <a16:creationId xmlns:a16="http://schemas.microsoft.com/office/drawing/2014/main" id="{B7AFF098-F48A-6F35-46CE-895037CC6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9074"/>
              </p:ext>
            </p:extLst>
          </p:nvPr>
        </p:nvGraphicFramePr>
        <p:xfrm>
          <a:off x="6513566" y="1394091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CEEA6D4-2904-A79C-08DC-27EA8FCE62D9}"/>
              </a:ext>
            </a:extLst>
          </p:cNvPr>
          <p:cNvCxnSpPr>
            <a:cxnSpLocks/>
          </p:cNvCxnSpPr>
          <p:nvPr/>
        </p:nvCxnSpPr>
        <p:spPr>
          <a:xfrm>
            <a:off x="5316628" y="3052082"/>
            <a:ext cx="112103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305EE63D-9EB7-F9FE-DCC4-B87C0D52B177}"/>
              </a:ext>
            </a:extLst>
          </p:cNvPr>
          <p:cNvSpPr/>
          <p:nvPr/>
        </p:nvSpPr>
        <p:spPr>
          <a:xfrm flipH="1">
            <a:off x="8736249" y="1402881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FEF75B-7FC7-90C7-5E8B-303C7FF1015A}"/>
              </a:ext>
            </a:extLst>
          </p:cNvPr>
          <p:cNvSpPr txBox="1"/>
          <p:nvPr/>
        </p:nvSpPr>
        <p:spPr>
          <a:xfrm>
            <a:off x="9117541" y="2090358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C0317A7-00F3-A663-0A6B-FD442A7FF95A}"/>
              </a:ext>
            </a:extLst>
          </p:cNvPr>
          <p:cNvSpPr txBox="1"/>
          <p:nvPr/>
        </p:nvSpPr>
        <p:spPr>
          <a:xfrm>
            <a:off x="9101006" y="2463221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B4754F2-3C93-2032-F73A-CA5BD6C8222D}"/>
              </a:ext>
            </a:extLst>
          </p:cNvPr>
          <p:cNvSpPr txBox="1"/>
          <p:nvPr/>
        </p:nvSpPr>
        <p:spPr>
          <a:xfrm>
            <a:off x="5203819" y="359097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7FE943F-3544-873E-9165-58844CA67F32}"/>
              </a:ext>
            </a:extLst>
          </p:cNvPr>
          <p:cNvSpPr txBox="1"/>
          <p:nvPr/>
        </p:nvSpPr>
        <p:spPr>
          <a:xfrm>
            <a:off x="6764065" y="898528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870220A-3C54-7AC1-DA78-2BDE8D18BEF0}"/>
              </a:ext>
            </a:extLst>
          </p:cNvPr>
          <p:cNvSpPr txBox="1"/>
          <p:nvPr/>
        </p:nvSpPr>
        <p:spPr>
          <a:xfrm>
            <a:off x="2222500" y="6262214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EF6C42C-DE3B-5922-18E4-D7343616B6C6}"/>
              </a:ext>
            </a:extLst>
          </p:cNvPr>
          <p:cNvGrpSpPr/>
          <p:nvPr/>
        </p:nvGrpSpPr>
        <p:grpSpPr>
          <a:xfrm>
            <a:off x="5034647" y="5737254"/>
            <a:ext cx="239580" cy="720000"/>
            <a:chOff x="3445729" y="5741259"/>
            <a:chExt cx="239580" cy="72000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BD75B60-3470-DCAD-56D7-3CB5FD923AB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07A409F3-42CE-BC95-548A-FE4294E9C91F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E4400023-BD3F-CE48-FD82-1B3CF36F365A}"/>
              </a:ext>
            </a:extLst>
          </p:cNvPr>
          <p:cNvSpPr/>
          <p:nvPr/>
        </p:nvSpPr>
        <p:spPr>
          <a:xfrm>
            <a:off x="6552723" y="1770886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5C6C710-1E49-A79C-E1BA-12597D5C81F8}"/>
              </a:ext>
            </a:extLst>
          </p:cNvPr>
          <p:cNvSpPr txBox="1"/>
          <p:nvPr/>
        </p:nvSpPr>
        <p:spPr>
          <a:xfrm>
            <a:off x="3893927" y="232119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ED3A4F-8437-0CD7-493B-127D18E486A7}"/>
              </a:ext>
            </a:extLst>
          </p:cNvPr>
          <p:cNvSpPr txBox="1"/>
          <p:nvPr/>
        </p:nvSpPr>
        <p:spPr>
          <a:xfrm>
            <a:off x="1843159" y="1596145"/>
            <a:ext cx="459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(Speech Recognition as example)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0FD3414-317F-725A-FE4A-DC5AEDA521E0}"/>
              </a:ext>
            </a:extLst>
          </p:cNvPr>
          <p:cNvSpPr txBox="1"/>
          <p:nvPr/>
        </p:nvSpPr>
        <p:spPr>
          <a:xfrm>
            <a:off x="4812716" y="196741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06DF2AD-59B9-7993-35D6-3401651A02A4}"/>
              </a:ext>
            </a:extLst>
          </p:cNvPr>
          <p:cNvSpPr txBox="1"/>
          <p:nvPr/>
        </p:nvSpPr>
        <p:spPr>
          <a:xfrm>
            <a:off x="5512128" y="6396335"/>
            <a:ext cx="197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(special token)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69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2FA03-1383-DEE5-E906-9C43F06F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700733A-973B-B39D-DF2E-A7CB359B7B22}"/>
              </a:ext>
            </a:extLst>
          </p:cNvPr>
          <p:cNvCxnSpPr>
            <a:cxnSpLocks/>
          </p:cNvCxnSpPr>
          <p:nvPr/>
        </p:nvCxnSpPr>
        <p:spPr>
          <a:xfrm flipV="1">
            <a:off x="6390181" y="206407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5961C85-6C3A-B652-E46C-2376392BF666}"/>
              </a:ext>
            </a:extLst>
          </p:cNvPr>
          <p:cNvSpPr txBox="1"/>
          <p:nvPr/>
        </p:nvSpPr>
        <p:spPr>
          <a:xfrm>
            <a:off x="6042740" y="1699409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04841B08-F10E-CEF8-9BBA-A8715441A687}"/>
              </a:ext>
            </a:extLst>
          </p:cNvPr>
          <p:cNvCxnSpPr>
            <a:cxnSpLocks/>
          </p:cNvCxnSpPr>
          <p:nvPr/>
        </p:nvCxnSpPr>
        <p:spPr>
          <a:xfrm flipV="1">
            <a:off x="7483198" y="205994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11F0795B-391B-89A6-680B-11C8906DF32E}"/>
              </a:ext>
            </a:extLst>
          </p:cNvPr>
          <p:cNvSpPr txBox="1"/>
          <p:nvPr/>
        </p:nvSpPr>
        <p:spPr>
          <a:xfrm>
            <a:off x="6216968" y="2049052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B499EB33-2538-110E-2CD4-DBCD77C3C86C}"/>
              </a:ext>
            </a:extLst>
          </p:cNvPr>
          <p:cNvSpPr txBox="1"/>
          <p:nvPr/>
        </p:nvSpPr>
        <p:spPr>
          <a:xfrm>
            <a:off x="7135757" y="1695280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8030FD0F-7E49-594A-6F8C-63779C1AA908}"/>
              </a:ext>
            </a:extLst>
          </p:cNvPr>
          <p:cNvCxnSpPr>
            <a:cxnSpLocks/>
          </p:cNvCxnSpPr>
          <p:nvPr/>
        </p:nvCxnSpPr>
        <p:spPr>
          <a:xfrm flipV="1">
            <a:off x="8622242" y="205535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02C0FE1-04E6-CD1C-1A3B-2181762C3BFC}"/>
              </a:ext>
            </a:extLst>
          </p:cNvPr>
          <p:cNvSpPr txBox="1"/>
          <p:nvPr/>
        </p:nvSpPr>
        <p:spPr>
          <a:xfrm>
            <a:off x="7356012" y="2044460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7809AE5B-0DE8-3694-51EA-E6E067931CC4}"/>
              </a:ext>
            </a:extLst>
          </p:cNvPr>
          <p:cNvSpPr txBox="1"/>
          <p:nvPr/>
        </p:nvSpPr>
        <p:spPr>
          <a:xfrm>
            <a:off x="8274801" y="1690688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54A36EB1-82A8-C562-5574-BF3FA7377BFF}"/>
              </a:ext>
            </a:extLst>
          </p:cNvPr>
          <p:cNvCxnSpPr>
            <a:cxnSpLocks/>
          </p:cNvCxnSpPr>
          <p:nvPr/>
        </p:nvCxnSpPr>
        <p:spPr>
          <a:xfrm flipV="1">
            <a:off x="5281646" y="206575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220A7D44-A31F-A1B3-720F-6452ED006048}"/>
              </a:ext>
            </a:extLst>
          </p:cNvPr>
          <p:cNvCxnSpPr>
            <a:cxnSpLocks/>
          </p:cNvCxnSpPr>
          <p:nvPr/>
        </p:nvCxnSpPr>
        <p:spPr>
          <a:xfrm flipV="1">
            <a:off x="5267132" y="3332692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3CFDBBAE-CA28-ABE6-9D3A-BE44BADA6FF6}"/>
              </a:ext>
            </a:extLst>
          </p:cNvPr>
          <p:cNvSpPr/>
          <p:nvPr/>
        </p:nvSpPr>
        <p:spPr>
          <a:xfrm>
            <a:off x="2429404" y="2904852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F2A42DB8-1995-A2C5-4A8E-ED9BB8FC783D}"/>
              </a:ext>
            </a:extLst>
          </p:cNvPr>
          <p:cNvCxnSpPr>
            <a:cxnSpLocks/>
          </p:cNvCxnSpPr>
          <p:nvPr/>
        </p:nvCxnSpPr>
        <p:spPr>
          <a:xfrm>
            <a:off x="3926902" y="3279606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C608BCB-E759-DBCC-C9CD-DB95DF1EA821}"/>
              </a:ext>
            </a:extLst>
          </p:cNvPr>
          <p:cNvCxnSpPr>
            <a:cxnSpLocks/>
          </p:cNvCxnSpPr>
          <p:nvPr/>
        </p:nvCxnSpPr>
        <p:spPr>
          <a:xfrm>
            <a:off x="4343336" y="4500834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07F3B92-BDA2-23D5-5EEC-09C9DEC2900D}"/>
              </a:ext>
            </a:extLst>
          </p:cNvPr>
          <p:cNvCxnSpPr>
            <a:cxnSpLocks/>
          </p:cNvCxnSpPr>
          <p:nvPr/>
        </p:nvCxnSpPr>
        <p:spPr>
          <a:xfrm>
            <a:off x="4343336" y="3265412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32CAAD79-3B56-780E-9943-B46164A0DA50}"/>
              </a:ext>
            </a:extLst>
          </p:cNvPr>
          <p:cNvGrpSpPr/>
          <p:nvPr/>
        </p:nvGrpSpPr>
        <p:grpSpPr>
          <a:xfrm>
            <a:off x="2343989" y="3007345"/>
            <a:ext cx="1588901" cy="2988542"/>
            <a:chOff x="553420" y="2633912"/>
            <a:chExt cx="1588901" cy="2988542"/>
          </a:xfrm>
        </p:grpSpPr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4E3F0D4F-DBF4-BA19-5E8D-BCD503DDCB72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90" name="群組 106">
              <a:extLst>
                <a:ext uri="{FF2B5EF4-FFF2-40B4-BE49-F238E27FC236}">
                  <a16:creationId xmlns:a16="http://schemas.microsoft.com/office/drawing/2014/main" id="{3D304D24-FFEE-3C4F-F1B1-4EA2F76892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111" name="Picture 9">
                <a:extLst>
                  <a:ext uri="{FF2B5EF4-FFF2-40B4-BE49-F238E27FC236}">
                    <a16:creationId xmlns:a16="http://schemas.microsoft.com/office/drawing/2014/main" id="{80A91B01-ED03-53C3-FFC2-DB6DFF4BB9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" name="Picture 9">
                <a:extLst>
                  <a:ext uri="{FF2B5EF4-FFF2-40B4-BE49-F238E27FC236}">
                    <a16:creationId xmlns:a16="http://schemas.microsoft.com/office/drawing/2014/main" id="{ED18F1C2-6D4D-3B8D-F577-3AC6CBC00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F872A5B-B37C-6EEF-ADA2-861431AC2F81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169C236-129A-9404-4F5C-950F0EAE3E2F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51A3E5C-779E-04E5-5771-AC9344B42E25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EADA4F9-2AA8-A58D-BF91-BF351BC3CD16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5" name="群組 94">
              <a:extLst>
                <a:ext uri="{FF2B5EF4-FFF2-40B4-BE49-F238E27FC236}">
                  <a16:creationId xmlns:a16="http://schemas.microsoft.com/office/drawing/2014/main" id="{CEA6953B-B3F0-651D-2EA1-A99C7CE19DBF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6506C0A-1F33-8FC4-3062-A37EE1B4F745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BE05825A-C4A9-1902-373C-D38CAC376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群組 95">
              <a:extLst>
                <a:ext uri="{FF2B5EF4-FFF2-40B4-BE49-F238E27FC236}">
                  <a16:creationId xmlns:a16="http://schemas.microsoft.com/office/drawing/2014/main" id="{10D8E050-0DC3-95CF-0CFD-41BE5085991F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2D962EC-E3FE-7EA8-FDFB-F3D10ED8C315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31F0AE99-2FF4-4FFC-D31F-2E7B0D4CD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E24E3D3B-4C4C-36BF-9A4C-620D9EDBC2CC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0303A6-E230-2FAF-10ED-2213C9C39B2E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E1D62740-0579-61DD-CB4E-34417A59A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195756FD-449D-4AD7-01BD-D33892F092DC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E39B12C-649F-AF94-5082-166BF15B0D8F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單箭頭接點 103">
                <a:extLst>
                  <a:ext uri="{FF2B5EF4-FFF2-40B4-BE49-F238E27FC236}">
                    <a16:creationId xmlns:a16="http://schemas.microsoft.com/office/drawing/2014/main" id="{2EFC60ED-43B5-EE0B-6A95-CC79943FB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254DE9E9-0E86-139F-F6CF-8D483EC83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>
              <a:extLst>
                <a:ext uri="{FF2B5EF4-FFF2-40B4-BE49-F238E27FC236}">
                  <a16:creationId xmlns:a16="http://schemas.microsoft.com/office/drawing/2014/main" id="{C2A5937C-9C5B-0685-970B-19D1CE3B1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018874CF-C5BC-6EEB-A59F-4779768DE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F2BEF113-6B34-876B-B0BF-A1F5B8B33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CA709D41-E91C-EAF7-2BC2-E91E443F1628}"/>
              </a:ext>
            </a:extLst>
          </p:cNvPr>
          <p:cNvCxnSpPr>
            <a:cxnSpLocks/>
          </p:cNvCxnSpPr>
          <p:nvPr/>
        </p:nvCxnSpPr>
        <p:spPr>
          <a:xfrm flipV="1">
            <a:off x="5267132" y="5136615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85EEA0B-333B-2BBD-0DE6-0DAA94CE541C}"/>
              </a:ext>
            </a:extLst>
          </p:cNvPr>
          <p:cNvSpPr txBox="1"/>
          <p:nvPr/>
        </p:nvSpPr>
        <p:spPr>
          <a:xfrm>
            <a:off x="4760669" y="6177998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8402A18-CF4C-21C8-1BA1-49FA678A4EF6}"/>
              </a:ext>
            </a:extLst>
          </p:cNvPr>
          <p:cNvSpPr/>
          <p:nvPr/>
        </p:nvSpPr>
        <p:spPr>
          <a:xfrm>
            <a:off x="5147541" y="2553395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5921D370-3917-C7E2-2C56-BCF7F54A9860}"/>
              </a:ext>
            </a:extLst>
          </p:cNvPr>
          <p:cNvSpPr txBox="1"/>
          <p:nvPr/>
        </p:nvSpPr>
        <p:spPr>
          <a:xfrm>
            <a:off x="2343989" y="5995887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29A793F8-64D8-8B3E-96EB-94F63641D175}"/>
              </a:ext>
            </a:extLst>
          </p:cNvPr>
          <p:cNvGrpSpPr/>
          <p:nvPr/>
        </p:nvGrpSpPr>
        <p:grpSpPr>
          <a:xfrm>
            <a:off x="5156136" y="5470927"/>
            <a:ext cx="239580" cy="720000"/>
            <a:chOff x="3445729" y="5741259"/>
            <a:chExt cx="239580" cy="720000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BF5F174-B4F9-F417-847E-9D34D1431775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D48B5286-B08D-587D-E6C5-D89B8B34FBD2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40C0C651-C6FD-FE42-4892-29052F1E4ACB}"/>
              </a:ext>
            </a:extLst>
          </p:cNvPr>
          <p:cNvSpPr txBox="1"/>
          <p:nvPr/>
        </p:nvSpPr>
        <p:spPr>
          <a:xfrm>
            <a:off x="4015416" y="205486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59A80AD3-8E7A-3B84-9583-40A3E82B04C9}"/>
              </a:ext>
            </a:extLst>
          </p:cNvPr>
          <p:cNvSpPr txBox="1"/>
          <p:nvPr/>
        </p:nvSpPr>
        <p:spPr>
          <a:xfrm>
            <a:off x="4934205" y="1701092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77A7B253-B6E6-1F3D-22BA-64D35D8034C0}"/>
              </a:ext>
            </a:extLst>
          </p:cNvPr>
          <p:cNvCxnSpPr>
            <a:cxnSpLocks/>
          </p:cNvCxnSpPr>
          <p:nvPr/>
        </p:nvCxnSpPr>
        <p:spPr>
          <a:xfrm flipV="1">
            <a:off x="6387382" y="3343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7C690235-9C10-E31E-8C30-945227E0FFF8}"/>
              </a:ext>
            </a:extLst>
          </p:cNvPr>
          <p:cNvSpPr/>
          <p:nvPr/>
        </p:nvSpPr>
        <p:spPr>
          <a:xfrm>
            <a:off x="6267791" y="2564439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132970C0-6B30-98BF-66EC-BA275B6B7649}"/>
              </a:ext>
            </a:extLst>
          </p:cNvPr>
          <p:cNvSpPr txBox="1"/>
          <p:nvPr/>
        </p:nvSpPr>
        <p:spPr>
          <a:xfrm>
            <a:off x="5872125" y="6196448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01E98B4A-5D49-821F-05FB-71897A94CD95}"/>
              </a:ext>
            </a:extLst>
          </p:cNvPr>
          <p:cNvGrpSpPr/>
          <p:nvPr/>
        </p:nvGrpSpPr>
        <p:grpSpPr>
          <a:xfrm>
            <a:off x="6267791" y="5468175"/>
            <a:ext cx="239580" cy="720000"/>
            <a:chOff x="3445729" y="5741259"/>
            <a:chExt cx="239580" cy="720000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CFFC90F7-2DCC-EA46-71DC-31ABC22F7695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CD5690C3-BB0E-7B18-15A5-EF38DAFDDF31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2EBCE1C6-2565-2F41-6E32-0237D97D74D0}"/>
              </a:ext>
            </a:extLst>
          </p:cNvPr>
          <p:cNvCxnSpPr>
            <a:cxnSpLocks/>
          </p:cNvCxnSpPr>
          <p:nvPr/>
        </p:nvCxnSpPr>
        <p:spPr>
          <a:xfrm flipV="1">
            <a:off x="6395741" y="5149315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2918A515-882E-D20E-F824-CA86F6D6F946}"/>
              </a:ext>
            </a:extLst>
          </p:cNvPr>
          <p:cNvCxnSpPr>
            <a:cxnSpLocks/>
          </p:cNvCxnSpPr>
          <p:nvPr/>
        </p:nvCxnSpPr>
        <p:spPr>
          <a:xfrm flipV="1">
            <a:off x="7498639" y="334373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EAD98EEA-2FAB-153C-6ECB-E93685F0E77E}"/>
              </a:ext>
            </a:extLst>
          </p:cNvPr>
          <p:cNvSpPr/>
          <p:nvPr/>
        </p:nvSpPr>
        <p:spPr>
          <a:xfrm>
            <a:off x="7379048" y="2564439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D4CD3E5-0C14-49A2-2FD8-9383B85AF4F9}"/>
              </a:ext>
            </a:extLst>
          </p:cNvPr>
          <p:cNvSpPr txBox="1"/>
          <p:nvPr/>
        </p:nvSpPr>
        <p:spPr>
          <a:xfrm>
            <a:off x="6983581" y="6177998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8601FE7B-5375-7FDA-7230-062D95D6C8D8}"/>
              </a:ext>
            </a:extLst>
          </p:cNvPr>
          <p:cNvGrpSpPr/>
          <p:nvPr/>
        </p:nvGrpSpPr>
        <p:grpSpPr>
          <a:xfrm>
            <a:off x="7379048" y="5468175"/>
            <a:ext cx="239580" cy="720000"/>
            <a:chOff x="3445729" y="5741259"/>
            <a:chExt cx="239580" cy="72000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AF798EB-DCEE-816C-8F55-DE7292801015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D6409603-EE37-AA47-ED53-ED0368FC8977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82FB7F08-21FC-2737-FB62-ECDB52900482}"/>
              </a:ext>
            </a:extLst>
          </p:cNvPr>
          <p:cNvCxnSpPr>
            <a:cxnSpLocks/>
          </p:cNvCxnSpPr>
          <p:nvPr/>
        </p:nvCxnSpPr>
        <p:spPr>
          <a:xfrm flipV="1">
            <a:off x="7506998" y="5149315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4EAC75CB-564A-52AC-7E02-94BAF90F2C0C}"/>
              </a:ext>
            </a:extLst>
          </p:cNvPr>
          <p:cNvCxnSpPr>
            <a:cxnSpLocks/>
          </p:cNvCxnSpPr>
          <p:nvPr/>
        </p:nvCxnSpPr>
        <p:spPr>
          <a:xfrm flipV="1">
            <a:off x="8610096" y="3343214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3A57291-90B6-A425-D8AC-37D1186E35CA}"/>
              </a:ext>
            </a:extLst>
          </p:cNvPr>
          <p:cNvSpPr/>
          <p:nvPr/>
        </p:nvSpPr>
        <p:spPr>
          <a:xfrm>
            <a:off x="8490505" y="2563917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E6948691-E01A-415C-522F-BE474BFFA8D0}"/>
              </a:ext>
            </a:extLst>
          </p:cNvPr>
          <p:cNvSpPr txBox="1"/>
          <p:nvPr/>
        </p:nvSpPr>
        <p:spPr>
          <a:xfrm>
            <a:off x="8095038" y="61774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A280057-C87E-3D5A-A756-6AD685085D28}"/>
              </a:ext>
            </a:extLst>
          </p:cNvPr>
          <p:cNvGrpSpPr/>
          <p:nvPr/>
        </p:nvGrpSpPr>
        <p:grpSpPr>
          <a:xfrm>
            <a:off x="8490505" y="5467653"/>
            <a:ext cx="239580" cy="720000"/>
            <a:chOff x="3445729" y="5741259"/>
            <a:chExt cx="239580" cy="720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2A65CE60-BF7D-AC1C-97E8-130E234B31E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1" name="橢圓 140">
              <a:extLst>
                <a:ext uri="{FF2B5EF4-FFF2-40B4-BE49-F238E27FC236}">
                  <a16:creationId xmlns:a16="http://schemas.microsoft.com/office/drawing/2014/main" id="{1F53AE4C-6A63-40AA-206B-9E987F46D0A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18B7EFF7-650B-142C-0EE0-01A60D9FB2E0}"/>
              </a:ext>
            </a:extLst>
          </p:cNvPr>
          <p:cNvCxnSpPr>
            <a:cxnSpLocks/>
          </p:cNvCxnSpPr>
          <p:nvPr/>
        </p:nvCxnSpPr>
        <p:spPr>
          <a:xfrm flipV="1">
            <a:off x="8618455" y="514879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CC50ADCF-F098-0FED-8E7A-E7178F3D1F6E}"/>
              </a:ext>
            </a:extLst>
          </p:cNvPr>
          <p:cNvSpPr/>
          <p:nvPr/>
        </p:nvSpPr>
        <p:spPr>
          <a:xfrm>
            <a:off x="4754150" y="3845606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5E9B6363-0BF0-2C5F-3DC5-6C1D90AA5D5C}"/>
              </a:ext>
            </a:extLst>
          </p:cNvPr>
          <p:cNvSpPr txBox="1"/>
          <p:nvPr/>
        </p:nvSpPr>
        <p:spPr>
          <a:xfrm>
            <a:off x="5123951" y="205318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478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/>
      <p:bldP spid="78" grpId="0"/>
      <p:bldP spid="80" grpId="0"/>
      <p:bldP spid="81" grpId="0"/>
      <p:bldP spid="123" grpId="0" animBg="1"/>
      <p:bldP spid="124" grpId="0"/>
      <p:bldP spid="130" grpId="0" animBg="1"/>
      <p:bldP spid="131" grpId="0"/>
      <p:bldP spid="137" grpId="0" animBg="1"/>
      <p:bldP spid="138" grpId="0"/>
      <p:bldP spid="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B2AEEBE7-0B66-8980-41A5-8F1AFA6F1569}"/>
              </a:ext>
            </a:extLst>
          </p:cNvPr>
          <p:cNvCxnSpPr>
            <a:cxnSpLocks/>
          </p:cNvCxnSpPr>
          <p:nvPr/>
        </p:nvCxnSpPr>
        <p:spPr>
          <a:xfrm flipV="1">
            <a:off x="4014440" y="21025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314C7B7-2A60-A726-5E1A-D5B63AA9BD25}"/>
              </a:ext>
            </a:extLst>
          </p:cNvPr>
          <p:cNvSpPr txBox="1"/>
          <p:nvPr/>
        </p:nvSpPr>
        <p:spPr>
          <a:xfrm>
            <a:off x="3666999" y="17378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2498BA0-367A-9DF5-791C-9D5BCC151F44}"/>
              </a:ext>
            </a:extLst>
          </p:cNvPr>
          <p:cNvCxnSpPr>
            <a:cxnSpLocks/>
          </p:cNvCxnSpPr>
          <p:nvPr/>
        </p:nvCxnSpPr>
        <p:spPr>
          <a:xfrm flipV="1">
            <a:off x="5107457" y="209841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6ADBCB3-DABA-32FE-D182-D046C31D604C}"/>
              </a:ext>
            </a:extLst>
          </p:cNvPr>
          <p:cNvSpPr txBox="1"/>
          <p:nvPr/>
        </p:nvSpPr>
        <p:spPr>
          <a:xfrm>
            <a:off x="3841227" y="208752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8BFF13-721F-64F5-0FBC-09602EC8FD26}"/>
              </a:ext>
            </a:extLst>
          </p:cNvPr>
          <p:cNvSpPr txBox="1"/>
          <p:nvPr/>
        </p:nvSpPr>
        <p:spPr>
          <a:xfrm>
            <a:off x="4760016" y="173375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19A200-AC69-0743-F6C5-440E13C9A698}"/>
              </a:ext>
            </a:extLst>
          </p:cNvPr>
          <p:cNvCxnSpPr>
            <a:cxnSpLocks/>
          </p:cNvCxnSpPr>
          <p:nvPr/>
        </p:nvCxnSpPr>
        <p:spPr>
          <a:xfrm flipV="1">
            <a:off x="6246501" y="209382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013AC38-7846-8C8F-7811-153BCB4725F3}"/>
              </a:ext>
            </a:extLst>
          </p:cNvPr>
          <p:cNvSpPr txBox="1"/>
          <p:nvPr/>
        </p:nvSpPr>
        <p:spPr>
          <a:xfrm>
            <a:off x="4980271" y="2082934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2A6FDA1-4181-877B-0115-A74463AE56FA}"/>
              </a:ext>
            </a:extLst>
          </p:cNvPr>
          <p:cNvSpPr txBox="1"/>
          <p:nvPr/>
        </p:nvSpPr>
        <p:spPr>
          <a:xfrm>
            <a:off x="5899060" y="1729162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0F08F60-628B-4EA5-CF25-108052A4DE8A}"/>
              </a:ext>
            </a:extLst>
          </p:cNvPr>
          <p:cNvCxnSpPr>
            <a:cxnSpLocks/>
          </p:cNvCxnSpPr>
          <p:nvPr/>
        </p:nvCxnSpPr>
        <p:spPr>
          <a:xfrm flipV="1">
            <a:off x="2905905" y="21042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95B50D-244C-3ABA-DBAA-8550B96622A0}"/>
              </a:ext>
            </a:extLst>
          </p:cNvPr>
          <p:cNvSpPr txBox="1"/>
          <p:nvPr/>
        </p:nvSpPr>
        <p:spPr>
          <a:xfrm>
            <a:off x="2558464" y="1739566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4E8A95-A01D-4D7E-56A8-CA263E68633B}"/>
              </a:ext>
            </a:extLst>
          </p:cNvPr>
          <p:cNvSpPr txBox="1"/>
          <p:nvPr/>
        </p:nvSpPr>
        <p:spPr>
          <a:xfrm>
            <a:off x="2748210" y="20916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DD5CFEA-84E4-07EA-8480-156EFBCA4468}"/>
              </a:ext>
            </a:extLst>
          </p:cNvPr>
          <p:cNvGrpSpPr/>
          <p:nvPr/>
        </p:nvGrpSpPr>
        <p:grpSpPr>
          <a:xfrm>
            <a:off x="2376539" y="2621289"/>
            <a:ext cx="1030514" cy="3993935"/>
            <a:chOff x="3000880" y="2532296"/>
            <a:chExt cx="1030514" cy="3993935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10A243F-85D6-290B-3AC5-BA406107C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28A476D-F3E2-2D7B-80C0-8B98EDD37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A7A12F6-6081-8445-7833-5C1EC2CD1DB6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25AE0D-82D8-0FB3-623D-1644759FC504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A65ABF66-B613-CC0D-D42F-96AC7E00F819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3C8C1E2-EC6B-CFB9-14BE-673528353726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979B187F-7592-733D-613E-38A304CF8EB9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B735DC2-C8E0-E0BD-0CFE-D36FD37664A5}"/>
              </a:ext>
            </a:extLst>
          </p:cNvPr>
          <p:cNvGrpSpPr/>
          <p:nvPr/>
        </p:nvGrpSpPr>
        <p:grpSpPr>
          <a:xfrm>
            <a:off x="3487995" y="2632333"/>
            <a:ext cx="1030514" cy="4001341"/>
            <a:chOff x="4142089" y="2543340"/>
            <a:chExt cx="1030514" cy="4001341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73547CB-5C38-D59A-198D-666B30B35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0975C9-AA92-A420-BC3E-22EE24EE6E59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481DA75-40F2-8742-18DF-F55EA75F833E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機</a:t>
              </a:r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6326E12-944D-DE83-DC96-810788B3AA0D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2DFEED1-6071-AEF2-803C-24619E251B64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D702836-68E7-4331-52BA-9E39954C3095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661EDF7-C195-202F-E27D-BE857AFE5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FA001-3D30-E278-5FA6-C728E5D8D549}"/>
              </a:ext>
            </a:extLst>
          </p:cNvPr>
          <p:cNvCxnSpPr>
            <a:cxnSpLocks/>
          </p:cNvCxnSpPr>
          <p:nvPr/>
        </p:nvCxnSpPr>
        <p:spPr>
          <a:xfrm flipV="1">
            <a:off x="5114509" y="341163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2B83C92-A8AB-CCDC-8992-24EBF2DE506D}"/>
              </a:ext>
            </a:extLst>
          </p:cNvPr>
          <p:cNvSpPr/>
          <p:nvPr/>
        </p:nvSpPr>
        <p:spPr>
          <a:xfrm>
            <a:off x="4994918" y="2632333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9256EAA-A024-4FB7-F55E-213C4C1BA101}"/>
              </a:ext>
            </a:extLst>
          </p:cNvPr>
          <p:cNvSpPr txBox="1"/>
          <p:nvPr/>
        </p:nvSpPr>
        <p:spPr>
          <a:xfrm>
            <a:off x="4599451" y="6245892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EDFC668-610F-0720-78A5-C15540D450EA}"/>
              </a:ext>
            </a:extLst>
          </p:cNvPr>
          <p:cNvGrpSpPr/>
          <p:nvPr/>
        </p:nvGrpSpPr>
        <p:grpSpPr>
          <a:xfrm>
            <a:off x="4994918" y="5536069"/>
            <a:ext cx="239580" cy="720000"/>
            <a:chOff x="3445729" y="5741259"/>
            <a:chExt cx="239580" cy="7200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6C2DE35-DF78-8CB6-E1F1-9735BADF606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A82612BF-967D-3E34-D0BC-522B97062D06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EC2B3E-1855-02BB-DB5E-13D94912AE0E}"/>
              </a:ext>
            </a:extLst>
          </p:cNvPr>
          <p:cNvCxnSpPr>
            <a:cxnSpLocks/>
          </p:cNvCxnSpPr>
          <p:nvPr/>
        </p:nvCxnSpPr>
        <p:spPr>
          <a:xfrm flipV="1">
            <a:off x="5122868" y="5217209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81C605-7174-9F49-41F8-959EAEC09A90}"/>
              </a:ext>
            </a:extLst>
          </p:cNvPr>
          <p:cNvCxnSpPr>
            <a:cxnSpLocks/>
          </p:cNvCxnSpPr>
          <p:nvPr/>
        </p:nvCxnSpPr>
        <p:spPr>
          <a:xfrm flipV="1">
            <a:off x="6225966" y="341110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AAE21B2-A9BD-91C8-C995-4046D9EECC7E}"/>
              </a:ext>
            </a:extLst>
          </p:cNvPr>
          <p:cNvSpPr/>
          <p:nvPr/>
        </p:nvSpPr>
        <p:spPr>
          <a:xfrm>
            <a:off x="6106375" y="2631811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65AB62-C249-B8B4-9BCC-A62FE1310EE7}"/>
              </a:ext>
            </a:extLst>
          </p:cNvPr>
          <p:cNvSpPr txBox="1"/>
          <p:nvPr/>
        </p:nvSpPr>
        <p:spPr>
          <a:xfrm>
            <a:off x="5710908" y="6245370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9AF97BE-E307-84FE-AC70-9D0C44A637C4}"/>
              </a:ext>
            </a:extLst>
          </p:cNvPr>
          <p:cNvGrpSpPr/>
          <p:nvPr/>
        </p:nvGrpSpPr>
        <p:grpSpPr>
          <a:xfrm>
            <a:off x="6106375" y="5535547"/>
            <a:ext cx="239580" cy="720000"/>
            <a:chOff x="3445729" y="5741259"/>
            <a:chExt cx="239580" cy="720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BEF7607-9984-DBB7-0766-1CE9DFCCE40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376B691E-217B-81A1-0E1F-93D51D23F28D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ED3828CC-EB2A-8A11-D44D-24CAF10DC406}"/>
              </a:ext>
            </a:extLst>
          </p:cNvPr>
          <p:cNvCxnSpPr>
            <a:cxnSpLocks/>
          </p:cNvCxnSpPr>
          <p:nvPr/>
        </p:nvCxnSpPr>
        <p:spPr>
          <a:xfrm flipV="1">
            <a:off x="6234325" y="521668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3333F940-C036-A26E-D17C-31B8B45E7555}"/>
              </a:ext>
            </a:extLst>
          </p:cNvPr>
          <p:cNvSpPr/>
          <p:nvPr/>
        </p:nvSpPr>
        <p:spPr>
          <a:xfrm>
            <a:off x="2370021" y="3913500"/>
            <a:ext cx="4248268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3CDBB77-638D-61C7-8143-3E5CA8FE6D07}"/>
              </a:ext>
            </a:extLst>
          </p:cNvPr>
          <p:cNvSpPr txBox="1"/>
          <p:nvPr/>
        </p:nvSpPr>
        <p:spPr>
          <a:xfrm>
            <a:off x="2493154" y="1104024"/>
            <a:ext cx="42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ignore the input from the encoder here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874F7896-994F-FD20-CFD4-30DE044E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27" y="360702"/>
            <a:ext cx="2185822" cy="6365195"/>
          </a:xfrm>
          <a:prstGeom prst="rect">
            <a:avLst/>
          </a:prstGeom>
        </p:spPr>
      </p:pic>
      <p:sp>
        <p:nvSpPr>
          <p:cNvPr id="48" name="左大括弧 47">
            <a:extLst>
              <a:ext uri="{FF2B5EF4-FFF2-40B4-BE49-F238E27FC236}">
                <a16:creationId xmlns:a16="http://schemas.microsoft.com/office/drawing/2014/main" id="{75E991C0-D0F7-3B58-9AE8-9812174A5721}"/>
              </a:ext>
            </a:extLst>
          </p:cNvPr>
          <p:cNvSpPr/>
          <p:nvPr/>
        </p:nvSpPr>
        <p:spPr>
          <a:xfrm>
            <a:off x="6721982" y="360702"/>
            <a:ext cx="939244" cy="6314582"/>
          </a:xfrm>
          <a:prstGeom prst="leftBrace">
            <a:avLst>
              <a:gd name="adj1" fmla="val 8333"/>
              <a:gd name="adj2" fmla="val 6670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1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0C088E-B9B4-53D6-B6EC-2293865F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31" y="210347"/>
            <a:ext cx="2211404" cy="643969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C5D24AC-885F-EB95-F563-C92AF961201F}"/>
              </a:ext>
            </a:extLst>
          </p:cNvPr>
          <p:cNvSpPr/>
          <p:nvPr/>
        </p:nvSpPr>
        <p:spPr>
          <a:xfrm>
            <a:off x="6607945" y="2575269"/>
            <a:ext cx="1379308" cy="1012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0DA046-67A2-AF65-E8EB-9DB67655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224" y="2645025"/>
            <a:ext cx="2050123" cy="37690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0B55B1-BC50-4E26-C3A1-EBD09FA11273}"/>
              </a:ext>
            </a:extLst>
          </p:cNvPr>
          <p:cNvSpPr txBox="1"/>
          <p:nvPr/>
        </p:nvSpPr>
        <p:spPr>
          <a:xfrm>
            <a:off x="2469512" y="5700714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Encoder</a:t>
            </a:r>
            <a:endParaRPr lang="zh-TW" altLang="en-US" sz="2800" b="1" i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0C2E7D-70D4-D171-A06E-86ADEF92C6CA}"/>
              </a:ext>
            </a:extLst>
          </p:cNvPr>
          <p:cNvSpPr txBox="1"/>
          <p:nvPr/>
        </p:nvSpPr>
        <p:spPr>
          <a:xfrm>
            <a:off x="8308029" y="5678483"/>
            <a:ext cx="167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Decoder</a:t>
            </a:r>
            <a:endParaRPr lang="zh-TW" altLang="en-US" sz="2800" b="1" i="1" u="sng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A25A926-14EE-EE42-AB49-1728A18B05D2}"/>
              </a:ext>
            </a:extLst>
          </p:cNvPr>
          <p:cNvSpPr/>
          <p:nvPr/>
        </p:nvSpPr>
        <p:spPr>
          <a:xfrm>
            <a:off x="6810374" y="3895728"/>
            <a:ext cx="728663" cy="1762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63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DCA47-CFCF-B2F3-4FC8-986E706E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Sequence-to-sequence (Seq2seq)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F03B5CC0-DCFA-39D5-3DC8-968799A4D78C}"/>
              </a:ext>
            </a:extLst>
          </p:cNvPr>
          <p:cNvSpPr txBox="1"/>
          <p:nvPr/>
        </p:nvSpPr>
        <p:spPr>
          <a:xfrm>
            <a:off x="838200" y="1352848"/>
            <a:ext cx="583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a sequence, output a sequence </a:t>
            </a:r>
            <a:endParaRPr lang="zh-TW" altLang="en-US" sz="2400" dirty="0"/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74F1D694-4D33-7F90-C59E-B3C75237895E}"/>
              </a:ext>
            </a:extLst>
          </p:cNvPr>
          <p:cNvSpPr txBox="1"/>
          <p:nvPr/>
        </p:nvSpPr>
        <p:spPr>
          <a:xfrm>
            <a:off x="5996519" y="1335220"/>
            <a:ext cx="6462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output length is determined by model.</a:t>
            </a:r>
            <a:endParaRPr lang="zh-TW" altLang="en-US" sz="2400" dirty="0"/>
          </a:p>
        </p:txBody>
      </p:sp>
      <p:grpSp>
        <p:nvGrpSpPr>
          <p:cNvPr id="158" name="群組 106">
            <a:extLst>
              <a:ext uri="{FF2B5EF4-FFF2-40B4-BE49-F238E27FC236}">
                <a16:creationId xmlns:a16="http://schemas.microsoft.com/office/drawing/2014/main" id="{119E0C0B-9E3C-22F7-804D-B8841A7669F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09978" y="2002369"/>
            <a:ext cx="2439738" cy="820197"/>
            <a:chOff x="467932" y="3914400"/>
            <a:chExt cx="2909888" cy="576263"/>
          </a:xfrm>
        </p:grpSpPr>
        <p:pic>
          <p:nvPicPr>
            <p:cNvPr id="159" name="Picture 9">
              <a:extLst>
                <a:ext uri="{FF2B5EF4-FFF2-40B4-BE49-F238E27FC236}">
                  <a16:creationId xmlns:a16="http://schemas.microsoft.com/office/drawing/2014/main" id="{9FBB776F-7772-94A6-60D2-C4B6C5CD3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0" name="Picture 9">
              <a:extLst>
                <a:ext uri="{FF2B5EF4-FFF2-40B4-BE49-F238E27FC236}">
                  <a16:creationId xmlns:a16="http://schemas.microsoft.com/office/drawing/2014/main" id="{03A63AA8-D3BD-69ED-2273-CBEBC3D42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1" name="矩形: 圓角 160">
            <a:extLst>
              <a:ext uri="{FF2B5EF4-FFF2-40B4-BE49-F238E27FC236}">
                <a16:creationId xmlns:a16="http://schemas.microsoft.com/office/drawing/2014/main" id="{78C50D08-DD6D-460D-1722-7B4BC4944B78}"/>
              </a:ext>
            </a:extLst>
          </p:cNvPr>
          <p:cNvSpPr/>
          <p:nvPr/>
        </p:nvSpPr>
        <p:spPr>
          <a:xfrm>
            <a:off x="5300616" y="1946748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Recognition</a:t>
            </a:r>
            <a:endParaRPr lang="zh-TW" altLang="en-US" sz="2400" dirty="0"/>
          </a:p>
        </p:txBody>
      </p: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CE2A61AF-7323-3C06-9E20-04D90E01CCEC}"/>
              </a:ext>
            </a:extLst>
          </p:cNvPr>
          <p:cNvCxnSpPr>
            <a:cxnSpLocks/>
          </p:cNvCxnSpPr>
          <p:nvPr/>
        </p:nvCxnSpPr>
        <p:spPr>
          <a:xfrm>
            <a:off x="4753392" y="2452899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77328AD2-C725-7A79-1CAE-ADBBA3A588DD}"/>
              </a:ext>
            </a:extLst>
          </p:cNvPr>
          <p:cNvCxnSpPr>
            <a:cxnSpLocks/>
          </p:cNvCxnSpPr>
          <p:nvPr/>
        </p:nvCxnSpPr>
        <p:spPr>
          <a:xfrm>
            <a:off x="7397005" y="245289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橢圓 163">
            <a:extLst>
              <a:ext uri="{FF2B5EF4-FFF2-40B4-BE49-F238E27FC236}">
                <a16:creationId xmlns:a16="http://schemas.microsoft.com/office/drawing/2014/main" id="{F8841419-642C-0640-60C9-E5CDE1CD23BC}"/>
              </a:ext>
            </a:extLst>
          </p:cNvPr>
          <p:cNvSpPr/>
          <p:nvPr/>
        </p:nvSpPr>
        <p:spPr>
          <a:xfrm>
            <a:off x="8243994" y="2309723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>
            <a:extLst>
              <a:ext uri="{FF2B5EF4-FFF2-40B4-BE49-F238E27FC236}">
                <a16:creationId xmlns:a16="http://schemas.microsoft.com/office/drawing/2014/main" id="{66DA0CB2-1370-4072-1C10-CAE3CD21BA6E}"/>
              </a:ext>
            </a:extLst>
          </p:cNvPr>
          <p:cNvSpPr/>
          <p:nvPr/>
        </p:nvSpPr>
        <p:spPr>
          <a:xfrm>
            <a:off x="8735786" y="2309723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>
            <a:extLst>
              <a:ext uri="{FF2B5EF4-FFF2-40B4-BE49-F238E27FC236}">
                <a16:creationId xmlns:a16="http://schemas.microsoft.com/office/drawing/2014/main" id="{D6636379-3A47-D00C-9783-2381C5948142}"/>
              </a:ext>
            </a:extLst>
          </p:cNvPr>
          <p:cNvSpPr/>
          <p:nvPr/>
        </p:nvSpPr>
        <p:spPr>
          <a:xfrm>
            <a:off x="9227578" y="2309723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DE80E59F-110F-100C-8CF7-52BCF52B1A3B}"/>
              </a:ext>
            </a:extLst>
          </p:cNvPr>
          <p:cNvSpPr txBox="1"/>
          <p:nvPr/>
        </p:nvSpPr>
        <p:spPr>
          <a:xfrm>
            <a:off x="8436244" y="2832104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68" name="右大括弧 167">
            <a:extLst>
              <a:ext uri="{FF2B5EF4-FFF2-40B4-BE49-F238E27FC236}">
                <a16:creationId xmlns:a16="http://schemas.microsoft.com/office/drawing/2014/main" id="{23C6C3C8-0FE1-0771-5938-CE9FD2029287}"/>
              </a:ext>
            </a:extLst>
          </p:cNvPr>
          <p:cNvSpPr/>
          <p:nvPr/>
        </p:nvSpPr>
        <p:spPr>
          <a:xfrm rot="5400000">
            <a:off x="8811148" y="2078072"/>
            <a:ext cx="123691" cy="124916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F7CBBB1A-B8FF-64D5-8A01-42CEF6DBA987}"/>
              </a:ext>
            </a:extLst>
          </p:cNvPr>
          <p:cNvGrpSpPr/>
          <p:nvPr/>
        </p:nvGrpSpPr>
        <p:grpSpPr>
          <a:xfrm>
            <a:off x="2371038" y="2162465"/>
            <a:ext cx="2146963" cy="525689"/>
            <a:chOff x="723213" y="1912021"/>
            <a:chExt cx="2146963" cy="525689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7340B1AC-51C0-F36D-8E5F-468DFE4AEE65}"/>
                </a:ext>
              </a:extLst>
            </p:cNvPr>
            <p:cNvSpPr/>
            <p:nvPr/>
          </p:nvSpPr>
          <p:spPr>
            <a:xfrm>
              <a:off x="72321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437B299-6779-F972-F94A-9B28792F4DCD}"/>
                </a:ext>
              </a:extLst>
            </p:cNvPr>
            <p:cNvSpPr/>
            <p:nvPr/>
          </p:nvSpPr>
          <p:spPr>
            <a:xfrm>
              <a:off x="97115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D9239F3-666E-1943-A9FC-71D8CA0D915E}"/>
                </a:ext>
              </a:extLst>
            </p:cNvPr>
            <p:cNvSpPr/>
            <p:nvPr/>
          </p:nvSpPr>
          <p:spPr>
            <a:xfrm>
              <a:off x="121910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717574B-5E71-EAE2-8EDB-2651440DF87C}"/>
                </a:ext>
              </a:extLst>
            </p:cNvPr>
            <p:cNvSpPr/>
            <p:nvPr/>
          </p:nvSpPr>
          <p:spPr>
            <a:xfrm>
              <a:off x="1467048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C2B379C-90DB-1AEF-BD8A-55D0C7E4F862}"/>
                </a:ext>
              </a:extLst>
            </p:cNvPr>
            <p:cNvSpPr/>
            <p:nvPr/>
          </p:nvSpPr>
          <p:spPr>
            <a:xfrm>
              <a:off x="1714993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482D404-2639-08D6-A39F-2091A5D60157}"/>
                </a:ext>
              </a:extLst>
            </p:cNvPr>
            <p:cNvSpPr/>
            <p:nvPr/>
          </p:nvSpPr>
          <p:spPr>
            <a:xfrm>
              <a:off x="1962939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5EA7AB4-AE69-3CF3-872E-9C0619085CB8}"/>
                </a:ext>
              </a:extLst>
            </p:cNvPr>
            <p:cNvSpPr/>
            <p:nvPr/>
          </p:nvSpPr>
          <p:spPr>
            <a:xfrm>
              <a:off x="221982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9B00619-9BA6-CF54-6353-05861DEBFF12}"/>
                </a:ext>
              </a:extLst>
            </p:cNvPr>
            <p:cNvSpPr/>
            <p:nvPr/>
          </p:nvSpPr>
          <p:spPr>
            <a:xfrm>
              <a:off x="2467765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3AB56CC9-438F-7888-B96B-B696509A700A}"/>
                </a:ext>
              </a:extLst>
            </p:cNvPr>
            <p:cNvSpPr/>
            <p:nvPr/>
          </p:nvSpPr>
          <p:spPr>
            <a:xfrm>
              <a:off x="2715710" y="1912021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CF5C3D8A-D5E3-E4F4-7408-0B8F1EA0A61B}"/>
              </a:ext>
            </a:extLst>
          </p:cNvPr>
          <p:cNvSpPr txBox="1"/>
          <p:nvPr/>
        </p:nvSpPr>
        <p:spPr>
          <a:xfrm>
            <a:off x="2992390" y="3024236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</a:t>
            </a:r>
            <a:endParaRPr lang="zh-TW" altLang="en-US" sz="2400" dirty="0"/>
          </a:p>
        </p:txBody>
      </p:sp>
      <p:sp>
        <p:nvSpPr>
          <p:cNvPr id="180" name="右大括弧 179">
            <a:extLst>
              <a:ext uri="{FF2B5EF4-FFF2-40B4-BE49-F238E27FC236}">
                <a16:creationId xmlns:a16="http://schemas.microsoft.com/office/drawing/2014/main" id="{CF507ABD-E814-6007-2448-D32A57FFC476}"/>
              </a:ext>
            </a:extLst>
          </p:cNvPr>
          <p:cNvSpPr/>
          <p:nvPr/>
        </p:nvSpPr>
        <p:spPr>
          <a:xfrm rot="5400000">
            <a:off x="3364617" y="1755067"/>
            <a:ext cx="143949" cy="2162818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ABCCEECB-F3D3-AAD6-1E64-7B37B02DA061}"/>
              </a:ext>
            </a:extLst>
          </p:cNvPr>
          <p:cNvSpPr txBox="1"/>
          <p:nvPr/>
        </p:nvSpPr>
        <p:spPr>
          <a:xfrm>
            <a:off x="8102979" y="1890257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你</a:t>
            </a: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C9E98EB2-0DEE-AE83-4D5A-3702F9BABB07}"/>
              </a:ext>
            </a:extLst>
          </p:cNvPr>
          <p:cNvSpPr txBox="1"/>
          <p:nvPr/>
        </p:nvSpPr>
        <p:spPr>
          <a:xfrm>
            <a:off x="8593203" y="1890257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好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9DFFCE3-0148-132D-7258-73CA331FABFB}"/>
              </a:ext>
            </a:extLst>
          </p:cNvPr>
          <p:cNvSpPr txBox="1"/>
          <p:nvPr/>
        </p:nvSpPr>
        <p:spPr>
          <a:xfrm>
            <a:off x="9097714" y="1890257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嗎</a:t>
            </a:r>
          </a:p>
        </p:txBody>
      </p:sp>
      <p:sp>
        <p:nvSpPr>
          <p:cNvPr id="184" name="矩形: 圓角 183">
            <a:extLst>
              <a:ext uri="{FF2B5EF4-FFF2-40B4-BE49-F238E27FC236}">
                <a16:creationId xmlns:a16="http://schemas.microsoft.com/office/drawing/2014/main" id="{5B260201-F37D-621F-03E8-7B7B29C70072}"/>
              </a:ext>
            </a:extLst>
          </p:cNvPr>
          <p:cNvSpPr/>
          <p:nvPr/>
        </p:nvSpPr>
        <p:spPr>
          <a:xfrm>
            <a:off x="5288813" y="3523998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Machine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0A23D76E-334C-DCD1-1E89-93FF8602AF7E}"/>
              </a:ext>
            </a:extLst>
          </p:cNvPr>
          <p:cNvCxnSpPr>
            <a:cxnSpLocks/>
          </p:cNvCxnSpPr>
          <p:nvPr/>
        </p:nvCxnSpPr>
        <p:spPr>
          <a:xfrm>
            <a:off x="4741589" y="4030149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12ABEF10-6C84-7271-5D37-3FB7B565F1F4}"/>
              </a:ext>
            </a:extLst>
          </p:cNvPr>
          <p:cNvCxnSpPr>
            <a:cxnSpLocks/>
          </p:cNvCxnSpPr>
          <p:nvPr/>
        </p:nvCxnSpPr>
        <p:spPr>
          <a:xfrm>
            <a:off x="7385202" y="4030149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橢圓 186">
            <a:extLst>
              <a:ext uri="{FF2B5EF4-FFF2-40B4-BE49-F238E27FC236}">
                <a16:creationId xmlns:a16="http://schemas.microsoft.com/office/drawing/2014/main" id="{87699603-F2E0-6106-CA10-09AAF3EFFED7}"/>
              </a:ext>
            </a:extLst>
          </p:cNvPr>
          <p:cNvSpPr/>
          <p:nvPr/>
        </p:nvSpPr>
        <p:spPr>
          <a:xfrm>
            <a:off x="8453733" y="3886052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>
            <a:extLst>
              <a:ext uri="{FF2B5EF4-FFF2-40B4-BE49-F238E27FC236}">
                <a16:creationId xmlns:a16="http://schemas.microsoft.com/office/drawing/2014/main" id="{FAD3EC0C-EB68-4BCF-0E83-13048C7BD480}"/>
              </a:ext>
            </a:extLst>
          </p:cNvPr>
          <p:cNvSpPr/>
          <p:nvPr/>
        </p:nvSpPr>
        <p:spPr>
          <a:xfrm>
            <a:off x="9523249" y="3897792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9F4538CB-4A1C-F427-880B-DEC1C3A66821}"/>
              </a:ext>
            </a:extLst>
          </p:cNvPr>
          <p:cNvSpPr txBox="1"/>
          <p:nvPr/>
        </p:nvSpPr>
        <p:spPr>
          <a:xfrm>
            <a:off x="8693277" y="4392821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N’</a:t>
            </a:r>
            <a:endParaRPr lang="zh-TW" altLang="en-US" sz="2400" dirty="0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B5E7E501-1AAE-FF77-3805-603A48A89B6A}"/>
              </a:ext>
            </a:extLst>
          </p:cNvPr>
          <p:cNvSpPr/>
          <p:nvPr/>
        </p:nvSpPr>
        <p:spPr>
          <a:xfrm>
            <a:off x="3100490" y="3886052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20A7ECCF-F9D8-21CB-FE20-DF65D95368C4}"/>
              </a:ext>
            </a:extLst>
          </p:cNvPr>
          <p:cNvSpPr/>
          <p:nvPr/>
        </p:nvSpPr>
        <p:spPr>
          <a:xfrm>
            <a:off x="3592282" y="3886052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>
            <a:extLst>
              <a:ext uri="{FF2B5EF4-FFF2-40B4-BE49-F238E27FC236}">
                <a16:creationId xmlns:a16="http://schemas.microsoft.com/office/drawing/2014/main" id="{CB27F647-A7E1-32F3-4DED-E0C5F16FF521}"/>
              </a:ext>
            </a:extLst>
          </p:cNvPr>
          <p:cNvSpPr/>
          <p:nvPr/>
        </p:nvSpPr>
        <p:spPr>
          <a:xfrm>
            <a:off x="4084074" y="3886052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D57525EC-034E-029B-B4E3-FF3B1A6B0D9A}"/>
              </a:ext>
            </a:extLst>
          </p:cNvPr>
          <p:cNvSpPr txBox="1"/>
          <p:nvPr/>
        </p:nvSpPr>
        <p:spPr>
          <a:xfrm>
            <a:off x="3028407" y="4415476"/>
            <a:ext cx="88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</a:t>
            </a:r>
            <a:endParaRPr lang="zh-TW" altLang="en-US" sz="2400" dirty="0"/>
          </a:p>
        </p:txBody>
      </p:sp>
      <p:sp>
        <p:nvSpPr>
          <p:cNvPr id="194" name="右大括弧 193">
            <a:extLst>
              <a:ext uri="{FF2B5EF4-FFF2-40B4-BE49-F238E27FC236}">
                <a16:creationId xmlns:a16="http://schemas.microsoft.com/office/drawing/2014/main" id="{8B7E4C4B-D909-A2E8-EB3D-01BE4F0AA42A}"/>
              </a:ext>
            </a:extLst>
          </p:cNvPr>
          <p:cNvSpPr/>
          <p:nvPr/>
        </p:nvSpPr>
        <p:spPr>
          <a:xfrm rot="5400000">
            <a:off x="3404244" y="3381326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>
            <a:extLst>
              <a:ext uri="{FF2B5EF4-FFF2-40B4-BE49-F238E27FC236}">
                <a16:creationId xmlns:a16="http://schemas.microsoft.com/office/drawing/2014/main" id="{E846A343-C8F6-CAB6-06BE-145ACD20F244}"/>
              </a:ext>
            </a:extLst>
          </p:cNvPr>
          <p:cNvSpPr/>
          <p:nvPr/>
        </p:nvSpPr>
        <p:spPr>
          <a:xfrm>
            <a:off x="2629280" y="3897792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1F03A3E8-705C-8FCB-705F-5D74993635F9}"/>
              </a:ext>
            </a:extLst>
          </p:cNvPr>
          <p:cNvSpPr txBox="1"/>
          <p:nvPr/>
        </p:nvSpPr>
        <p:spPr>
          <a:xfrm>
            <a:off x="2470577" y="3412062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9083FD12-8A99-FE8B-1106-0872DD13553F}"/>
              </a:ext>
            </a:extLst>
          </p:cNvPr>
          <p:cNvSpPr txBox="1"/>
          <p:nvPr/>
        </p:nvSpPr>
        <p:spPr>
          <a:xfrm>
            <a:off x="2960801" y="3412062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C295351E-A6A0-4A1E-E780-8919A06C4333}"/>
              </a:ext>
            </a:extLst>
          </p:cNvPr>
          <p:cNvSpPr txBox="1"/>
          <p:nvPr/>
        </p:nvSpPr>
        <p:spPr>
          <a:xfrm>
            <a:off x="3451025" y="3412062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AC81BABC-5109-8465-B3BA-72E435202EA2}"/>
              </a:ext>
            </a:extLst>
          </p:cNvPr>
          <p:cNvSpPr txBox="1"/>
          <p:nvPr/>
        </p:nvSpPr>
        <p:spPr>
          <a:xfrm>
            <a:off x="3941248" y="3412062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E8A9076D-73D2-BB1F-8747-AEC5019FE88E}"/>
              </a:ext>
            </a:extLst>
          </p:cNvPr>
          <p:cNvSpPr txBox="1"/>
          <p:nvPr/>
        </p:nvSpPr>
        <p:spPr>
          <a:xfrm>
            <a:off x="7862252" y="3403058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5DDDA5C-8583-72B6-717E-AFA59A5D173F}"/>
              </a:ext>
            </a:extLst>
          </p:cNvPr>
          <p:cNvSpPr txBox="1"/>
          <p:nvPr/>
        </p:nvSpPr>
        <p:spPr>
          <a:xfrm>
            <a:off x="8901085" y="3428192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202" name="右大括弧 201">
            <a:extLst>
              <a:ext uri="{FF2B5EF4-FFF2-40B4-BE49-F238E27FC236}">
                <a16:creationId xmlns:a16="http://schemas.microsoft.com/office/drawing/2014/main" id="{0DBBF570-D5F3-8452-07AD-69CBA81ED572}"/>
              </a:ext>
            </a:extLst>
          </p:cNvPr>
          <p:cNvSpPr/>
          <p:nvPr/>
        </p:nvSpPr>
        <p:spPr>
          <a:xfrm rot="5400000">
            <a:off x="9029989" y="3375100"/>
            <a:ext cx="136729" cy="1784127"/>
          </a:xfrm>
          <a:prstGeom prst="rightBrace">
            <a:avLst>
              <a:gd name="adj1" fmla="val 10965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矩形: 圓角 202">
            <a:extLst>
              <a:ext uri="{FF2B5EF4-FFF2-40B4-BE49-F238E27FC236}">
                <a16:creationId xmlns:a16="http://schemas.microsoft.com/office/drawing/2014/main" id="{DC68EFAD-A658-AFB5-C928-18439400FE18}"/>
              </a:ext>
            </a:extLst>
          </p:cNvPr>
          <p:cNvSpPr/>
          <p:nvPr/>
        </p:nvSpPr>
        <p:spPr>
          <a:xfrm>
            <a:off x="5277010" y="5095629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Speech</a:t>
            </a:r>
          </a:p>
          <a:p>
            <a:pPr algn="ctr"/>
            <a:r>
              <a:rPr lang="en-US" altLang="zh-TW" sz="2400" dirty="0"/>
              <a:t>Translation</a:t>
            </a:r>
            <a:endParaRPr lang="zh-TW" altLang="en-US" sz="2400" dirty="0"/>
          </a:p>
        </p:txBody>
      </p:sp>
      <p:grpSp>
        <p:nvGrpSpPr>
          <p:cNvPr id="204" name="群組 106">
            <a:extLst>
              <a:ext uri="{FF2B5EF4-FFF2-40B4-BE49-F238E27FC236}">
                <a16:creationId xmlns:a16="http://schemas.microsoft.com/office/drawing/2014/main" id="{F3B4E503-AB8A-2CC8-40C7-58AA1BBEB6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75401" y="5071056"/>
            <a:ext cx="1966517" cy="820197"/>
            <a:chOff x="467932" y="3914400"/>
            <a:chExt cx="2909888" cy="576263"/>
          </a:xfrm>
        </p:grpSpPr>
        <p:pic>
          <p:nvPicPr>
            <p:cNvPr id="205" name="Picture 9">
              <a:extLst>
                <a:ext uri="{FF2B5EF4-FFF2-40B4-BE49-F238E27FC236}">
                  <a16:creationId xmlns:a16="http://schemas.microsoft.com/office/drawing/2014/main" id="{63F62B69-56BB-F253-A818-8D130A7A6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" name="Picture 9">
              <a:extLst>
                <a:ext uri="{FF2B5EF4-FFF2-40B4-BE49-F238E27FC236}">
                  <a16:creationId xmlns:a16="http://schemas.microsoft.com/office/drawing/2014/main" id="{4F859F62-B004-7037-157E-FD7528674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7" name="矩形 206">
            <a:extLst>
              <a:ext uri="{FF2B5EF4-FFF2-40B4-BE49-F238E27FC236}">
                <a16:creationId xmlns:a16="http://schemas.microsoft.com/office/drawing/2014/main" id="{FEF90AA7-0838-9A99-3136-F10C2E8E30D0}"/>
              </a:ext>
            </a:extLst>
          </p:cNvPr>
          <p:cNvSpPr/>
          <p:nvPr/>
        </p:nvSpPr>
        <p:spPr>
          <a:xfrm>
            <a:off x="2541223" y="5217242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981A2D5-9925-68C1-B07C-13403869A810}"/>
              </a:ext>
            </a:extLst>
          </p:cNvPr>
          <p:cNvSpPr/>
          <p:nvPr/>
        </p:nvSpPr>
        <p:spPr>
          <a:xfrm>
            <a:off x="2789168" y="5217242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ADCD591-54B4-5830-7176-FF82A8FE92A4}"/>
              </a:ext>
            </a:extLst>
          </p:cNvPr>
          <p:cNvSpPr/>
          <p:nvPr/>
        </p:nvSpPr>
        <p:spPr>
          <a:xfrm>
            <a:off x="3037113" y="52172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620EEC-2F30-067A-107B-8670539244BA}"/>
              </a:ext>
            </a:extLst>
          </p:cNvPr>
          <p:cNvSpPr/>
          <p:nvPr/>
        </p:nvSpPr>
        <p:spPr>
          <a:xfrm>
            <a:off x="3285058" y="5217242"/>
            <a:ext cx="154466" cy="5256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262EDA5-4322-2F7D-C87E-043303AE2B4D}"/>
              </a:ext>
            </a:extLst>
          </p:cNvPr>
          <p:cNvSpPr/>
          <p:nvPr/>
        </p:nvSpPr>
        <p:spPr>
          <a:xfrm>
            <a:off x="3533003" y="5217242"/>
            <a:ext cx="154466" cy="5256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F7A16817-51D9-CFC8-6184-3A5414E1A3CB}"/>
              </a:ext>
            </a:extLst>
          </p:cNvPr>
          <p:cNvSpPr/>
          <p:nvPr/>
        </p:nvSpPr>
        <p:spPr>
          <a:xfrm>
            <a:off x="3780949" y="5217242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5D01151B-D1B3-97B0-BE44-11BFEDBDD8CF}"/>
              </a:ext>
            </a:extLst>
          </p:cNvPr>
          <p:cNvSpPr/>
          <p:nvPr/>
        </p:nvSpPr>
        <p:spPr>
          <a:xfrm>
            <a:off x="4037830" y="5217242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FFC02BDE-DEF1-E315-8642-730AE3AF4BB3}"/>
              </a:ext>
            </a:extLst>
          </p:cNvPr>
          <p:cNvSpPr/>
          <p:nvPr/>
        </p:nvSpPr>
        <p:spPr>
          <a:xfrm>
            <a:off x="4285775" y="5217242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73E184B1-3F13-571B-C684-EBDA86C11D15}"/>
              </a:ext>
            </a:extLst>
          </p:cNvPr>
          <p:cNvCxnSpPr>
            <a:cxnSpLocks/>
          </p:cNvCxnSpPr>
          <p:nvPr/>
        </p:nvCxnSpPr>
        <p:spPr>
          <a:xfrm>
            <a:off x="4727220" y="5561347"/>
            <a:ext cx="535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>
            <a:extLst>
              <a:ext uri="{FF2B5EF4-FFF2-40B4-BE49-F238E27FC236}">
                <a16:creationId xmlns:a16="http://schemas.microsoft.com/office/drawing/2014/main" id="{795716D8-AB00-8127-8336-E037C71FD9B6}"/>
              </a:ext>
            </a:extLst>
          </p:cNvPr>
          <p:cNvCxnSpPr>
            <a:cxnSpLocks/>
          </p:cNvCxnSpPr>
          <p:nvPr/>
        </p:nvCxnSpPr>
        <p:spPr>
          <a:xfrm>
            <a:off x="7373233" y="5533643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橢圓 216">
            <a:extLst>
              <a:ext uri="{FF2B5EF4-FFF2-40B4-BE49-F238E27FC236}">
                <a16:creationId xmlns:a16="http://schemas.microsoft.com/office/drawing/2014/main" id="{18559196-EFB6-A94F-D45F-92548BD85DE3}"/>
              </a:ext>
            </a:extLst>
          </p:cNvPr>
          <p:cNvSpPr/>
          <p:nvPr/>
        </p:nvSpPr>
        <p:spPr>
          <a:xfrm>
            <a:off x="8763440" y="5360380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8" name="橢圓 217">
            <a:extLst>
              <a:ext uri="{FF2B5EF4-FFF2-40B4-BE49-F238E27FC236}">
                <a16:creationId xmlns:a16="http://schemas.microsoft.com/office/drawing/2014/main" id="{5FF53793-DAF8-938C-E8C4-2016E54A9DDF}"/>
              </a:ext>
            </a:extLst>
          </p:cNvPr>
          <p:cNvSpPr/>
          <p:nvPr/>
        </p:nvSpPr>
        <p:spPr>
          <a:xfrm>
            <a:off x="9255232" y="5360380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橢圓 218">
            <a:extLst>
              <a:ext uri="{FF2B5EF4-FFF2-40B4-BE49-F238E27FC236}">
                <a16:creationId xmlns:a16="http://schemas.microsoft.com/office/drawing/2014/main" id="{D7079B6B-D60C-7DA5-4537-9A5B2D4FF3F7}"/>
              </a:ext>
            </a:extLst>
          </p:cNvPr>
          <p:cNvSpPr/>
          <p:nvPr/>
        </p:nvSpPr>
        <p:spPr>
          <a:xfrm>
            <a:off x="9747024" y="5360380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0" name="橢圓 219">
            <a:extLst>
              <a:ext uri="{FF2B5EF4-FFF2-40B4-BE49-F238E27FC236}">
                <a16:creationId xmlns:a16="http://schemas.microsoft.com/office/drawing/2014/main" id="{60BE5592-7C21-4F81-3D8E-17659A723900}"/>
              </a:ext>
            </a:extLst>
          </p:cNvPr>
          <p:cNvSpPr/>
          <p:nvPr/>
        </p:nvSpPr>
        <p:spPr>
          <a:xfrm>
            <a:off x="8292230" y="5372120"/>
            <a:ext cx="270000" cy="27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A9654E77-2A6A-021A-501E-2E177DFC1868}"/>
              </a:ext>
            </a:extLst>
          </p:cNvPr>
          <p:cNvSpPr txBox="1"/>
          <p:nvPr/>
        </p:nvSpPr>
        <p:spPr>
          <a:xfrm>
            <a:off x="8133527" y="488639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機</a:t>
            </a: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E888D178-0A32-DD9F-5D83-957D46B768F3}"/>
              </a:ext>
            </a:extLst>
          </p:cNvPr>
          <p:cNvSpPr txBox="1"/>
          <p:nvPr/>
        </p:nvSpPr>
        <p:spPr>
          <a:xfrm>
            <a:off x="8623751" y="488639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器</a:t>
            </a: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34FF8B26-7D5C-AE5A-2F1B-FFBB34153F9C}"/>
              </a:ext>
            </a:extLst>
          </p:cNvPr>
          <p:cNvSpPr txBox="1"/>
          <p:nvPr/>
        </p:nvSpPr>
        <p:spPr>
          <a:xfrm>
            <a:off x="9113975" y="488639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</a:t>
            </a:r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0A378BC2-3E03-A2F4-FF2A-05743AC42C65}"/>
              </a:ext>
            </a:extLst>
          </p:cNvPr>
          <p:cNvSpPr txBox="1"/>
          <p:nvPr/>
        </p:nvSpPr>
        <p:spPr>
          <a:xfrm>
            <a:off x="9604198" y="4886390"/>
            <a:ext cx="56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習</a:t>
            </a: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1DC586A0-CD3F-01E4-A43E-DE83FF85B7DE}"/>
              </a:ext>
            </a:extLst>
          </p:cNvPr>
          <p:cNvSpPr txBox="1"/>
          <p:nvPr/>
        </p:nvSpPr>
        <p:spPr>
          <a:xfrm>
            <a:off x="2323259" y="4701163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machine </a:t>
            </a:r>
            <a:endParaRPr lang="zh-TW" altLang="en-US" dirty="0"/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18565664-7447-A9D7-80C3-95DF475FA440}"/>
              </a:ext>
            </a:extLst>
          </p:cNvPr>
          <p:cNvSpPr txBox="1"/>
          <p:nvPr/>
        </p:nvSpPr>
        <p:spPr>
          <a:xfrm>
            <a:off x="3378112" y="4694888"/>
            <a:ext cx="138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44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D0FCED-D84B-6AF2-EC34-747B795DDE96}"/>
              </a:ext>
            </a:extLst>
          </p:cNvPr>
          <p:cNvSpPr/>
          <p:nvPr/>
        </p:nvSpPr>
        <p:spPr>
          <a:xfrm>
            <a:off x="2450490" y="506452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90074F-4A8D-8CB7-4B6A-6BF3B9A45651}"/>
              </a:ext>
            </a:extLst>
          </p:cNvPr>
          <p:cNvSpPr/>
          <p:nvPr/>
        </p:nvSpPr>
        <p:spPr>
          <a:xfrm>
            <a:off x="4726281" y="50645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267512-44F5-A4B9-92F5-91589A2A777B}"/>
              </a:ext>
            </a:extLst>
          </p:cNvPr>
          <p:cNvSpPr/>
          <p:nvPr/>
        </p:nvSpPr>
        <p:spPr>
          <a:xfrm>
            <a:off x="6958606" y="50793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E9F547-7792-B22F-3F24-EF2A0FB67522}"/>
              </a:ext>
            </a:extLst>
          </p:cNvPr>
          <p:cNvSpPr/>
          <p:nvPr/>
        </p:nvSpPr>
        <p:spPr>
          <a:xfrm>
            <a:off x="9210070" y="50961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B550AF-3726-229F-4AF1-3FF941C517A3}"/>
                  </a:ext>
                </a:extLst>
              </p:cNvPr>
              <p:cNvSpPr txBox="1"/>
              <p:nvPr/>
            </p:nvSpPr>
            <p:spPr>
              <a:xfrm>
                <a:off x="9111052" y="515147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B550AF-3726-229F-4AF1-3FF941C5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052" y="5151470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970A11-414F-8E5C-AB9E-3087185F15BB}"/>
                  </a:ext>
                </a:extLst>
              </p:cNvPr>
              <p:cNvSpPr txBox="1"/>
              <p:nvPr/>
            </p:nvSpPr>
            <p:spPr>
              <a:xfrm>
                <a:off x="6863378" y="51403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A970A11-414F-8E5C-AB9E-3087185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78" y="51403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EC769B2-7188-91CB-65B2-5EF54BA85534}"/>
                  </a:ext>
                </a:extLst>
              </p:cNvPr>
              <p:cNvSpPr txBox="1"/>
              <p:nvPr/>
            </p:nvSpPr>
            <p:spPr>
              <a:xfrm>
                <a:off x="4651123" y="51403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EC769B2-7188-91CB-65B2-5EF54BA85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123" y="51403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8232ABB-231F-023E-BA0F-551674B8EF1D}"/>
                  </a:ext>
                </a:extLst>
              </p:cNvPr>
              <p:cNvSpPr txBox="1"/>
              <p:nvPr/>
            </p:nvSpPr>
            <p:spPr>
              <a:xfrm>
                <a:off x="2358015" y="51329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8232ABB-231F-023E-BA0F-551674B8E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15" y="51329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F9342BE-63F3-36EF-DDE5-37C327F5FB56}"/>
              </a:ext>
            </a:extLst>
          </p:cNvPr>
          <p:cNvSpPr/>
          <p:nvPr/>
        </p:nvSpPr>
        <p:spPr>
          <a:xfrm>
            <a:off x="2436422" y="1219213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96B778-2D54-FD49-FE60-131D35237AC7}"/>
              </a:ext>
            </a:extLst>
          </p:cNvPr>
          <p:cNvSpPr/>
          <p:nvPr/>
        </p:nvSpPr>
        <p:spPr>
          <a:xfrm>
            <a:off x="4712213" y="12192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0D6C0-CEB9-2F75-0384-330B575D0E45}"/>
              </a:ext>
            </a:extLst>
          </p:cNvPr>
          <p:cNvSpPr/>
          <p:nvPr/>
        </p:nvSpPr>
        <p:spPr>
          <a:xfrm>
            <a:off x="6944538" y="12340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176118-5969-918F-1B73-73325A9EA7DD}"/>
              </a:ext>
            </a:extLst>
          </p:cNvPr>
          <p:cNvSpPr/>
          <p:nvPr/>
        </p:nvSpPr>
        <p:spPr>
          <a:xfrm>
            <a:off x="9196002" y="12508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AF4148A-A93A-D466-8FC8-7335E5B7D1AC}"/>
                  </a:ext>
                </a:extLst>
              </p:cNvPr>
              <p:cNvSpPr txBox="1"/>
              <p:nvPr/>
            </p:nvSpPr>
            <p:spPr>
              <a:xfrm>
                <a:off x="9096984" y="130615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AF4148A-A93A-D466-8FC8-7335E5B7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984" y="1306156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96736B5-87D0-4119-1CCA-88C7B67B2EA9}"/>
                  </a:ext>
                </a:extLst>
              </p:cNvPr>
              <p:cNvSpPr txBox="1"/>
              <p:nvPr/>
            </p:nvSpPr>
            <p:spPr>
              <a:xfrm>
                <a:off x="6849310" y="1295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96736B5-87D0-4119-1CCA-88C7B67B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10" y="12950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FD52BA2-2876-91E9-2CD5-331BBD0E6C12}"/>
                  </a:ext>
                </a:extLst>
              </p:cNvPr>
              <p:cNvSpPr txBox="1"/>
              <p:nvPr/>
            </p:nvSpPr>
            <p:spPr>
              <a:xfrm>
                <a:off x="4637055" y="12950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FD52BA2-2876-91E9-2CD5-331BBD0E6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55" y="12950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4C3A7E-CCD4-797B-D2AE-066BC2D58875}"/>
                  </a:ext>
                </a:extLst>
              </p:cNvPr>
              <p:cNvSpPr txBox="1"/>
              <p:nvPr/>
            </p:nvSpPr>
            <p:spPr>
              <a:xfrm>
                <a:off x="2343947" y="12876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4C3A7E-CCD4-797B-D2AE-066BC2D5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7" y="12876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4468D72-59B2-5CC6-B44E-F054B1F79262}"/>
              </a:ext>
            </a:extLst>
          </p:cNvPr>
          <p:cNvSpPr/>
          <p:nvPr/>
        </p:nvSpPr>
        <p:spPr>
          <a:xfrm>
            <a:off x="2003195" y="22725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9F3649C-A2F4-E1B3-FE0C-6760AD1A7B99}"/>
              </a:ext>
            </a:extLst>
          </p:cNvPr>
          <p:cNvCxnSpPr>
            <a:cxnSpLocks/>
          </p:cNvCxnSpPr>
          <p:nvPr/>
        </p:nvCxnSpPr>
        <p:spPr>
          <a:xfrm flipH="1" flipV="1">
            <a:off x="2691940" y="46601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B33E622-1E3A-798E-377B-B7726803676F}"/>
              </a:ext>
            </a:extLst>
          </p:cNvPr>
          <p:cNvCxnSpPr>
            <a:cxnSpLocks/>
          </p:cNvCxnSpPr>
          <p:nvPr/>
        </p:nvCxnSpPr>
        <p:spPr>
          <a:xfrm flipH="1" flipV="1">
            <a:off x="4992012" y="46601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A800CCB-9E1A-AF36-06AC-B85DA1DAFD37}"/>
              </a:ext>
            </a:extLst>
          </p:cNvPr>
          <p:cNvCxnSpPr>
            <a:cxnSpLocks/>
          </p:cNvCxnSpPr>
          <p:nvPr/>
        </p:nvCxnSpPr>
        <p:spPr>
          <a:xfrm flipH="1" flipV="1">
            <a:off x="7208672" y="47132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4A39CA-57E2-D989-0DAE-70E73CA98350}"/>
              </a:ext>
            </a:extLst>
          </p:cNvPr>
          <p:cNvCxnSpPr>
            <a:cxnSpLocks/>
          </p:cNvCxnSpPr>
          <p:nvPr/>
        </p:nvCxnSpPr>
        <p:spPr>
          <a:xfrm flipH="1" flipV="1">
            <a:off x="9439415" y="47132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0F23D87-C460-365F-D7A9-D3C61BF42FF0}"/>
              </a:ext>
            </a:extLst>
          </p:cNvPr>
          <p:cNvGrpSpPr/>
          <p:nvPr/>
        </p:nvGrpSpPr>
        <p:grpSpPr>
          <a:xfrm>
            <a:off x="2666882" y="1844717"/>
            <a:ext cx="6747475" cy="436086"/>
            <a:chOff x="1460128" y="4622011"/>
            <a:chExt cx="6747475" cy="436086"/>
          </a:xfrm>
        </p:grpSpPr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0C43CA2-3987-E235-F703-ECB6E31DB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AF2F5A4-52B9-BB3F-3A31-C79F94CB2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25BBCD51-5078-997B-B6D1-93E12FE5A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7B07C0-9F1F-A1B8-5300-3317BA08E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6483CA3-1AA8-216E-F80B-F0580EE9715B}"/>
              </a:ext>
            </a:extLst>
          </p:cNvPr>
          <p:cNvCxnSpPr>
            <a:cxnSpLocks/>
          </p:cNvCxnSpPr>
          <p:nvPr/>
        </p:nvCxnSpPr>
        <p:spPr>
          <a:xfrm flipH="1" flipV="1">
            <a:off x="2659751" y="233992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9FD204B-0D20-11C0-76E0-B7BCBB0E3CDD}"/>
              </a:ext>
            </a:extLst>
          </p:cNvPr>
          <p:cNvCxnSpPr>
            <a:cxnSpLocks/>
          </p:cNvCxnSpPr>
          <p:nvPr/>
        </p:nvCxnSpPr>
        <p:spPr>
          <a:xfrm flipH="1" flipV="1">
            <a:off x="2775353" y="2354798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676DDEE-A596-5051-FCF6-277398471F0D}"/>
              </a:ext>
            </a:extLst>
          </p:cNvPr>
          <p:cNvCxnSpPr>
            <a:cxnSpLocks/>
          </p:cNvCxnSpPr>
          <p:nvPr/>
        </p:nvCxnSpPr>
        <p:spPr>
          <a:xfrm flipH="1" flipV="1">
            <a:off x="2898088" y="2354798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801E1BE-B951-5998-978C-A7FDE3B6C7C9}"/>
              </a:ext>
            </a:extLst>
          </p:cNvPr>
          <p:cNvCxnSpPr>
            <a:cxnSpLocks/>
          </p:cNvCxnSpPr>
          <p:nvPr/>
        </p:nvCxnSpPr>
        <p:spPr>
          <a:xfrm flipH="1" flipV="1">
            <a:off x="3073176" y="2339928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AC28513-E4B5-6D94-9400-CAF47C37F5D7}"/>
              </a:ext>
            </a:extLst>
          </p:cNvPr>
          <p:cNvCxnSpPr>
            <a:cxnSpLocks/>
          </p:cNvCxnSpPr>
          <p:nvPr/>
        </p:nvCxnSpPr>
        <p:spPr>
          <a:xfrm flipH="1" flipV="1">
            <a:off x="4950859" y="2336548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0C166D0-D737-39DF-8914-BAC5D4D56D85}"/>
              </a:ext>
            </a:extLst>
          </p:cNvPr>
          <p:cNvCxnSpPr>
            <a:cxnSpLocks/>
          </p:cNvCxnSpPr>
          <p:nvPr/>
        </p:nvCxnSpPr>
        <p:spPr>
          <a:xfrm flipH="1" flipV="1">
            <a:off x="7197169" y="23331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21B349B-B23E-D1E4-9732-8773A98CB81F}"/>
              </a:ext>
            </a:extLst>
          </p:cNvPr>
          <p:cNvCxnSpPr>
            <a:cxnSpLocks/>
          </p:cNvCxnSpPr>
          <p:nvPr/>
        </p:nvCxnSpPr>
        <p:spPr>
          <a:xfrm flipH="1" flipV="1">
            <a:off x="9428578" y="233316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823E970-E49A-7192-1DB0-C892816BFB40}"/>
              </a:ext>
            </a:extLst>
          </p:cNvPr>
          <p:cNvCxnSpPr>
            <a:cxnSpLocks/>
          </p:cNvCxnSpPr>
          <p:nvPr/>
        </p:nvCxnSpPr>
        <p:spPr>
          <a:xfrm flipV="1">
            <a:off x="2724129" y="2339929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F490483-313C-28B0-9399-4DE859874E67}"/>
              </a:ext>
            </a:extLst>
          </p:cNvPr>
          <p:cNvCxnSpPr>
            <a:cxnSpLocks/>
          </p:cNvCxnSpPr>
          <p:nvPr/>
        </p:nvCxnSpPr>
        <p:spPr>
          <a:xfrm flipH="1" flipV="1">
            <a:off x="5022339" y="2354797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0096FE1-1EBD-4122-3529-852327E3E0F7}"/>
              </a:ext>
            </a:extLst>
          </p:cNvPr>
          <p:cNvCxnSpPr>
            <a:cxnSpLocks/>
          </p:cNvCxnSpPr>
          <p:nvPr/>
        </p:nvCxnSpPr>
        <p:spPr>
          <a:xfrm flipH="1" flipV="1">
            <a:off x="5097307" y="23473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031EEDB-4C21-3B29-105B-7818340E127E}"/>
              </a:ext>
            </a:extLst>
          </p:cNvPr>
          <p:cNvCxnSpPr>
            <a:cxnSpLocks/>
          </p:cNvCxnSpPr>
          <p:nvPr/>
        </p:nvCxnSpPr>
        <p:spPr>
          <a:xfrm flipH="1" flipV="1">
            <a:off x="7249967" y="23250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BD2397-EC6E-2FE3-B4DA-5C4D91F3DE75}"/>
              </a:ext>
            </a:extLst>
          </p:cNvPr>
          <p:cNvCxnSpPr>
            <a:cxnSpLocks/>
          </p:cNvCxnSpPr>
          <p:nvPr/>
        </p:nvCxnSpPr>
        <p:spPr>
          <a:xfrm flipV="1">
            <a:off x="4972511" y="23297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B2FD9B0-DDBC-7D5F-0759-A038F8547EF4}"/>
              </a:ext>
            </a:extLst>
          </p:cNvPr>
          <p:cNvCxnSpPr>
            <a:cxnSpLocks/>
          </p:cNvCxnSpPr>
          <p:nvPr/>
        </p:nvCxnSpPr>
        <p:spPr>
          <a:xfrm flipV="1">
            <a:off x="2724129" y="23297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2A7671D-32CD-641E-AFDE-124B5D6756E4}"/>
              </a:ext>
            </a:extLst>
          </p:cNvPr>
          <p:cNvCxnSpPr>
            <a:cxnSpLocks/>
          </p:cNvCxnSpPr>
          <p:nvPr/>
        </p:nvCxnSpPr>
        <p:spPr>
          <a:xfrm flipV="1">
            <a:off x="2665955" y="23473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44D3091-6FF1-02AF-D16A-84AFDFB60574}"/>
              </a:ext>
            </a:extLst>
          </p:cNvPr>
          <p:cNvCxnSpPr>
            <a:cxnSpLocks/>
          </p:cNvCxnSpPr>
          <p:nvPr/>
        </p:nvCxnSpPr>
        <p:spPr>
          <a:xfrm flipV="1">
            <a:off x="4972511" y="23715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F386E79-29F6-C876-1D7F-A7CE3F9F68E9}"/>
              </a:ext>
            </a:extLst>
          </p:cNvPr>
          <p:cNvCxnSpPr>
            <a:cxnSpLocks/>
          </p:cNvCxnSpPr>
          <p:nvPr/>
        </p:nvCxnSpPr>
        <p:spPr>
          <a:xfrm flipV="1">
            <a:off x="7233365" y="2370890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D68BAA9-3FAE-94E0-EDD8-C1B0D29B3885}"/>
              </a:ext>
            </a:extLst>
          </p:cNvPr>
          <p:cNvSpPr txBox="1"/>
          <p:nvPr/>
        </p:nvSpPr>
        <p:spPr>
          <a:xfrm>
            <a:off x="3472356" y="6150027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47" name="右大括弧 46">
            <a:extLst>
              <a:ext uri="{FF2B5EF4-FFF2-40B4-BE49-F238E27FC236}">
                <a16:creationId xmlns:a16="http://schemas.microsoft.com/office/drawing/2014/main" id="{A34E26CC-CA3F-52D7-D563-E5E9C4C7CADD}"/>
              </a:ext>
            </a:extLst>
          </p:cNvPr>
          <p:cNvSpPr/>
          <p:nvPr/>
        </p:nvSpPr>
        <p:spPr>
          <a:xfrm rot="5400000">
            <a:off x="5825811" y="19580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637DEE-4159-35C6-6878-7787D8B1E672}"/>
              </a:ext>
            </a:extLst>
          </p:cNvPr>
          <p:cNvSpPr/>
          <p:nvPr/>
        </p:nvSpPr>
        <p:spPr>
          <a:xfrm>
            <a:off x="2510172" y="237925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28152F-FE61-D57E-394E-1D26DB744F52}"/>
              </a:ext>
            </a:extLst>
          </p:cNvPr>
          <p:cNvSpPr/>
          <p:nvPr/>
        </p:nvSpPr>
        <p:spPr>
          <a:xfrm>
            <a:off x="5587166" y="232208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Self-attention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A0BAF8B-F781-D5EC-4FE7-3FDF63D5E1D1}"/>
              </a:ext>
            </a:extLst>
          </p:cNvPr>
          <p:cNvCxnSpPr>
            <a:cxnSpLocks/>
          </p:cNvCxnSpPr>
          <p:nvPr/>
        </p:nvCxnSpPr>
        <p:spPr>
          <a:xfrm>
            <a:off x="5032273" y="557670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3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E637DEE-4159-35C6-6878-7787D8B1E672}"/>
              </a:ext>
            </a:extLst>
          </p:cNvPr>
          <p:cNvSpPr/>
          <p:nvPr/>
        </p:nvSpPr>
        <p:spPr>
          <a:xfrm>
            <a:off x="2510172" y="237925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B28152F-FE61-D57E-394E-1D26DB744F52}"/>
              </a:ext>
            </a:extLst>
          </p:cNvPr>
          <p:cNvSpPr/>
          <p:nvPr/>
        </p:nvSpPr>
        <p:spPr>
          <a:xfrm>
            <a:off x="5587166" y="232208"/>
            <a:ext cx="3954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Self-attention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A0BAF8B-F781-D5EC-4FE7-3FDF63D5E1D1}"/>
              </a:ext>
            </a:extLst>
          </p:cNvPr>
          <p:cNvCxnSpPr>
            <a:cxnSpLocks/>
          </p:cNvCxnSpPr>
          <p:nvPr/>
        </p:nvCxnSpPr>
        <p:spPr>
          <a:xfrm>
            <a:off x="5032273" y="557670"/>
            <a:ext cx="554893" cy="964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99CB26F0-B4BD-C2F9-5DC3-B4958CE93D8C}"/>
              </a:ext>
            </a:extLst>
          </p:cNvPr>
          <p:cNvCxnSpPr>
            <a:cxnSpLocks/>
          </p:cNvCxnSpPr>
          <p:nvPr/>
        </p:nvCxnSpPr>
        <p:spPr>
          <a:xfrm flipH="1" flipV="1">
            <a:off x="4743348" y="285230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6B61B940-F6AB-0EAC-1B06-9A1128227BCC}"/>
              </a:ext>
            </a:extLst>
          </p:cNvPr>
          <p:cNvCxnSpPr>
            <a:cxnSpLocks/>
            <a:stCxn id="180" idx="0"/>
            <a:endCxn id="199" idx="5"/>
          </p:cNvCxnSpPr>
          <p:nvPr/>
        </p:nvCxnSpPr>
        <p:spPr>
          <a:xfrm flipH="1" flipV="1">
            <a:off x="2533998" y="2816105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39E115F7-523D-8024-8FCC-4B02C2FA0269}"/>
              </a:ext>
            </a:extLst>
          </p:cNvPr>
          <p:cNvCxnSpPr>
            <a:cxnSpLocks/>
          </p:cNvCxnSpPr>
          <p:nvPr/>
        </p:nvCxnSpPr>
        <p:spPr>
          <a:xfrm flipH="1" flipV="1">
            <a:off x="6971856" y="2820685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DA29E17-C315-E933-ECFC-317D2717BD25}"/>
              </a:ext>
            </a:extLst>
          </p:cNvPr>
          <p:cNvCxnSpPr>
            <a:cxnSpLocks/>
          </p:cNvCxnSpPr>
          <p:nvPr/>
        </p:nvCxnSpPr>
        <p:spPr>
          <a:xfrm flipH="1" flipV="1">
            <a:off x="9232214" y="2838787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E87B7A12-27A2-1A9E-CC9D-AA082A34290E}"/>
              </a:ext>
            </a:extLst>
          </p:cNvPr>
          <p:cNvGrpSpPr/>
          <p:nvPr/>
        </p:nvGrpSpPr>
        <p:grpSpPr>
          <a:xfrm>
            <a:off x="1839599" y="3850633"/>
            <a:ext cx="1839368" cy="1052823"/>
            <a:chOff x="401919" y="3795863"/>
            <a:chExt cx="1839368" cy="1052823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DA670ED-AB8A-8A11-4A1F-64D52DC9950B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2A19FC48-B444-FC1D-AF61-925270AE8C05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52816A8-EC03-1305-7728-87B14B126027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字方塊 167">
                  <a:extLst>
                    <a:ext uri="{FF2B5EF4-FFF2-40B4-BE49-F238E27FC236}">
                      <a16:creationId xmlns:a16="http://schemas.microsoft.com/office/drawing/2014/main" id="{1D7F7314-C047-2CC9-5890-05292AC0CE8D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D8DAFBA3-024E-5D33-430B-5282EDD088CF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>
                  <a:extLst>
                    <a:ext uri="{FF2B5EF4-FFF2-40B4-BE49-F238E27FC236}">
                      <a16:creationId xmlns:a16="http://schemas.microsoft.com/office/drawing/2014/main" id="{EA85F528-2006-733C-A936-2D806FA81EDF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線單箭頭接點 170">
              <a:extLst>
                <a:ext uri="{FF2B5EF4-FFF2-40B4-BE49-F238E27FC236}">
                  <a16:creationId xmlns:a16="http://schemas.microsoft.com/office/drawing/2014/main" id="{837842BB-0FA7-D6CB-A535-885BAB937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單箭頭接點 171">
              <a:extLst>
                <a:ext uri="{FF2B5EF4-FFF2-40B4-BE49-F238E27FC236}">
                  <a16:creationId xmlns:a16="http://schemas.microsoft.com/office/drawing/2014/main" id="{3322A6D3-2234-BC81-2048-F05F2E9A038E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86A662AD-FD16-803F-AAF6-0F36BBA06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8B4C154F-F568-F911-DE68-80AF6CF9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矩形 174">
            <a:extLst>
              <a:ext uri="{FF2B5EF4-FFF2-40B4-BE49-F238E27FC236}">
                <a16:creationId xmlns:a16="http://schemas.microsoft.com/office/drawing/2014/main" id="{D155DFE0-1CF8-5479-E300-76D4DC1BF77F}"/>
              </a:ext>
            </a:extLst>
          </p:cNvPr>
          <p:cNvSpPr/>
          <p:nvPr/>
        </p:nvSpPr>
        <p:spPr>
          <a:xfrm>
            <a:off x="5431777" y="383370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A6A780A-FC3C-AFFB-93F7-D011813941F7}"/>
                  </a:ext>
                </a:extLst>
              </p:cNvPr>
              <p:cNvSpPr txBox="1"/>
              <p:nvPr/>
            </p:nvSpPr>
            <p:spPr>
              <a:xfrm>
                <a:off x="5240018" y="387124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AA6A780A-FC3C-AFFB-93F7-D01181394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018" y="387124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矩形 176">
            <a:extLst>
              <a:ext uri="{FF2B5EF4-FFF2-40B4-BE49-F238E27FC236}">
                <a16:creationId xmlns:a16="http://schemas.microsoft.com/office/drawing/2014/main" id="{84E117B2-1542-F6F3-BD08-64A613C472AA}"/>
              </a:ext>
            </a:extLst>
          </p:cNvPr>
          <p:cNvSpPr/>
          <p:nvPr/>
        </p:nvSpPr>
        <p:spPr>
          <a:xfrm>
            <a:off x="4859399" y="383370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676F8758-293C-0F08-BA52-992AABCCB39B}"/>
                  </a:ext>
                </a:extLst>
              </p:cNvPr>
              <p:cNvSpPr txBox="1"/>
              <p:nvPr/>
            </p:nvSpPr>
            <p:spPr>
              <a:xfrm>
                <a:off x="4677914" y="388152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8" name="文字方塊 177">
                <a:extLst>
                  <a:ext uri="{FF2B5EF4-FFF2-40B4-BE49-F238E27FC236}">
                    <a16:creationId xmlns:a16="http://schemas.microsoft.com/office/drawing/2014/main" id="{676F8758-293C-0F08-BA52-992AABCCB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4" y="388152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矩形 178">
            <a:extLst>
              <a:ext uri="{FF2B5EF4-FFF2-40B4-BE49-F238E27FC236}">
                <a16:creationId xmlns:a16="http://schemas.microsoft.com/office/drawing/2014/main" id="{AFB965D6-3A24-EE0A-EE3B-11F26F5EE3C0}"/>
              </a:ext>
            </a:extLst>
          </p:cNvPr>
          <p:cNvSpPr/>
          <p:nvPr/>
        </p:nvSpPr>
        <p:spPr>
          <a:xfrm>
            <a:off x="4297296" y="383370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FE6713E4-6561-42EE-FBD1-ADB5C8A5EA6E}"/>
                  </a:ext>
                </a:extLst>
              </p:cNvPr>
              <p:cNvSpPr txBox="1"/>
              <p:nvPr/>
            </p:nvSpPr>
            <p:spPr>
              <a:xfrm>
                <a:off x="4115811" y="388152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0" name="文字方塊 179">
                <a:extLst>
                  <a:ext uri="{FF2B5EF4-FFF2-40B4-BE49-F238E27FC236}">
                    <a16:creationId xmlns:a16="http://schemas.microsoft.com/office/drawing/2014/main" id="{FE6713E4-6561-42EE-FBD1-ADB5C8A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11" y="388152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C78114A6-4C07-288B-B44D-92DCEF6A85B1}"/>
              </a:ext>
            </a:extLst>
          </p:cNvPr>
          <p:cNvCxnSpPr>
            <a:cxnSpLocks/>
          </p:cNvCxnSpPr>
          <p:nvPr/>
        </p:nvCxnSpPr>
        <p:spPr>
          <a:xfrm flipV="1">
            <a:off x="5011987" y="437765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06FADC38-0519-D63C-F516-B89E2ED3529B}"/>
              </a:ext>
            </a:extLst>
          </p:cNvPr>
          <p:cNvCxnSpPr>
            <a:cxnSpLocks/>
          </p:cNvCxnSpPr>
          <p:nvPr/>
        </p:nvCxnSpPr>
        <p:spPr>
          <a:xfrm>
            <a:off x="4992211" y="465748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224410EB-49A5-2D3A-5794-03D2C1FCBA27}"/>
              </a:ext>
            </a:extLst>
          </p:cNvPr>
          <p:cNvCxnSpPr>
            <a:cxnSpLocks/>
          </p:cNvCxnSpPr>
          <p:nvPr/>
        </p:nvCxnSpPr>
        <p:spPr>
          <a:xfrm flipV="1">
            <a:off x="4429910" y="437564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6DAFE224-9E59-F652-EBEA-041DD173C8FD}"/>
              </a:ext>
            </a:extLst>
          </p:cNvPr>
          <p:cNvCxnSpPr>
            <a:cxnSpLocks/>
          </p:cNvCxnSpPr>
          <p:nvPr/>
        </p:nvCxnSpPr>
        <p:spPr>
          <a:xfrm flipV="1">
            <a:off x="5575777" y="437564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900A50FD-EC4F-AC62-B761-97139B4914B5}"/>
              </a:ext>
            </a:extLst>
          </p:cNvPr>
          <p:cNvSpPr/>
          <p:nvPr/>
        </p:nvSpPr>
        <p:spPr>
          <a:xfrm>
            <a:off x="7675893" y="384429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B470BD45-39D5-0395-7D34-72620084D5C3}"/>
                  </a:ext>
                </a:extLst>
              </p:cNvPr>
              <p:cNvSpPr txBox="1"/>
              <p:nvPr/>
            </p:nvSpPr>
            <p:spPr>
              <a:xfrm>
                <a:off x="7484134" y="388184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B470BD45-39D5-0395-7D34-72620084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134" y="388184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矩形 186">
            <a:extLst>
              <a:ext uri="{FF2B5EF4-FFF2-40B4-BE49-F238E27FC236}">
                <a16:creationId xmlns:a16="http://schemas.microsoft.com/office/drawing/2014/main" id="{CB495372-9066-2096-7EAB-40F107AC08DF}"/>
              </a:ext>
            </a:extLst>
          </p:cNvPr>
          <p:cNvSpPr/>
          <p:nvPr/>
        </p:nvSpPr>
        <p:spPr>
          <a:xfrm>
            <a:off x="7103515" y="384429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7FDE30E1-7631-6582-B2CE-D1041CB188E0}"/>
                  </a:ext>
                </a:extLst>
              </p:cNvPr>
              <p:cNvSpPr txBox="1"/>
              <p:nvPr/>
            </p:nvSpPr>
            <p:spPr>
              <a:xfrm>
                <a:off x="6922030" y="389211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7FDE30E1-7631-6582-B2CE-D1041CB1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30" y="389211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D79F8A80-9D00-6AE1-21C7-278C6FD7BD9D}"/>
              </a:ext>
            </a:extLst>
          </p:cNvPr>
          <p:cNvCxnSpPr>
            <a:cxnSpLocks/>
          </p:cNvCxnSpPr>
          <p:nvPr/>
        </p:nvCxnSpPr>
        <p:spPr>
          <a:xfrm flipV="1">
            <a:off x="7256103" y="438824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5AD27699-B415-114A-A5A4-7F9F9F21716B}"/>
              </a:ext>
            </a:extLst>
          </p:cNvPr>
          <p:cNvCxnSpPr>
            <a:cxnSpLocks/>
          </p:cNvCxnSpPr>
          <p:nvPr/>
        </p:nvCxnSpPr>
        <p:spPr>
          <a:xfrm>
            <a:off x="7256103" y="466808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679BDD23-D478-6850-3C09-9920B69F1AD0}"/>
              </a:ext>
            </a:extLst>
          </p:cNvPr>
          <p:cNvCxnSpPr>
            <a:cxnSpLocks/>
          </p:cNvCxnSpPr>
          <p:nvPr/>
        </p:nvCxnSpPr>
        <p:spPr>
          <a:xfrm flipV="1">
            <a:off x="7819893" y="438623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35098CF1-0446-6826-0179-D9E4205FC359}"/>
              </a:ext>
            </a:extLst>
          </p:cNvPr>
          <p:cNvSpPr/>
          <p:nvPr/>
        </p:nvSpPr>
        <p:spPr>
          <a:xfrm>
            <a:off x="9928597" y="385788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5885C7AF-1785-3CDE-9B4F-8189393C8D12}"/>
                  </a:ext>
                </a:extLst>
              </p:cNvPr>
              <p:cNvSpPr txBox="1"/>
              <p:nvPr/>
            </p:nvSpPr>
            <p:spPr>
              <a:xfrm>
                <a:off x="9736838" y="3895428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5885C7AF-1785-3CDE-9B4F-8189393C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838" y="3895428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>
            <a:extLst>
              <a:ext uri="{FF2B5EF4-FFF2-40B4-BE49-F238E27FC236}">
                <a16:creationId xmlns:a16="http://schemas.microsoft.com/office/drawing/2014/main" id="{6F66AAA6-7163-0C19-8378-173761433506}"/>
              </a:ext>
            </a:extLst>
          </p:cNvPr>
          <p:cNvSpPr/>
          <p:nvPr/>
        </p:nvSpPr>
        <p:spPr>
          <a:xfrm>
            <a:off x="9356219" y="385788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8261045F-660C-6494-30D4-2B2EA5C8FDE2}"/>
                  </a:ext>
                </a:extLst>
              </p:cNvPr>
              <p:cNvSpPr txBox="1"/>
              <p:nvPr/>
            </p:nvSpPr>
            <p:spPr>
              <a:xfrm>
                <a:off x="9174734" y="3905702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8261045F-660C-6494-30D4-2B2EA5C8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34" y="3905702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88012BB7-D0D8-39A0-C7D4-C31DA199A394}"/>
              </a:ext>
            </a:extLst>
          </p:cNvPr>
          <p:cNvCxnSpPr>
            <a:cxnSpLocks/>
          </p:cNvCxnSpPr>
          <p:nvPr/>
        </p:nvCxnSpPr>
        <p:spPr>
          <a:xfrm flipV="1">
            <a:off x="9508807" y="440183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FA84DBB3-A7FD-2D7F-5A79-BA1C3859E099}"/>
              </a:ext>
            </a:extLst>
          </p:cNvPr>
          <p:cNvCxnSpPr>
            <a:cxnSpLocks/>
          </p:cNvCxnSpPr>
          <p:nvPr/>
        </p:nvCxnSpPr>
        <p:spPr>
          <a:xfrm>
            <a:off x="9508807" y="468167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5646A79-9FFD-5781-FC5C-068E6B1CE87D}"/>
              </a:ext>
            </a:extLst>
          </p:cNvPr>
          <p:cNvCxnSpPr>
            <a:cxnSpLocks/>
          </p:cNvCxnSpPr>
          <p:nvPr/>
        </p:nvCxnSpPr>
        <p:spPr>
          <a:xfrm flipV="1">
            <a:off x="10072597" y="439982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橢圓 198">
            <a:extLst>
              <a:ext uri="{FF2B5EF4-FFF2-40B4-BE49-F238E27FC236}">
                <a16:creationId xmlns:a16="http://schemas.microsoft.com/office/drawing/2014/main" id="{1992D811-445B-5670-D695-6DE5B439B94C}"/>
              </a:ext>
            </a:extLst>
          </p:cNvPr>
          <p:cNvSpPr/>
          <p:nvPr/>
        </p:nvSpPr>
        <p:spPr>
          <a:xfrm>
            <a:off x="2380358" y="266246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161F0DC8-6435-3730-8492-C00650287B3C}"/>
              </a:ext>
            </a:extLst>
          </p:cNvPr>
          <p:cNvSpPr/>
          <p:nvPr/>
        </p:nvSpPr>
        <p:spPr>
          <a:xfrm>
            <a:off x="4678035" y="267093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橢圓 200">
            <a:extLst>
              <a:ext uri="{FF2B5EF4-FFF2-40B4-BE49-F238E27FC236}">
                <a16:creationId xmlns:a16="http://schemas.microsoft.com/office/drawing/2014/main" id="{D861B9B1-2832-80BB-4FE0-21C059C11A7C}"/>
              </a:ext>
            </a:extLst>
          </p:cNvPr>
          <p:cNvSpPr/>
          <p:nvPr/>
        </p:nvSpPr>
        <p:spPr>
          <a:xfrm>
            <a:off x="6883444" y="267979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>
            <a:extLst>
              <a:ext uri="{FF2B5EF4-FFF2-40B4-BE49-F238E27FC236}">
                <a16:creationId xmlns:a16="http://schemas.microsoft.com/office/drawing/2014/main" id="{BD4A7208-31DA-428A-B1E2-C757F5ABF556}"/>
              </a:ext>
            </a:extLst>
          </p:cNvPr>
          <p:cNvSpPr/>
          <p:nvPr/>
        </p:nvSpPr>
        <p:spPr>
          <a:xfrm>
            <a:off x="9134404" y="2705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28B28E51-F5CE-EC62-2AFB-FE60C524F4A5}"/>
              </a:ext>
            </a:extLst>
          </p:cNvPr>
          <p:cNvCxnSpPr>
            <a:cxnSpLocks/>
            <a:stCxn id="179" idx="0"/>
            <a:endCxn id="202" idx="4"/>
          </p:cNvCxnSpPr>
          <p:nvPr/>
        </p:nvCxnSpPr>
        <p:spPr>
          <a:xfrm flipV="1">
            <a:off x="4441296" y="288519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D56B23B1-E308-A816-F8ED-6D4D87D7C2BF}"/>
              </a:ext>
            </a:extLst>
          </p:cNvPr>
          <p:cNvCxnSpPr>
            <a:cxnSpLocks/>
            <a:stCxn id="179" idx="0"/>
            <a:endCxn id="201" idx="4"/>
          </p:cNvCxnSpPr>
          <p:nvPr/>
        </p:nvCxnSpPr>
        <p:spPr>
          <a:xfrm flipV="1">
            <a:off x="4441296" y="2859790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F7629180-BA8B-8EBF-409F-2B6970E5388A}"/>
              </a:ext>
            </a:extLst>
          </p:cNvPr>
          <p:cNvCxnSpPr>
            <a:cxnSpLocks/>
            <a:stCxn id="179" idx="0"/>
            <a:endCxn id="200" idx="4"/>
          </p:cNvCxnSpPr>
          <p:nvPr/>
        </p:nvCxnSpPr>
        <p:spPr>
          <a:xfrm flipV="1">
            <a:off x="4441296" y="2850932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>
            <a:extLst>
              <a:ext uri="{FF2B5EF4-FFF2-40B4-BE49-F238E27FC236}">
                <a16:creationId xmlns:a16="http://schemas.microsoft.com/office/drawing/2014/main" id="{20DEB493-DE72-F65D-41A5-720D94E7860B}"/>
              </a:ext>
            </a:extLst>
          </p:cNvPr>
          <p:cNvCxnSpPr>
            <a:cxnSpLocks/>
            <a:endCxn id="199" idx="4"/>
          </p:cNvCxnSpPr>
          <p:nvPr/>
        </p:nvCxnSpPr>
        <p:spPr>
          <a:xfrm flipH="1" flipV="1">
            <a:off x="2470358" y="284246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2C1EC38F-5DBE-2415-7982-9DFD443C806B}"/>
                  </a:ext>
                </a:extLst>
              </p:cNvPr>
              <p:cNvSpPr txBox="1"/>
              <p:nvPr/>
            </p:nvSpPr>
            <p:spPr>
              <a:xfrm>
                <a:off x="2304274" y="224400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2C1EC38F-5DBE-2415-7982-9DFD443C8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74" y="2244004"/>
                <a:ext cx="572208" cy="391389"/>
              </a:xfrm>
              <a:prstGeom prst="rect">
                <a:avLst/>
              </a:prstGeom>
              <a:blipFill>
                <a:blip r:embed="rId13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字方塊 207">
                <a:extLst>
                  <a:ext uri="{FF2B5EF4-FFF2-40B4-BE49-F238E27FC236}">
                    <a16:creationId xmlns:a16="http://schemas.microsoft.com/office/drawing/2014/main" id="{57C32888-26B0-DA32-EBB4-EAF1E51784F2}"/>
                  </a:ext>
                </a:extLst>
              </p:cNvPr>
              <p:cNvSpPr txBox="1"/>
              <p:nvPr/>
            </p:nvSpPr>
            <p:spPr>
              <a:xfrm>
                <a:off x="4576872" y="224400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8" name="文字方塊 207">
                <a:extLst>
                  <a:ext uri="{FF2B5EF4-FFF2-40B4-BE49-F238E27FC236}">
                    <a16:creationId xmlns:a16="http://schemas.microsoft.com/office/drawing/2014/main" id="{57C32888-26B0-DA32-EBB4-EAF1E517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72" y="2244004"/>
                <a:ext cx="572208" cy="391389"/>
              </a:xfrm>
              <a:prstGeom prst="rect">
                <a:avLst/>
              </a:prstGeom>
              <a:blipFill>
                <a:blip r:embed="rId14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07C8AD9A-66CF-8A3A-DA5B-31BE04640EB8}"/>
                  </a:ext>
                </a:extLst>
              </p:cNvPr>
              <p:cNvSpPr txBox="1"/>
              <p:nvPr/>
            </p:nvSpPr>
            <p:spPr>
              <a:xfrm>
                <a:off x="6728070" y="2244004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07C8AD9A-66CF-8A3A-DA5B-31BE0464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70" y="2244004"/>
                <a:ext cx="572208" cy="391389"/>
              </a:xfrm>
              <a:prstGeom prst="rect">
                <a:avLst/>
              </a:prstGeom>
              <a:blipFill>
                <a:blip r:embed="rId15"/>
                <a:stretch>
                  <a:fillRect l="-7447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文字方塊 209">
                <a:extLst>
                  <a:ext uri="{FF2B5EF4-FFF2-40B4-BE49-F238E27FC236}">
                    <a16:creationId xmlns:a16="http://schemas.microsoft.com/office/drawing/2014/main" id="{44106ED1-071A-29CD-A7ED-069C76C3AF65}"/>
                  </a:ext>
                </a:extLst>
              </p:cNvPr>
              <p:cNvSpPr txBox="1"/>
              <p:nvPr/>
            </p:nvSpPr>
            <p:spPr>
              <a:xfrm>
                <a:off x="9083935" y="2260227"/>
                <a:ext cx="57220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0" name="文字方塊 209">
                <a:extLst>
                  <a:ext uri="{FF2B5EF4-FFF2-40B4-BE49-F238E27FC236}">
                    <a16:creationId xmlns:a16="http://schemas.microsoft.com/office/drawing/2014/main" id="{44106ED1-071A-29CD-A7ED-069C76C3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935" y="2260227"/>
                <a:ext cx="572208" cy="391389"/>
              </a:xfrm>
              <a:prstGeom prst="rect">
                <a:avLst/>
              </a:prstGeom>
              <a:blipFill>
                <a:blip r:embed="rId16"/>
                <a:stretch>
                  <a:fillRect l="-6383" r="-4255"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EA4477D5-CA7C-497F-AF0C-1D988D3F3833}"/>
              </a:ext>
            </a:extLst>
          </p:cNvPr>
          <p:cNvGrpSpPr/>
          <p:nvPr/>
        </p:nvGrpSpPr>
        <p:grpSpPr>
          <a:xfrm>
            <a:off x="4663591" y="1332066"/>
            <a:ext cx="715161" cy="605813"/>
            <a:chOff x="635402" y="1337615"/>
            <a:chExt cx="715161" cy="605813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EF321706-9853-9DAA-99CF-9AF97F377742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CED40F26-6FC7-2B91-B998-38746E4B8EC2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53915421-EEF7-7911-3B0C-CE9076FEE413}"/>
              </a:ext>
            </a:extLst>
          </p:cNvPr>
          <p:cNvCxnSpPr>
            <a:cxnSpLocks/>
            <a:endCxn id="216" idx="2"/>
          </p:cNvCxnSpPr>
          <p:nvPr/>
        </p:nvCxnSpPr>
        <p:spPr>
          <a:xfrm flipH="1" flipV="1">
            <a:off x="3298510" y="293222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8BBD136C-5617-5E76-1518-AEF4CF3BD74D}"/>
              </a:ext>
            </a:extLst>
          </p:cNvPr>
          <p:cNvGrpSpPr/>
          <p:nvPr/>
        </p:nvGrpSpPr>
        <p:grpSpPr>
          <a:xfrm>
            <a:off x="3149318" y="2622214"/>
            <a:ext cx="298383" cy="310013"/>
            <a:chOff x="-105878" y="1740168"/>
            <a:chExt cx="461666" cy="461665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6DD3252-A1F8-4EDF-B47E-254ADB5CE5C8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7" name="群組 216">
              <a:extLst>
                <a:ext uri="{FF2B5EF4-FFF2-40B4-BE49-F238E27FC236}">
                  <a16:creationId xmlns:a16="http://schemas.microsoft.com/office/drawing/2014/main" id="{3E00AF86-1977-54B5-0874-146456AC6E42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8" name="直線接點 217">
                <a:extLst>
                  <a:ext uri="{FF2B5EF4-FFF2-40B4-BE49-F238E27FC236}">
                    <a16:creationId xmlns:a16="http://schemas.microsoft.com/office/drawing/2014/main" id="{E3BA1C53-F797-BFD9-1885-0DB1155D9EE1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78D2663F-DD39-FD45-B0B3-18B336A1BE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6F2164D7-4B82-D8CB-5953-2DEF5190AADC}"/>
              </a:ext>
            </a:extLst>
          </p:cNvPr>
          <p:cNvCxnSpPr>
            <a:cxnSpLocks/>
            <a:endCxn id="222" idx="2"/>
          </p:cNvCxnSpPr>
          <p:nvPr/>
        </p:nvCxnSpPr>
        <p:spPr>
          <a:xfrm flipH="1" flipV="1">
            <a:off x="5561089" y="293980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83D80AE9-BB79-D01A-2AE1-EE3C8CFAABE4}"/>
              </a:ext>
            </a:extLst>
          </p:cNvPr>
          <p:cNvGrpSpPr/>
          <p:nvPr/>
        </p:nvGrpSpPr>
        <p:grpSpPr>
          <a:xfrm>
            <a:off x="5411897" y="2629792"/>
            <a:ext cx="298383" cy="310013"/>
            <a:chOff x="-105878" y="1740168"/>
            <a:chExt cx="461666" cy="461665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BBD625A-DF6F-4FAF-2922-E2F141CDA418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3" name="群組 222">
              <a:extLst>
                <a:ext uri="{FF2B5EF4-FFF2-40B4-BE49-F238E27FC236}">
                  <a16:creationId xmlns:a16="http://schemas.microsoft.com/office/drawing/2014/main" id="{2E6FD831-168A-D5CD-F2EB-1707BBC08888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24" name="直線接點 223">
                <a:extLst>
                  <a:ext uri="{FF2B5EF4-FFF2-40B4-BE49-F238E27FC236}">
                    <a16:creationId xmlns:a16="http://schemas.microsoft.com/office/drawing/2014/main" id="{179B73B5-D874-5C78-6360-FAEC961B5252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id="{B15CFA3C-CAC2-0F98-3588-22E666F97B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A9B940B5-EB4B-045A-052D-68A0B0EFFA19}"/>
              </a:ext>
            </a:extLst>
          </p:cNvPr>
          <p:cNvCxnSpPr>
            <a:cxnSpLocks/>
            <a:endCxn id="228" idx="2"/>
          </p:cNvCxnSpPr>
          <p:nvPr/>
        </p:nvCxnSpPr>
        <p:spPr>
          <a:xfrm flipH="1" flipV="1">
            <a:off x="7822512" y="295579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7514B8FA-B252-E147-884F-BFEFFAF19822}"/>
              </a:ext>
            </a:extLst>
          </p:cNvPr>
          <p:cNvGrpSpPr/>
          <p:nvPr/>
        </p:nvGrpSpPr>
        <p:grpSpPr>
          <a:xfrm>
            <a:off x="7673320" y="2645782"/>
            <a:ext cx="298383" cy="310013"/>
            <a:chOff x="-105878" y="1740168"/>
            <a:chExt cx="461666" cy="461665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A7CD172-AB39-F75A-C5D4-E9654387E8B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9" name="群組 228">
              <a:extLst>
                <a:ext uri="{FF2B5EF4-FFF2-40B4-BE49-F238E27FC236}">
                  <a16:creationId xmlns:a16="http://schemas.microsoft.com/office/drawing/2014/main" id="{673CFB42-20A7-F756-5A6E-667DACCEDC48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0" name="直線接點 229">
                <a:extLst>
                  <a:ext uri="{FF2B5EF4-FFF2-40B4-BE49-F238E27FC236}">
                    <a16:creationId xmlns:a16="http://schemas.microsoft.com/office/drawing/2014/main" id="{4E4BFA6E-BD0B-75C6-6E1F-81A01F93E7EA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>
                <a:extLst>
                  <a:ext uri="{FF2B5EF4-FFF2-40B4-BE49-F238E27FC236}">
                    <a16:creationId xmlns:a16="http://schemas.microsoft.com/office/drawing/2014/main" id="{4C5E3ADA-B424-F5E0-CC67-706160331D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339E3C33-4FB2-23E9-8053-D2B6CA3E0B90}"/>
              </a:ext>
            </a:extLst>
          </p:cNvPr>
          <p:cNvCxnSpPr>
            <a:cxnSpLocks/>
            <a:endCxn id="234" idx="2"/>
          </p:cNvCxnSpPr>
          <p:nvPr/>
        </p:nvCxnSpPr>
        <p:spPr>
          <a:xfrm flipH="1" flipV="1">
            <a:off x="10052612" y="297247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9F993026-EDA6-E2B9-EA2C-04253C79A769}"/>
              </a:ext>
            </a:extLst>
          </p:cNvPr>
          <p:cNvGrpSpPr/>
          <p:nvPr/>
        </p:nvGrpSpPr>
        <p:grpSpPr>
          <a:xfrm>
            <a:off x="9903420" y="2662465"/>
            <a:ext cx="298383" cy="310013"/>
            <a:chOff x="-105878" y="1740168"/>
            <a:chExt cx="461666" cy="46166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E49733A-1939-31B8-EC0D-3D8B9836606A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5" name="群組 234">
              <a:extLst>
                <a:ext uri="{FF2B5EF4-FFF2-40B4-BE49-F238E27FC236}">
                  <a16:creationId xmlns:a16="http://schemas.microsoft.com/office/drawing/2014/main" id="{ABE854B2-6791-4702-28F2-43046AE10EF6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6" name="直線接點 235">
                <a:extLst>
                  <a:ext uri="{FF2B5EF4-FFF2-40B4-BE49-F238E27FC236}">
                    <a16:creationId xmlns:a16="http://schemas.microsoft.com/office/drawing/2014/main" id="{4265D998-2360-5E03-8BFC-85143B4974DC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線接點 236">
                <a:extLst>
                  <a:ext uri="{FF2B5EF4-FFF2-40B4-BE49-F238E27FC236}">
                    <a16:creationId xmlns:a16="http://schemas.microsoft.com/office/drawing/2014/main" id="{EECF39FE-72A5-864A-D3A9-00B9C7F6E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8" name="直線單箭頭接點 237">
            <a:extLst>
              <a:ext uri="{FF2B5EF4-FFF2-40B4-BE49-F238E27FC236}">
                <a16:creationId xmlns:a16="http://schemas.microsoft.com/office/drawing/2014/main" id="{3C54BB25-4F73-6547-4627-84392592AA54}"/>
              </a:ext>
            </a:extLst>
          </p:cNvPr>
          <p:cNvCxnSpPr>
            <a:cxnSpLocks/>
          </p:cNvCxnSpPr>
          <p:nvPr/>
        </p:nvCxnSpPr>
        <p:spPr>
          <a:xfrm flipV="1">
            <a:off x="3307343" y="165663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>
            <a:extLst>
              <a:ext uri="{FF2B5EF4-FFF2-40B4-BE49-F238E27FC236}">
                <a16:creationId xmlns:a16="http://schemas.microsoft.com/office/drawing/2014/main" id="{4B90874A-8622-99E8-7791-9F1D35492BD7}"/>
              </a:ext>
            </a:extLst>
          </p:cNvPr>
          <p:cNvCxnSpPr>
            <a:cxnSpLocks/>
          </p:cNvCxnSpPr>
          <p:nvPr/>
        </p:nvCxnSpPr>
        <p:spPr>
          <a:xfrm flipH="1" flipV="1">
            <a:off x="5560984" y="1653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>
            <a:extLst>
              <a:ext uri="{FF2B5EF4-FFF2-40B4-BE49-F238E27FC236}">
                <a16:creationId xmlns:a16="http://schemas.microsoft.com/office/drawing/2014/main" id="{A2D93CAA-BECA-5500-E483-79EAFFC4FABA}"/>
              </a:ext>
            </a:extLst>
          </p:cNvPr>
          <p:cNvCxnSpPr>
            <a:cxnSpLocks/>
          </p:cNvCxnSpPr>
          <p:nvPr/>
        </p:nvCxnSpPr>
        <p:spPr>
          <a:xfrm flipH="1" flipV="1">
            <a:off x="7820187" y="1599718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82CABF04-D3B5-F6F9-7347-4B85E5D2415C}"/>
              </a:ext>
            </a:extLst>
          </p:cNvPr>
          <p:cNvCxnSpPr>
            <a:cxnSpLocks/>
          </p:cNvCxnSpPr>
          <p:nvPr/>
        </p:nvCxnSpPr>
        <p:spPr>
          <a:xfrm flipH="1" flipV="1">
            <a:off x="10051257" y="1619715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F8E2A678-75D2-811C-B8E5-5A3DDD5AAB3C}"/>
              </a:ext>
            </a:extLst>
          </p:cNvPr>
          <p:cNvCxnSpPr>
            <a:cxnSpLocks/>
            <a:endCxn id="216" idx="1"/>
          </p:cNvCxnSpPr>
          <p:nvPr/>
        </p:nvCxnSpPr>
        <p:spPr>
          <a:xfrm>
            <a:off x="2592681" y="276445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6BF9FD35-383E-5C12-E5F6-0A25B78086E6}"/>
              </a:ext>
            </a:extLst>
          </p:cNvPr>
          <p:cNvCxnSpPr>
            <a:cxnSpLocks/>
          </p:cNvCxnSpPr>
          <p:nvPr/>
        </p:nvCxnSpPr>
        <p:spPr>
          <a:xfrm>
            <a:off x="4886371" y="278280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A7F057E2-B552-58B1-30EE-BA03FFAE6C5F}"/>
              </a:ext>
            </a:extLst>
          </p:cNvPr>
          <p:cNvCxnSpPr>
            <a:cxnSpLocks/>
          </p:cNvCxnSpPr>
          <p:nvPr/>
        </p:nvCxnSpPr>
        <p:spPr>
          <a:xfrm>
            <a:off x="7116683" y="28007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82FDB1EA-93A3-946A-6489-7620028A740C}"/>
              </a:ext>
            </a:extLst>
          </p:cNvPr>
          <p:cNvCxnSpPr>
            <a:cxnSpLocks/>
          </p:cNvCxnSpPr>
          <p:nvPr/>
        </p:nvCxnSpPr>
        <p:spPr>
          <a:xfrm>
            <a:off x="9321352" y="281747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8B301C9-F9A2-65AE-88E7-2374CABEF6B2}"/>
              </a:ext>
            </a:extLst>
          </p:cNvPr>
          <p:cNvCxnSpPr>
            <a:cxnSpLocks/>
          </p:cNvCxnSpPr>
          <p:nvPr/>
        </p:nvCxnSpPr>
        <p:spPr>
          <a:xfrm flipH="1">
            <a:off x="5240019" y="1619715"/>
            <a:ext cx="3302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B54B1B5D-81F6-BB3D-A5A0-DB785795A5F4}"/>
              </a:ext>
            </a:extLst>
          </p:cNvPr>
          <p:cNvCxnSpPr>
            <a:cxnSpLocks/>
          </p:cNvCxnSpPr>
          <p:nvPr/>
        </p:nvCxnSpPr>
        <p:spPr>
          <a:xfrm>
            <a:off x="3298686" y="161971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>
            <a:extLst>
              <a:ext uri="{FF2B5EF4-FFF2-40B4-BE49-F238E27FC236}">
                <a16:creationId xmlns:a16="http://schemas.microsoft.com/office/drawing/2014/main" id="{B8848480-D8F5-211F-3A0D-30684F668F5B}"/>
              </a:ext>
            </a:extLst>
          </p:cNvPr>
          <p:cNvSpPr/>
          <p:nvPr/>
        </p:nvSpPr>
        <p:spPr>
          <a:xfrm>
            <a:off x="4183085" y="3730640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FF3F0E39-FC76-A5A6-21CC-E38F9AD76D6B}"/>
              </a:ext>
            </a:extLst>
          </p:cNvPr>
          <p:cNvSpPr/>
          <p:nvPr/>
        </p:nvSpPr>
        <p:spPr>
          <a:xfrm>
            <a:off x="2503958" y="492879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365D603B-C662-2BB8-0917-2C55C46F7462}"/>
              </a:ext>
            </a:extLst>
          </p:cNvPr>
          <p:cNvSpPr/>
          <p:nvPr/>
        </p:nvSpPr>
        <p:spPr>
          <a:xfrm>
            <a:off x="4779749" y="49287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45645C38-9623-2ED5-60FF-12A61A1FEA27}"/>
              </a:ext>
            </a:extLst>
          </p:cNvPr>
          <p:cNvSpPr/>
          <p:nvPr/>
        </p:nvSpPr>
        <p:spPr>
          <a:xfrm>
            <a:off x="7012074" y="494366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1C9E265F-ECF6-A902-C017-671BD66A25F1}"/>
              </a:ext>
            </a:extLst>
          </p:cNvPr>
          <p:cNvSpPr/>
          <p:nvPr/>
        </p:nvSpPr>
        <p:spPr>
          <a:xfrm>
            <a:off x="9263538" y="496046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C642AC18-6634-9D60-8D5C-02DDDCBD93BA}"/>
                  </a:ext>
                </a:extLst>
              </p:cNvPr>
              <p:cNvSpPr txBox="1"/>
              <p:nvPr/>
            </p:nvSpPr>
            <p:spPr>
              <a:xfrm>
                <a:off x="9164520" y="501574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C642AC18-6634-9D60-8D5C-02DDDCBD9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520" y="5015740"/>
                <a:ext cx="715161" cy="4689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字方塊 253">
                <a:extLst>
                  <a:ext uri="{FF2B5EF4-FFF2-40B4-BE49-F238E27FC236}">
                    <a16:creationId xmlns:a16="http://schemas.microsoft.com/office/drawing/2014/main" id="{91E2F577-6799-7FF9-9E46-BCE641AF219C}"/>
                  </a:ext>
                </a:extLst>
              </p:cNvPr>
              <p:cNvSpPr txBox="1"/>
              <p:nvPr/>
            </p:nvSpPr>
            <p:spPr>
              <a:xfrm>
                <a:off x="6916846" y="5004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4" name="文字方塊 253">
                <a:extLst>
                  <a:ext uri="{FF2B5EF4-FFF2-40B4-BE49-F238E27FC236}">
                    <a16:creationId xmlns:a16="http://schemas.microsoft.com/office/drawing/2014/main" id="{91E2F577-6799-7FF9-9E46-BCE641AF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46" y="5004667"/>
                <a:ext cx="715161" cy="47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6180A9AE-23D8-772D-98F2-29428F9BAF29}"/>
                  </a:ext>
                </a:extLst>
              </p:cNvPr>
              <p:cNvSpPr txBox="1"/>
              <p:nvPr/>
            </p:nvSpPr>
            <p:spPr>
              <a:xfrm>
                <a:off x="4704591" y="5004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6180A9AE-23D8-772D-98F2-29428F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1" y="500466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C1ECB783-3E43-439F-5033-0F951575B0DB}"/>
                  </a:ext>
                </a:extLst>
              </p:cNvPr>
              <p:cNvSpPr txBox="1"/>
              <p:nvPr/>
            </p:nvSpPr>
            <p:spPr>
              <a:xfrm>
                <a:off x="2411483" y="499720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C1ECB783-3E43-439F-5033-0F951575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83" y="4997201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A4B27EAF-DB5C-DD0A-9878-67F8BEC57B94}"/>
              </a:ext>
            </a:extLst>
          </p:cNvPr>
          <p:cNvGrpSpPr/>
          <p:nvPr/>
        </p:nvGrpSpPr>
        <p:grpSpPr>
          <a:xfrm>
            <a:off x="8612631" y="3857885"/>
            <a:ext cx="877889" cy="823786"/>
            <a:chOff x="7174951" y="3803115"/>
            <a:chExt cx="877889" cy="823786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156A69BE-B366-797E-C2D3-EA08FCF72D6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FF156B83-D68A-2FD7-8AF8-0A414BC75E0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E895A953-F55C-0725-9CC7-D94E3E4FC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D13EF266-3545-485B-8B98-CF0E0C01B14B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21E40321-B22C-B63C-1038-1747C3C53805}"/>
              </a:ext>
            </a:extLst>
          </p:cNvPr>
          <p:cNvGrpSpPr/>
          <p:nvPr/>
        </p:nvGrpSpPr>
        <p:grpSpPr>
          <a:xfrm>
            <a:off x="6359927" y="3844297"/>
            <a:ext cx="893824" cy="819767"/>
            <a:chOff x="4922247" y="3789527"/>
            <a:chExt cx="893824" cy="819767"/>
          </a:xfrm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98D1544B-7F74-F869-B8AF-F8E1C44CB0B0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字方塊 263">
                  <a:extLst>
                    <a:ext uri="{FF2B5EF4-FFF2-40B4-BE49-F238E27FC236}">
                      <a16:creationId xmlns:a16="http://schemas.microsoft.com/office/drawing/2014/main" id="{E6336CF0-5608-708F-E6E9-A2CAB8E36B31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直線單箭頭接點 264">
              <a:extLst>
                <a:ext uri="{FF2B5EF4-FFF2-40B4-BE49-F238E27FC236}">
                  <a16:creationId xmlns:a16="http://schemas.microsoft.com/office/drawing/2014/main" id="{FD8A8541-D775-A5CC-921E-6AF23720B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線單箭頭接點 265">
              <a:extLst>
                <a:ext uri="{FF2B5EF4-FFF2-40B4-BE49-F238E27FC236}">
                  <a16:creationId xmlns:a16="http://schemas.microsoft.com/office/drawing/2014/main" id="{6F6B7FB8-C3F4-DEFB-CA65-F9D140586369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EF858B11-5D73-C055-4701-E3141AAAF583}"/>
              </a:ext>
            </a:extLst>
          </p:cNvPr>
          <p:cNvCxnSpPr>
            <a:cxnSpLocks/>
          </p:cNvCxnSpPr>
          <p:nvPr/>
        </p:nvCxnSpPr>
        <p:spPr>
          <a:xfrm>
            <a:off x="4422857" y="466692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字方塊 267">
            <a:extLst>
              <a:ext uri="{FF2B5EF4-FFF2-40B4-BE49-F238E27FC236}">
                <a16:creationId xmlns:a16="http://schemas.microsoft.com/office/drawing/2014/main" id="{6CA78DA9-9259-6C42-9617-D8B476A7566F}"/>
              </a:ext>
            </a:extLst>
          </p:cNvPr>
          <p:cNvSpPr txBox="1"/>
          <p:nvPr/>
        </p:nvSpPr>
        <p:spPr>
          <a:xfrm>
            <a:off x="2338322" y="5777110"/>
            <a:ext cx="499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Why masked?</a:t>
            </a:r>
            <a:endParaRPr lang="zh-TW" altLang="en-US" sz="2800" dirty="0"/>
          </a:p>
        </p:txBody>
      </p:sp>
      <p:sp>
        <p:nvSpPr>
          <p:cNvPr id="269" name="文字方塊 268">
            <a:extLst>
              <a:ext uri="{FF2B5EF4-FFF2-40B4-BE49-F238E27FC236}">
                <a16:creationId xmlns:a16="http://schemas.microsoft.com/office/drawing/2014/main" id="{7EBF78C1-C4B2-31C9-1588-DA607285FFED}"/>
              </a:ext>
            </a:extLst>
          </p:cNvPr>
          <p:cNvSpPr txBox="1"/>
          <p:nvPr/>
        </p:nvSpPr>
        <p:spPr>
          <a:xfrm>
            <a:off x="4502302" y="5772889"/>
            <a:ext cx="5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Consider how does decoder work</a:t>
            </a:r>
            <a:endParaRPr lang="zh-TW" altLang="en-US" sz="2800" dirty="0"/>
          </a:p>
        </p:txBody>
      </p:sp>
      <p:cxnSp>
        <p:nvCxnSpPr>
          <p:cNvPr id="270" name="直線單箭頭接點 269">
            <a:extLst>
              <a:ext uri="{FF2B5EF4-FFF2-40B4-BE49-F238E27FC236}">
                <a16:creationId xmlns:a16="http://schemas.microsoft.com/office/drawing/2014/main" id="{4B562818-E049-0B89-163C-05B40205344C}"/>
              </a:ext>
            </a:extLst>
          </p:cNvPr>
          <p:cNvCxnSpPr>
            <a:cxnSpLocks/>
          </p:cNvCxnSpPr>
          <p:nvPr/>
        </p:nvCxnSpPr>
        <p:spPr>
          <a:xfrm flipH="1">
            <a:off x="5570289" y="1619715"/>
            <a:ext cx="4480968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4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85" grpId="0" animBg="1"/>
      <p:bldP spid="186" grpId="0"/>
      <p:bldP spid="187" grpId="0" animBg="1"/>
      <p:bldP spid="188" grpId="0"/>
      <p:bldP spid="192" grpId="0" animBg="1"/>
      <p:bldP spid="193" grpId="0"/>
      <p:bldP spid="194" grpId="0" animBg="1"/>
      <p:bldP spid="195" grpId="0"/>
      <p:bldP spid="201" grpId="0" animBg="1"/>
      <p:bldP spid="202" grpId="0" animBg="1"/>
      <p:bldP spid="209" grpId="0"/>
      <p:bldP spid="210" grpId="0"/>
      <p:bldP spid="251" grpId="0" animBg="1"/>
      <p:bldP spid="252" grpId="0" animBg="1"/>
      <p:bldP spid="253" grpId="0"/>
      <p:bldP spid="254" grpId="0"/>
      <p:bldP spid="268" grpId="0"/>
      <p:bldP spid="2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762EE-BFB0-3E06-58D9-8604D7EE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2BE82D-266B-7F8F-E5BD-34A34BE314B8}"/>
              </a:ext>
            </a:extLst>
          </p:cNvPr>
          <p:cNvSpPr txBox="1"/>
          <p:nvPr/>
        </p:nvSpPr>
        <p:spPr>
          <a:xfrm>
            <a:off x="3865352" y="198195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C4478FC-B2C7-3F8E-DC04-8933CD0E4D4F}"/>
              </a:ext>
            </a:extLst>
          </p:cNvPr>
          <p:cNvCxnSpPr>
            <a:cxnSpLocks/>
          </p:cNvCxnSpPr>
          <p:nvPr/>
        </p:nvCxnSpPr>
        <p:spPr>
          <a:xfrm flipV="1">
            <a:off x="9526983" y="202198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75B51C-898B-95DB-8A12-55D8BAF14F9A}"/>
              </a:ext>
            </a:extLst>
          </p:cNvPr>
          <p:cNvSpPr txBox="1"/>
          <p:nvPr/>
        </p:nvSpPr>
        <p:spPr>
          <a:xfrm>
            <a:off x="9129396" y="1627024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慣</a:t>
            </a:r>
            <a:endParaRPr lang="zh-TW" altLang="en-US" b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2F2C48-826A-EEBC-EADB-9FAF20ECF96C}"/>
              </a:ext>
            </a:extLst>
          </p:cNvPr>
          <p:cNvSpPr txBox="1"/>
          <p:nvPr/>
        </p:nvSpPr>
        <p:spPr>
          <a:xfrm>
            <a:off x="8260753" y="201108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5EA67C-2A40-7276-9F34-8FF7E55CA115}"/>
              </a:ext>
            </a:extLst>
          </p:cNvPr>
          <p:cNvSpPr/>
          <p:nvPr/>
        </p:nvSpPr>
        <p:spPr>
          <a:xfrm>
            <a:off x="2279340" y="2831947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A6A6CCB-1815-73E3-2780-AAB8F302DF89}"/>
              </a:ext>
            </a:extLst>
          </p:cNvPr>
          <p:cNvCxnSpPr>
            <a:cxnSpLocks/>
          </p:cNvCxnSpPr>
          <p:nvPr/>
        </p:nvCxnSpPr>
        <p:spPr>
          <a:xfrm>
            <a:off x="3776838" y="3206701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59D0798-4250-7302-7779-28A84030758D}"/>
              </a:ext>
            </a:extLst>
          </p:cNvPr>
          <p:cNvCxnSpPr>
            <a:cxnSpLocks/>
          </p:cNvCxnSpPr>
          <p:nvPr/>
        </p:nvCxnSpPr>
        <p:spPr>
          <a:xfrm>
            <a:off x="4193272" y="4427929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0A06A5B-AB44-8FBB-35D8-CD4F15FFB8A1}"/>
              </a:ext>
            </a:extLst>
          </p:cNvPr>
          <p:cNvCxnSpPr>
            <a:cxnSpLocks/>
          </p:cNvCxnSpPr>
          <p:nvPr/>
        </p:nvCxnSpPr>
        <p:spPr>
          <a:xfrm>
            <a:off x="4193272" y="3192507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82A805-600B-A421-BE21-71984A393190}"/>
              </a:ext>
            </a:extLst>
          </p:cNvPr>
          <p:cNvGrpSpPr/>
          <p:nvPr/>
        </p:nvGrpSpPr>
        <p:grpSpPr>
          <a:xfrm>
            <a:off x="2193925" y="2934440"/>
            <a:ext cx="1588901" cy="2988542"/>
            <a:chOff x="553420" y="2633912"/>
            <a:chExt cx="1588901" cy="2988542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A2BA5B5-5CE7-03CC-FF5B-79DB1BCFF893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4" name="群組 106">
              <a:extLst>
                <a:ext uri="{FF2B5EF4-FFF2-40B4-BE49-F238E27FC236}">
                  <a16:creationId xmlns:a16="http://schemas.microsoft.com/office/drawing/2014/main" id="{9541002B-89D8-2136-4499-3BAE7A14AA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58679F9D-6796-7C1F-6013-D1A79259A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9">
                <a:extLst>
                  <a:ext uri="{FF2B5EF4-FFF2-40B4-BE49-F238E27FC236}">
                    <a16:creationId xmlns:a16="http://schemas.microsoft.com/office/drawing/2014/main" id="{0F0CEC96-E5A5-AE6F-0E8B-04C9E7AD1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34B8E9-8C68-C136-A14E-C560464335AF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DE0B498-E36B-65AA-8F83-77694710F45F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5A1E4B-499F-444A-CD71-8BEE4D619E5D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1CEE91-4604-238E-7079-5E404CE75EDE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A3AA0AE8-9B26-9D5D-F968-2DE03D9F2602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7500F4F-51F9-FEBF-8CA9-490A3C0AFF41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182184BF-5832-8EAF-AF7C-7CF374C100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2C5A500-C1A7-5075-2EBC-8C96A1A3F9C0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158C7E3-6ACE-682A-3055-827E4AFDC8E9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6D6A51C4-CFF3-0CD1-C2C7-13B7CAFA21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79FF010-0A7E-1436-50C5-108A363CC7B3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799D9CC-4899-C8FA-23D8-12CDD964BC9E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D062D689-82FD-DD8B-DC3A-6799285E43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547B765-A9A6-C4BC-7BBB-2458562AF739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462C72-420B-B318-8C85-BFC539B2B6AD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2BF11D89-4ACC-43D2-41F3-BA10590A9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29CA0D32-349A-CE62-C7F0-857113801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05B4A86-3134-CBE6-B433-F248656DF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8A82DA3-F75C-2169-2E40-C4147E71E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358298F9-FFAB-85BD-63A3-956813AD7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439EE5D-2275-DA28-FA23-25B3BEFECA2D}"/>
              </a:ext>
            </a:extLst>
          </p:cNvPr>
          <p:cNvCxnSpPr>
            <a:cxnSpLocks/>
          </p:cNvCxnSpPr>
          <p:nvPr/>
        </p:nvCxnSpPr>
        <p:spPr>
          <a:xfrm flipV="1">
            <a:off x="9528726" y="327083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3BF9A1A1-8F3D-BAFD-FC28-DEA651606869}"/>
              </a:ext>
            </a:extLst>
          </p:cNvPr>
          <p:cNvSpPr/>
          <p:nvPr/>
        </p:nvSpPr>
        <p:spPr>
          <a:xfrm>
            <a:off x="9409135" y="2491534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79DA837-133B-EAE2-0140-0D9AE97DA72E}"/>
              </a:ext>
            </a:extLst>
          </p:cNvPr>
          <p:cNvSpPr txBox="1"/>
          <p:nvPr/>
        </p:nvSpPr>
        <p:spPr>
          <a:xfrm>
            <a:off x="9013668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66B970A-ED2F-6087-F11C-2E8FCB035586}"/>
              </a:ext>
            </a:extLst>
          </p:cNvPr>
          <p:cNvGrpSpPr/>
          <p:nvPr/>
        </p:nvGrpSpPr>
        <p:grpSpPr>
          <a:xfrm>
            <a:off x="9409135" y="5395270"/>
            <a:ext cx="239580" cy="720000"/>
            <a:chOff x="3445729" y="5741259"/>
            <a:chExt cx="239580" cy="72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0F4C6A-DF88-3296-9B66-897E86D3D82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DFC8C39-8B57-01CA-89CD-F4BC036C2BB1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E1DA8D-03D1-AC7B-ED91-9EE3959A256C}"/>
              </a:ext>
            </a:extLst>
          </p:cNvPr>
          <p:cNvCxnSpPr>
            <a:cxnSpLocks/>
          </p:cNvCxnSpPr>
          <p:nvPr/>
        </p:nvCxnSpPr>
        <p:spPr>
          <a:xfrm flipV="1">
            <a:off x="9537085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F932635-E2CD-C66B-9474-846AFFB6E4DF}"/>
              </a:ext>
            </a:extLst>
          </p:cNvPr>
          <p:cNvSpPr txBox="1"/>
          <p:nvPr/>
        </p:nvSpPr>
        <p:spPr>
          <a:xfrm>
            <a:off x="9769708" y="1521636"/>
            <a:ext cx="71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4C99B54-2CD8-F452-66D2-09D7536EA863}"/>
              </a:ext>
            </a:extLst>
          </p:cNvPr>
          <p:cNvSpPr txBox="1"/>
          <p:nvPr/>
        </p:nvSpPr>
        <p:spPr>
          <a:xfrm>
            <a:off x="2193925" y="5922982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83E631B-4155-2712-5F8F-009A6A9F8ABE}"/>
              </a:ext>
            </a:extLst>
          </p:cNvPr>
          <p:cNvCxnSpPr>
            <a:cxnSpLocks/>
          </p:cNvCxnSpPr>
          <p:nvPr/>
        </p:nvCxnSpPr>
        <p:spPr>
          <a:xfrm flipV="1">
            <a:off x="6240117" y="199116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895C75E-D5AD-6906-7692-E7619B3B809D}"/>
              </a:ext>
            </a:extLst>
          </p:cNvPr>
          <p:cNvSpPr txBox="1"/>
          <p:nvPr/>
        </p:nvSpPr>
        <p:spPr>
          <a:xfrm>
            <a:off x="5892676" y="162650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A44622-BEFF-A249-EBCD-A72D9AF667E1}"/>
              </a:ext>
            </a:extLst>
          </p:cNvPr>
          <p:cNvCxnSpPr>
            <a:cxnSpLocks/>
          </p:cNvCxnSpPr>
          <p:nvPr/>
        </p:nvCxnSpPr>
        <p:spPr>
          <a:xfrm flipV="1">
            <a:off x="7333134" y="198703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B3084E2-D542-D21D-1B31-49E3C7196819}"/>
              </a:ext>
            </a:extLst>
          </p:cNvPr>
          <p:cNvSpPr txBox="1"/>
          <p:nvPr/>
        </p:nvSpPr>
        <p:spPr>
          <a:xfrm>
            <a:off x="6066904" y="1976147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00800C5-9904-848D-2D64-C3B4BC4C3551}"/>
              </a:ext>
            </a:extLst>
          </p:cNvPr>
          <p:cNvSpPr txBox="1"/>
          <p:nvPr/>
        </p:nvSpPr>
        <p:spPr>
          <a:xfrm>
            <a:off x="6985693" y="1622375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49B19AD5-FA23-F41D-8FDD-36C42151E4AF}"/>
              </a:ext>
            </a:extLst>
          </p:cNvPr>
          <p:cNvCxnSpPr>
            <a:cxnSpLocks/>
          </p:cNvCxnSpPr>
          <p:nvPr/>
        </p:nvCxnSpPr>
        <p:spPr>
          <a:xfrm flipV="1">
            <a:off x="8472178" y="19824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D39CFEF-946D-981E-71DA-959B29E17F28}"/>
              </a:ext>
            </a:extLst>
          </p:cNvPr>
          <p:cNvSpPr txBox="1"/>
          <p:nvPr/>
        </p:nvSpPr>
        <p:spPr>
          <a:xfrm>
            <a:off x="7205948" y="19715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5C1563C-B899-A323-1CE3-52CF544F34D8}"/>
              </a:ext>
            </a:extLst>
          </p:cNvPr>
          <p:cNvSpPr txBox="1"/>
          <p:nvPr/>
        </p:nvSpPr>
        <p:spPr>
          <a:xfrm>
            <a:off x="8124737" y="16177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D75605E-8019-F0C8-3CDA-E80CAAE0B7D2}"/>
              </a:ext>
            </a:extLst>
          </p:cNvPr>
          <p:cNvCxnSpPr>
            <a:cxnSpLocks/>
          </p:cNvCxnSpPr>
          <p:nvPr/>
        </p:nvCxnSpPr>
        <p:spPr>
          <a:xfrm flipV="1">
            <a:off x="5131582" y="19928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143EBC-AB61-07BC-9741-95DCBFED20C9}"/>
              </a:ext>
            </a:extLst>
          </p:cNvPr>
          <p:cNvCxnSpPr>
            <a:cxnSpLocks/>
          </p:cNvCxnSpPr>
          <p:nvPr/>
        </p:nvCxnSpPr>
        <p:spPr>
          <a:xfrm flipV="1">
            <a:off x="5117068" y="325978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96C5C73-A47F-8371-183B-7ACC2D156412}"/>
              </a:ext>
            </a:extLst>
          </p:cNvPr>
          <p:cNvCxnSpPr>
            <a:cxnSpLocks/>
          </p:cNvCxnSpPr>
          <p:nvPr/>
        </p:nvCxnSpPr>
        <p:spPr>
          <a:xfrm flipV="1">
            <a:off x="5117068" y="50637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1843FF4-723D-F2E9-A891-89BBF8822EF0}"/>
              </a:ext>
            </a:extLst>
          </p:cNvPr>
          <p:cNvSpPr txBox="1"/>
          <p:nvPr/>
        </p:nvSpPr>
        <p:spPr>
          <a:xfrm>
            <a:off x="4610605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63C4C0-F3A4-552C-8121-2834A712305D}"/>
              </a:ext>
            </a:extLst>
          </p:cNvPr>
          <p:cNvSpPr/>
          <p:nvPr/>
        </p:nvSpPr>
        <p:spPr>
          <a:xfrm>
            <a:off x="4997477" y="2480490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96142B64-D021-E1C7-49E4-2820FC05B187}"/>
              </a:ext>
            </a:extLst>
          </p:cNvPr>
          <p:cNvGrpSpPr/>
          <p:nvPr/>
        </p:nvGrpSpPr>
        <p:grpSpPr>
          <a:xfrm>
            <a:off x="5006072" y="5398022"/>
            <a:ext cx="239580" cy="720000"/>
            <a:chOff x="3445729" y="5741259"/>
            <a:chExt cx="239580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D49AF8F-EE1F-022E-AF0A-877FF0260ACE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04E621B2-8DDE-0B84-325E-0907939A75C2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97DC94-F83A-DDEB-69F8-1D1079363337}"/>
              </a:ext>
            </a:extLst>
          </p:cNvPr>
          <p:cNvSpPr txBox="1"/>
          <p:nvPr/>
        </p:nvSpPr>
        <p:spPr>
          <a:xfrm>
            <a:off x="4784141" y="1628187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5E696F3E-20C9-564A-F6B5-A1E7E6A3555A}"/>
              </a:ext>
            </a:extLst>
          </p:cNvPr>
          <p:cNvCxnSpPr>
            <a:cxnSpLocks/>
          </p:cNvCxnSpPr>
          <p:nvPr/>
        </p:nvCxnSpPr>
        <p:spPr>
          <a:xfrm flipV="1">
            <a:off x="6237318" y="327083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E7498516-6B5D-4B8F-95D7-FF576C1D6BC6}"/>
              </a:ext>
            </a:extLst>
          </p:cNvPr>
          <p:cNvSpPr/>
          <p:nvPr/>
        </p:nvSpPr>
        <p:spPr>
          <a:xfrm>
            <a:off x="6117727" y="2491534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94538B-242A-5521-F413-FDCD6F40B4BC}"/>
              </a:ext>
            </a:extLst>
          </p:cNvPr>
          <p:cNvSpPr txBox="1"/>
          <p:nvPr/>
        </p:nvSpPr>
        <p:spPr>
          <a:xfrm>
            <a:off x="5722061" y="612354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A663432-FF50-A58C-38E2-11C21E9B4C57}"/>
              </a:ext>
            </a:extLst>
          </p:cNvPr>
          <p:cNvGrpSpPr/>
          <p:nvPr/>
        </p:nvGrpSpPr>
        <p:grpSpPr>
          <a:xfrm>
            <a:off x="6117727" y="5395270"/>
            <a:ext cx="239580" cy="720000"/>
            <a:chOff x="3445729" y="5741259"/>
            <a:chExt cx="239580" cy="72000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1DCFC12-713D-09CB-60DD-F32F2F703D8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7C83528F-9B07-31D0-8FA4-7567B22AF5FC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4EAEC92-4047-EC06-989D-DD09ECDD39B9}"/>
              </a:ext>
            </a:extLst>
          </p:cNvPr>
          <p:cNvCxnSpPr>
            <a:cxnSpLocks/>
          </p:cNvCxnSpPr>
          <p:nvPr/>
        </p:nvCxnSpPr>
        <p:spPr>
          <a:xfrm flipV="1">
            <a:off x="6245677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5CAF9DB-B8EB-DDF2-F7A2-18289A1E75C4}"/>
              </a:ext>
            </a:extLst>
          </p:cNvPr>
          <p:cNvCxnSpPr>
            <a:cxnSpLocks/>
          </p:cNvCxnSpPr>
          <p:nvPr/>
        </p:nvCxnSpPr>
        <p:spPr>
          <a:xfrm flipV="1">
            <a:off x="7348575" y="327083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787C58E-DE21-1AC9-3F2F-569071CCE2D1}"/>
              </a:ext>
            </a:extLst>
          </p:cNvPr>
          <p:cNvSpPr/>
          <p:nvPr/>
        </p:nvSpPr>
        <p:spPr>
          <a:xfrm>
            <a:off x="7228984" y="2491534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DB0B89F-1796-D1A6-8EC2-75B83DF2E1FD}"/>
              </a:ext>
            </a:extLst>
          </p:cNvPr>
          <p:cNvSpPr txBox="1"/>
          <p:nvPr/>
        </p:nvSpPr>
        <p:spPr>
          <a:xfrm>
            <a:off x="6833517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356A75CB-FF85-0D64-9EDE-1A0C6D621D05}"/>
              </a:ext>
            </a:extLst>
          </p:cNvPr>
          <p:cNvGrpSpPr/>
          <p:nvPr/>
        </p:nvGrpSpPr>
        <p:grpSpPr>
          <a:xfrm>
            <a:off x="7228984" y="5395270"/>
            <a:ext cx="239580" cy="720000"/>
            <a:chOff x="3445729" y="5741259"/>
            <a:chExt cx="239580" cy="720000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71D8B34-A4C0-BA65-179A-633B4E58AF53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E539C7E9-5B12-A0F5-AEAF-F8F88C890ABB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57C4C331-0F01-E65B-D051-C5E0E2C96449}"/>
              </a:ext>
            </a:extLst>
          </p:cNvPr>
          <p:cNvCxnSpPr>
            <a:cxnSpLocks/>
          </p:cNvCxnSpPr>
          <p:nvPr/>
        </p:nvCxnSpPr>
        <p:spPr>
          <a:xfrm flipV="1">
            <a:off x="7356934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B497B4D-4F91-470C-B74C-9CB4D8D290FA}"/>
              </a:ext>
            </a:extLst>
          </p:cNvPr>
          <p:cNvCxnSpPr>
            <a:cxnSpLocks/>
          </p:cNvCxnSpPr>
          <p:nvPr/>
        </p:nvCxnSpPr>
        <p:spPr>
          <a:xfrm flipV="1">
            <a:off x="8460032" y="327030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DEEF75D0-43E5-E3D4-B2F9-A7FCDC1BC29D}"/>
              </a:ext>
            </a:extLst>
          </p:cNvPr>
          <p:cNvSpPr/>
          <p:nvPr/>
        </p:nvSpPr>
        <p:spPr>
          <a:xfrm>
            <a:off x="8340441" y="2491012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56E4D649-82F0-1CA5-7CE2-B5ACE4A205D7}"/>
              </a:ext>
            </a:extLst>
          </p:cNvPr>
          <p:cNvSpPr txBox="1"/>
          <p:nvPr/>
        </p:nvSpPr>
        <p:spPr>
          <a:xfrm>
            <a:off x="7944974" y="6104571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B0C10A4-D8C9-F9B2-72F5-097B8E6F2E0F}"/>
              </a:ext>
            </a:extLst>
          </p:cNvPr>
          <p:cNvGrpSpPr/>
          <p:nvPr/>
        </p:nvGrpSpPr>
        <p:grpSpPr>
          <a:xfrm>
            <a:off x="8340441" y="5394748"/>
            <a:ext cx="239580" cy="720000"/>
            <a:chOff x="3445729" y="5741259"/>
            <a:chExt cx="239580" cy="72000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7427B10-E1FB-C972-05E4-5988888178E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FEA86F01-5D95-A544-BB51-A93DACC7D37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789520B-5EF1-1CC8-FE14-9B1CC9CFA7BA}"/>
              </a:ext>
            </a:extLst>
          </p:cNvPr>
          <p:cNvCxnSpPr>
            <a:cxnSpLocks/>
          </p:cNvCxnSpPr>
          <p:nvPr/>
        </p:nvCxnSpPr>
        <p:spPr>
          <a:xfrm flipV="1">
            <a:off x="8468391" y="507588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6D65E040-0F48-6971-4993-091569F471B2}"/>
              </a:ext>
            </a:extLst>
          </p:cNvPr>
          <p:cNvSpPr txBox="1"/>
          <p:nvPr/>
        </p:nvSpPr>
        <p:spPr>
          <a:xfrm>
            <a:off x="4973887" y="198027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6A4B684E-CDD3-F2B7-BA07-A2EA0596C07F}"/>
              </a:ext>
            </a:extLst>
          </p:cNvPr>
          <p:cNvSpPr txBox="1"/>
          <p:nvPr/>
        </p:nvSpPr>
        <p:spPr>
          <a:xfrm>
            <a:off x="6011574" y="456164"/>
            <a:ext cx="392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do not know the correct output length.</a:t>
            </a:r>
            <a:endParaRPr lang="zh-TW" altLang="en-US" sz="2400" dirty="0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51D614CB-1535-5033-120B-F276272DD993}"/>
              </a:ext>
            </a:extLst>
          </p:cNvPr>
          <p:cNvSpPr/>
          <p:nvPr/>
        </p:nvSpPr>
        <p:spPr>
          <a:xfrm>
            <a:off x="4604086" y="3772701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40262373-4384-4ABF-2079-BB5B051B19D3}"/>
              </a:ext>
            </a:extLst>
          </p:cNvPr>
          <p:cNvSpPr txBox="1"/>
          <p:nvPr/>
        </p:nvSpPr>
        <p:spPr>
          <a:xfrm>
            <a:off x="8900184" y="1171656"/>
            <a:ext cx="185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Never stop!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39" grpId="0"/>
      <p:bldP spid="44" grpId="0"/>
      <p:bldP spid="85" grpId="0"/>
      <p:bldP spid="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813C6-DF23-9550-6443-E2EAE9E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“Stop Token”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1CB74C9-EEEF-17CE-A333-D1C0FF748CFF}"/>
              </a:ext>
            </a:extLst>
          </p:cNvPr>
          <p:cNvCxnSpPr>
            <a:cxnSpLocks/>
          </p:cNvCxnSpPr>
          <p:nvPr/>
        </p:nvCxnSpPr>
        <p:spPr>
          <a:xfrm flipV="1">
            <a:off x="5240893" y="344652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1">
            <a:extLst>
              <a:ext uri="{FF2B5EF4-FFF2-40B4-BE49-F238E27FC236}">
                <a16:creationId xmlns:a16="http://schemas.microsoft.com/office/drawing/2014/main" id="{6164E741-CD7A-4026-C07C-649EB8497C7B}"/>
              </a:ext>
            </a:extLst>
          </p:cNvPr>
          <p:cNvSpPr txBox="1">
            <a:spLocks/>
          </p:cNvSpPr>
          <p:nvPr/>
        </p:nvSpPr>
        <p:spPr>
          <a:xfrm>
            <a:off x="2362200" y="5000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 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D8DEC44-B351-9152-CDEE-168D1CE464DE}"/>
              </a:ext>
            </a:extLst>
          </p:cNvPr>
          <p:cNvSpPr/>
          <p:nvPr/>
        </p:nvSpPr>
        <p:spPr>
          <a:xfrm>
            <a:off x="4727911" y="3959443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AE73B1-9BD8-7055-8E24-C420322298AA}"/>
              </a:ext>
            </a:extLst>
          </p:cNvPr>
          <p:cNvSpPr/>
          <p:nvPr/>
        </p:nvSpPr>
        <p:spPr>
          <a:xfrm>
            <a:off x="2403165" y="3018689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0C7295-F0E5-02EB-DD08-F166568D3118}"/>
              </a:ext>
            </a:extLst>
          </p:cNvPr>
          <p:cNvCxnSpPr>
            <a:cxnSpLocks/>
          </p:cNvCxnSpPr>
          <p:nvPr/>
        </p:nvCxnSpPr>
        <p:spPr>
          <a:xfrm>
            <a:off x="3900663" y="3393443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CB10A13-5927-5C38-4E77-398E648EA7B6}"/>
              </a:ext>
            </a:extLst>
          </p:cNvPr>
          <p:cNvCxnSpPr>
            <a:cxnSpLocks/>
          </p:cNvCxnSpPr>
          <p:nvPr/>
        </p:nvCxnSpPr>
        <p:spPr>
          <a:xfrm>
            <a:off x="4317097" y="4614671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885A509-7975-40C8-85FB-3A93340B03D6}"/>
              </a:ext>
            </a:extLst>
          </p:cNvPr>
          <p:cNvCxnSpPr>
            <a:cxnSpLocks/>
          </p:cNvCxnSpPr>
          <p:nvPr/>
        </p:nvCxnSpPr>
        <p:spPr>
          <a:xfrm>
            <a:off x="4317097" y="3379249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83B4744-B4B5-48CA-4CEC-8FCBA0BF46D7}"/>
              </a:ext>
            </a:extLst>
          </p:cNvPr>
          <p:cNvGrpSpPr/>
          <p:nvPr/>
        </p:nvGrpSpPr>
        <p:grpSpPr>
          <a:xfrm>
            <a:off x="2317750" y="3121182"/>
            <a:ext cx="1588901" cy="2988542"/>
            <a:chOff x="553420" y="2633912"/>
            <a:chExt cx="1588901" cy="29885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C09E601-C540-8894-547F-D3D254077C6A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3" name="群組 106">
              <a:extLst>
                <a:ext uri="{FF2B5EF4-FFF2-40B4-BE49-F238E27FC236}">
                  <a16:creationId xmlns:a16="http://schemas.microsoft.com/office/drawing/2014/main" id="{533261F3-8CC0-3B92-49FC-7E2B969EAFD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4" name="Picture 9">
                <a:extLst>
                  <a:ext uri="{FF2B5EF4-FFF2-40B4-BE49-F238E27FC236}">
                    <a16:creationId xmlns:a16="http://schemas.microsoft.com/office/drawing/2014/main" id="{4F223982-498A-A75E-A832-D76D9E0D2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45DB05EB-A154-DECE-882E-6EF30F0884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61078B2-8C16-D2C8-3639-53A2C3F02689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6B70D9C-816D-0FF6-E0E5-1E791744DF2C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430DFE-D4EF-55F5-D670-7C6AC96E9215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4C64609-10AA-3A18-F064-D5EFA85CD1C2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2665706E-52E0-8176-EA42-D4597E45F9D4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F6D3167-7C9C-F6C0-7B51-E4A441B56445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839F9440-3BAD-0F35-4109-4844DB921C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0702B751-E74B-C989-3639-689F5B19EB5A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50A3990-19E9-D365-21FB-2DF2A451236D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6F8FDF51-AA66-6A7A-BD07-B9695A152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0D6AC8B-2194-D77F-E285-60E5F62457D4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2B2F22D-E32F-EBD8-D617-DAEDDA769AFC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D451195A-2316-E0C1-2867-3CB9491C85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472B263-3AE0-6CC4-3CEF-98CCFCCEF448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773E99D-DF13-EBEC-52E0-3D0AF650E499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0436657F-B53D-D425-D191-9226634E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81BB1DB-1A8E-C58A-8E7C-4B257678C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7561346-1FE1-910A-CFBA-649FE382E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5DDA885-9068-9F58-1B4A-625B5F49F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15349A3-05B7-62A5-67A9-9C516BFED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B0492F1-9249-2EBE-C00E-49C139C6C784}"/>
              </a:ext>
            </a:extLst>
          </p:cNvPr>
          <p:cNvCxnSpPr>
            <a:cxnSpLocks/>
          </p:cNvCxnSpPr>
          <p:nvPr/>
        </p:nvCxnSpPr>
        <p:spPr>
          <a:xfrm flipV="1">
            <a:off x="5240893" y="5250452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C64341B-9DF5-AB50-C887-D13BD72D6933}"/>
              </a:ext>
            </a:extLst>
          </p:cNvPr>
          <p:cNvSpPr txBox="1"/>
          <p:nvPr/>
        </p:nvSpPr>
        <p:spPr>
          <a:xfrm>
            <a:off x="4734430" y="6291835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E231C8-9495-367F-E5E1-24DEF6BBBF78}"/>
              </a:ext>
            </a:extLst>
          </p:cNvPr>
          <p:cNvSpPr/>
          <p:nvPr/>
        </p:nvSpPr>
        <p:spPr>
          <a:xfrm>
            <a:off x="5121302" y="2667232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1AD1A42-60A3-4D3C-A314-BFE83EDD1CB0}"/>
              </a:ext>
            </a:extLst>
          </p:cNvPr>
          <p:cNvSpPr txBox="1"/>
          <p:nvPr/>
        </p:nvSpPr>
        <p:spPr>
          <a:xfrm>
            <a:off x="5299069" y="3438481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4EEDD72E-CFAA-B8DB-FE29-BF1FADEEF4A7}"/>
              </a:ext>
            </a:extLst>
          </p:cNvPr>
          <p:cNvGrpSpPr/>
          <p:nvPr/>
        </p:nvGrpSpPr>
        <p:grpSpPr>
          <a:xfrm>
            <a:off x="5129897" y="5584764"/>
            <a:ext cx="239580" cy="720000"/>
            <a:chOff x="3445729" y="5741259"/>
            <a:chExt cx="239580" cy="72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1D2E75D-941A-4937-BDE1-36CA22978AC6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04031801-D3FF-FF11-D485-F436D1E48C1C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3" name="表格 52">
            <a:extLst>
              <a:ext uri="{FF2B5EF4-FFF2-40B4-BE49-F238E27FC236}">
                <a16:creationId xmlns:a16="http://schemas.microsoft.com/office/drawing/2014/main" id="{A5DB1B80-6219-EF5E-C5BA-296D6FAD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84313"/>
              </p:ext>
            </p:extLst>
          </p:nvPr>
        </p:nvGraphicFramePr>
        <p:xfrm>
          <a:off x="6319007" y="1241602"/>
          <a:ext cx="2112672" cy="2225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0.8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END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6161"/>
                  </a:ext>
                </a:extLst>
              </a:tr>
            </a:tbl>
          </a:graphicData>
        </a:graphic>
      </p:graphicFrame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098C560-DDBD-2A1C-D3F2-450F028D84D1}"/>
              </a:ext>
            </a:extLst>
          </p:cNvPr>
          <p:cNvCxnSpPr>
            <a:cxnSpLocks/>
          </p:cNvCxnSpPr>
          <p:nvPr/>
        </p:nvCxnSpPr>
        <p:spPr>
          <a:xfrm>
            <a:off x="5411878" y="2899592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大括弧 44">
            <a:extLst>
              <a:ext uri="{FF2B5EF4-FFF2-40B4-BE49-F238E27FC236}">
                <a16:creationId xmlns:a16="http://schemas.microsoft.com/office/drawing/2014/main" id="{1AD91F9A-F986-1296-3BAE-6BEE28CEA6F2}"/>
              </a:ext>
            </a:extLst>
          </p:cNvPr>
          <p:cNvSpPr/>
          <p:nvPr/>
        </p:nvSpPr>
        <p:spPr>
          <a:xfrm flipH="1">
            <a:off x="8541690" y="1250392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966C2D9-9356-1D55-7701-1AE15F5D9D59}"/>
              </a:ext>
            </a:extLst>
          </p:cNvPr>
          <p:cNvSpPr txBox="1"/>
          <p:nvPr/>
        </p:nvSpPr>
        <p:spPr>
          <a:xfrm>
            <a:off x="8922982" y="1937869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V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0B812EE-2D80-460D-22A5-86ADA8A188DD}"/>
              </a:ext>
            </a:extLst>
          </p:cNvPr>
          <p:cNvSpPr txBox="1"/>
          <p:nvPr/>
        </p:nvSpPr>
        <p:spPr>
          <a:xfrm>
            <a:off x="8906447" y="2310732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(common characters)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6D6F84-B0CF-E7DE-C63C-7F25A07175E5}"/>
              </a:ext>
            </a:extLst>
          </p:cNvPr>
          <p:cNvSpPr txBox="1"/>
          <p:nvPr/>
        </p:nvSpPr>
        <p:spPr>
          <a:xfrm>
            <a:off x="6569506" y="746039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distribution</a:t>
            </a:r>
            <a:endParaRPr lang="zh-TW" altLang="en-US" sz="2400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3610E01-24F2-80FA-6142-FEC1C29B7CA0}"/>
              </a:ext>
            </a:extLst>
          </p:cNvPr>
          <p:cNvSpPr/>
          <p:nvPr/>
        </p:nvSpPr>
        <p:spPr>
          <a:xfrm>
            <a:off x="6277580" y="3104169"/>
            <a:ext cx="2112670" cy="3396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18F30DC-70D4-F1E2-C50B-65443291B490}"/>
              </a:ext>
            </a:extLst>
          </p:cNvPr>
          <p:cNvSpPr txBox="1"/>
          <p:nvPr/>
        </p:nvSpPr>
        <p:spPr>
          <a:xfrm>
            <a:off x="2317750" y="6109724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61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1ED60-78F1-6BC7-B8D7-12D2ED55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0DBA6BE-9C79-4790-C52A-8791D52CD1FA}"/>
              </a:ext>
            </a:extLst>
          </p:cNvPr>
          <p:cNvSpPr txBox="1"/>
          <p:nvPr/>
        </p:nvSpPr>
        <p:spPr>
          <a:xfrm>
            <a:off x="3646277" y="198195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169B6A-B519-D3BB-491F-32FE4C552FB1}"/>
              </a:ext>
            </a:extLst>
          </p:cNvPr>
          <p:cNvSpPr/>
          <p:nvPr/>
        </p:nvSpPr>
        <p:spPr>
          <a:xfrm>
            <a:off x="2060265" y="2831947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4A7DC81-E8B2-DB7A-446B-38CB9A54810D}"/>
              </a:ext>
            </a:extLst>
          </p:cNvPr>
          <p:cNvCxnSpPr>
            <a:cxnSpLocks/>
          </p:cNvCxnSpPr>
          <p:nvPr/>
        </p:nvCxnSpPr>
        <p:spPr>
          <a:xfrm>
            <a:off x="3557763" y="3206701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286DAFF-1637-9CD3-A0A9-F69F2DCFDAD1}"/>
              </a:ext>
            </a:extLst>
          </p:cNvPr>
          <p:cNvCxnSpPr>
            <a:cxnSpLocks/>
          </p:cNvCxnSpPr>
          <p:nvPr/>
        </p:nvCxnSpPr>
        <p:spPr>
          <a:xfrm>
            <a:off x="3974197" y="4427929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6BE803F-6E0B-4673-AE90-6872D71757C8}"/>
              </a:ext>
            </a:extLst>
          </p:cNvPr>
          <p:cNvCxnSpPr>
            <a:cxnSpLocks/>
          </p:cNvCxnSpPr>
          <p:nvPr/>
        </p:nvCxnSpPr>
        <p:spPr>
          <a:xfrm>
            <a:off x="3974197" y="3192507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09AACB-419E-56BE-FAB4-1EAEE58A963A}"/>
              </a:ext>
            </a:extLst>
          </p:cNvPr>
          <p:cNvGrpSpPr/>
          <p:nvPr/>
        </p:nvGrpSpPr>
        <p:grpSpPr>
          <a:xfrm>
            <a:off x="1974850" y="2934440"/>
            <a:ext cx="1588901" cy="2988542"/>
            <a:chOff x="553420" y="2633912"/>
            <a:chExt cx="1588901" cy="298854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6E328BA6-17C2-7A4F-1C1E-90B79FF24306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Encoder</a:t>
              </a:r>
              <a:endParaRPr lang="zh-TW" altLang="en-US" sz="2800" dirty="0"/>
            </a:p>
          </p:txBody>
        </p:sp>
        <p:grpSp>
          <p:nvGrpSpPr>
            <p:cNvPr id="11" name="群組 106">
              <a:extLst>
                <a:ext uri="{FF2B5EF4-FFF2-40B4-BE49-F238E27FC236}">
                  <a16:creationId xmlns:a16="http://schemas.microsoft.com/office/drawing/2014/main" id="{6DB2161C-4063-A324-1069-DC6BCE5A272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2" name="Picture 9">
                <a:extLst>
                  <a:ext uri="{FF2B5EF4-FFF2-40B4-BE49-F238E27FC236}">
                    <a16:creationId xmlns:a16="http://schemas.microsoft.com/office/drawing/2014/main" id="{ADCFB717-3382-5B52-92E3-D1CB77564F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9">
                <a:extLst>
                  <a:ext uri="{FF2B5EF4-FFF2-40B4-BE49-F238E27FC236}">
                    <a16:creationId xmlns:a16="http://schemas.microsoft.com/office/drawing/2014/main" id="{CD62A8C0-2E15-66BF-B7B9-D36E4E734F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FEBE01-95D0-271C-DE25-F891B3D2C426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B983E6-6A30-7E27-3E32-84D7EB330329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34ADB3-5DED-2F08-8335-C191D67DFF0B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8D7687-7752-1CF5-1F26-F246E78A1526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2E1283C-1EF4-E99E-8376-245D3D9EC37F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E3B37F9-029F-70A8-6033-639A88063396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7641E7DD-E600-ECC6-2F9C-AE3726CC95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2DED132-E3AF-8D8E-2F16-1DA07E2E127D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1D3BE5D-8228-ADF8-7880-A3B885304513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CC0E13F3-C83A-B05E-1522-16988F3C6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198CF7E-AA30-64B0-AF64-32E9A520451E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17ECFF2-02E4-6392-0AA7-484CD815C753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5D5E33FA-62AC-EEC0-905B-1656C6F9EC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25DCEFEF-3B52-B496-8791-3AAF2A3B6CD5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F5A2795-9E5E-946C-CF6C-B9EC7885B6E6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A6721E2B-E1E3-6CA8-5CB9-B5B1B01F41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C3CD889-D8E6-84B3-1401-1B9F81F9C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AC2511A-7599-2FE9-07D4-F09494D8C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838B057-915D-6822-F787-C4A1DEAA6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CF14DAF-3057-CF2F-C1D5-F3BCED996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8296C17-E104-936C-D4F0-90F8336AFBD3}"/>
              </a:ext>
            </a:extLst>
          </p:cNvPr>
          <p:cNvSpPr txBox="1"/>
          <p:nvPr/>
        </p:nvSpPr>
        <p:spPr>
          <a:xfrm>
            <a:off x="8794593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CE85102-EC2A-55D1-CB81-784BA1E61AA5}"/>
              </a:ext>
            </a:extLst>
          </p:cNvPr>
          <p:cNvCxnSpPr>
            <a:cxnSpLocks/>
          </p:cNvCxnSpPr>
          <p:nvPr/>
        </p:nvCxnSpPr>
        <p:spPr>
          <a:xfrm flipV="1">
            <a:off x="9318010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5794107-D3B7-CD84-1D95-046AC0405FC5}"/>
              </a:ext>
            </a:extLst>
          </p:cNvPr>
          <p:cNvSpPr txBox="1"/>
          <p:nvPr/>
        </p:nvSpPr>
        <p:spPr>
          <a:xfrm>
            <a:off x="1974850" y="5922982"/>
            <a:ext cx="16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</a:t>
            </a:r>
            <a:r>
              <a:rPr lang="zh-TW" altLang="en-US" dirty="0"/>
              <a:t> 機器學習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46F41F4-2049-EBF9-42DA-1084386003D7}"/>
              </a:ext>
            </a:extLst>
          </p:cNvPr>
          <p:cNvCxnSpPr>
            <a:cxnSpLocks/>
          </p:cNvCxnSpPr>
          <p:nvPr/>
        </p:nvCxnSpPr>
        <p:spPr>
          <a:xfrm flipV="1">
            <a:off x="6021042" y="199116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7D820A3-66E1-DF6F-C9A4-534FEAA0456D}"/>
              </a:ext>
            </a:extLst>
          </p:cNvPr>
          <p:cNvSpPr txBox="1"/>
          <p:nvPr/>
        </p:nvSpPr>
        <p:spPr>
          <a:xfrm>
            <a:off x="5673601" y="1626504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831DF74-1000-D627-278D-A4E8511296EC}"/>
              </a:ext>
            </a:extLst>
          </p:cNvPr>
          <p:cNvCxnSpPr>
            <a:cxnSpLocks/>
          </p:cNvCxnSpPr>
          <p:nvPr/>
        </p:nvCxnSpPr>
        <p:spPr>
          <a:xfrm flipV="1">
            <a:off x="7114059" y="1987038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16451BA-661D-3B5B-A4A4-C4D8561C7251}"/>
              </a:ext>
            </a:extLst>
          </p:cNvPr>
          <p:cNvSpPr txBox="1"/>
          <p:nvPr/>
        </p:nvSpPr>
        <p:spPr>
          <a:xfrm>
            <a:off x="5847829" y="1976147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1532068-53D0-3D9B-9BBB-39DCA1CEE8B7}"/>
              </a:ext>
            </a:extLst>
          </p:cNvPr>
          <p:cNvSpPr txBox="1"/>
          <p:nvPr/>
        </p:nvSpPr>
        <p:spPr>
          <a:xfrm>
            <a:off x="6766618" y="1622375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FE3AE12-ECAE-56CD-31D9-2B5542AE978A}"/>
              </a:ext>
            </a:extLst>
          </p:cNvPr>
          <p:cNvCxnSpPr>
            <a:cxnSpLocks/>
          </p:cNvCxnSpPr>
          <p:nvPr/>
        </p:nvCxnSpPr>
        <p:spPr>
          <a:xfrm flipV="1">
            <a:off x="8253103" y="1982446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FDDAEC-A949-64F3-379F-7577235673BF}"/>
              </a:ext>
            </a:extLst>
          </p:cNvPr>
          <p:cNvSpPr txBox="1"/>
          <p:nvPr/>
        </p:nvSpPr>
        <p:spPr>
          <a:xfrm>
            <a:off x="6986873" y="197155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83E9A4C-3F28-C7F7-72D9-C426D6D22175}"/>
              </a:ext>
            </a:extLst>
          </p:cNvPr>
          <p:cNvSpPr txBox="1"/>
          <p:nvPr/>
        </p:nvSpPr>
        <p:spPr>
          <a:xfrm>
            <a:off x="7905662" y="1617783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習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F13D5D2E-B911-3889-E70F-466E81EBA11D}"/>
              </a:ext>
            </a:extLst>
          </p:cNvPr>
          <p:cNvCxnSpPr>
            <a:cxnSpLocks/>
          </p:cNvCxnSpPr>
          <p:nvPr/>
        </p:nvCxnSpPr>
        <p:spPr>
          <a:xfrm flipV="1">
            <a:off x="4912507" y="199285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39EE810C-589F-5E49-C743-EA7728A936B3}"/>
              </a:ext>
            </a:extLst>
          </p:cNvPr>
          <p:cNvCxnSpPr>
            <a:cxnSpLocks/>
          </p:cNvCxnSpPr>
          <p:nvPr/>
        </p:nvCxnSpPr>
        <p:spPr>
          <a:xfrm flipV="1">
            <a:off x="4897993" y="325978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7891816-1C0E-43B2-F203-86F6C52AB193}"/>
              </a:ext>
            </a:extLst>
          </p:cNvPr>
          <p:cNvCxnSpPr>
            <a:cxnSpLocks/>
          </p:cNvCxnSpPr>
          <p:nvPr/>
        </p:nvCxnSpPr>
        <p:spPr>
          <a:xfrm flipV="1">
            <a:off x="4897993" y="50637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9050808-969F-49CE-A73D-E03BBD13CFF4}"/>
              </a:ext>
            </a:extLst>
          </p:cNvPr>
          <p:cNvSpPr txBox="1"/>
          <p:nvPr/>
        </p:nvSpPr>
        <p:spPr>
          <a:xfrm>
            <a:off x="4391530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4B8C4D-DDB3-CD7D-4135-6EF9F7BCCACC}"/>
              </a:ext>
            </a:extLst>
          </p:cNvPr>
          <p:cNvSpPr/>
          <p:nvPr/>
        </p:nvSpPr>
        <p:spPr>
          <a:xfrm>
            <a:off x="4778402" y="2480490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E3FDE559-ED26-648B-0574-7807E6BA4ECE}"/>
              </a:ext>
            </a:extLst>
          </p:cNvPr>
          <p:cNvGrpSpPr/>
          <p:nvPr/>
        </p:nvGrpSpPr>
        <p:grpSpPr>
          <a:xfrm>
            <a:off x="4786997" y="5398022"/>
            <a:ext cx="239580" cy="720000"/>
            <a:chOff x="3445729" y="5741259"/>
            <a:chExt cx="239580" cy="72000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959D95C-4637-FDA8-35E1-F8DAA06734F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2004E6F-3227-B1E1-EB50-0CD409CAEDDF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1EEB172-6FE6-36D6-011C-1B2D6311AE68}"/>
              </a:ext>
            </a:extLst>
          </p:cNvPr>
          <p:cNvSpPr txBox="1"/>
          <p:nvPr/>
        </p:nvSpPr>
        <p:spPr>
          <a:xfrm>
            <a:off x="4565066" y="1628187"/>
            <a:ext cx="6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機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AA0E22C-7D3B-CB8F-0D47-3337F63279D3}"/>
              </a:ext>
            </a:extLst>
          </p:cNvPr>
          <p:cNvCxnSpPr>
            <a:cxnSpLocks/>
          </p:cNvCxnSpPr>
          <p:nvPr/>
        </p:nvCxnSpPr>
        <p:spPr>
          <a:xfrm flipV="1">
            <a:off x="6018243" y="327083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81D7BCCB-E86D-9572-9D17-85C1E82E8010}"/>
              </a:ext>
            </a:extLst>
          </p:cNvPr>
          <p:cNvSpPr/>
          <p:nvPr/>
        </p:nvSpPr>
        <p:spPr>
          <a:xfrm>
            <a:off x="5898652" y="2491534"/>
            <a:ext cx="239580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5E578A1-FD25-8976-A36E-CCCE4EA88D1C}"/>
              </a:ext>
            </a:extLst>
          </p:cNvPr>
          <p:cNvSpPr txBox="1"/>
          <p:nvPr/>
        </p:nvSpPr>
        <p:spPr>
          <a:xfrm>
            <a:off x="5502986" y="612354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7CDEB31E-F7B7-EC96-05B1-ECFA62FE64E3}"/>
              </a:ext>
            </a:extLst>
          </p:cNvPr>
          <p:cNvGrpSpPr/>
          <p:nvPr/>
        </p:nvGrpSpPr>
        <p:grpSpPr>
          <a:xfrm>
            <a:off x="5898652" y="5395270"/>
            <a:ext cx="239580" cy="720000"/>
            <a:chOff x="3445729" y="5741259"/>
            <a:chExt cx="239580" cy="720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BA7DCDC-116C-5D6F-9EA9-173BA62669F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C439A56A-BA88-D534-5BEE-AA9F5C17C068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2DC8DA8-8861-693A-C362-2D20F46AE3D1}"/>
              </a:ext>
            </a:extLst>
          </p:cNvPr>
          <p:cNvCxnSpPr>
            <a:cxnSpLocks/>
          </p:cNvCxnSpPr>
          <p:nvPr/>
        </p:nvCxnSpPr>
        <p:spPr>
          <a:xfrm flipV="1">
            <a:off x="6026602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395E687-AF36-0142-BB98-EC91DCCF8117}"/>
              </a:ext>
            </a:extLst>
          </p:cNvPr>
          <p:cNvCxnSpPr>
            <a:cxnSpLocks/>
          </p:cNvCxnSpPr>
          <p:nvPr/>
        </p:nvCxnSpPr>
        <p:spPr>
          <a:xfrm flipV="1">
            <a:off x="7129500" y="327083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DB8AE21-DC8A-ED73-3E5D-4AAE23A42372}"/>
              </a:ext>
            </a:extLst>
          </p:cNvPr>
          <p:cNvSpPr/>
          <p:nvPr/>
        </p:nvSpPr>
        <p:spPr>
          <a:xfrm>
            <a:off x="7009909" y="2491534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9ABBDDC-B8AB-7824-DE09-09AF914E10B1}"/>
              </a:ext>
            </a:extLst>
          </p:cNvPr>
          <p:cNvSpPr txBox="1"/>
          <p:nvPr/>
        </p:nvSpPr>
        <p:spPr>
          <a:xfrm>
            <a:off x="6614442" y="610509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49C64D84-1640-D2FE-05AB-233DC1278D9F}"/>
              </a:ext>
            </a:extLst>
          </p:cNvPr>
          <p:cNvGrpSpPr/>
          <p:nvPr/>
        </p:nvGrpSpPr>
        <p:grpSpPr>
          <a:xfrm>
            <a:off x="7009909" y="5395270"/>
            <a:ext cx="239580" cy="720000"/>
            <a:chOff x="3445729" y="5741259"/>
            <a:chExt cx="239580" cy="72000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8F0B2AC-F423-3CDF-DF41-209435D90C22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513967A6-5C70-60F8-9906-B604204F169F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445EF8BA-C670-D167-81B7-86A7E3A4976A}"/>
              </a:ext>
            </a:extLst>
          </p:cNvPr>
          <p:cNvCxnSpPr>
            <a:cxnSpLocks/>
          </p:cNvCxnSpPr>
          <p:nvPr/>
        </p:nvCxnSpPr>
        <p:spPr>
          <a:xfrm flipV="1">
            <a:off x="7137859" y="5076410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B181301-ED9A-F35C-BFE9-F1B2CBE86DF0}"/>
              </a:ext>
            </a:extLst>
          </p:cNvPr>
          <p:cNvCxnSpPr>
            <a:cxnSpLocks/>
          </p:cNvCxnSpPr>
          <p:nvPr/>
        </p:nvCxnSpPr>
        <p:spPr>
          <a:xfrm flipV="1">
            <a:off x="8240957" y="327030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91AE6A3-3162-9FC9-0158-EFF48DF35456}"/>
              </a:ext>
            </a:extLst>
          </p:cNvPr>
          <p:cNvSpPr/>
          <p:nvPr/>
        </p:nvSpPr>
        <p:spPr>
          <a:xfrm>
            <a:off x="8121366" y="2491012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42D451C-FA3A-A579-4B8B-5B200C006BA6}"/>
              </a:ext>
            </a:extLst>
          </p:cNvPr>
          <p:cNvSpPr txBox="1"/>
          <p:nvPr/>
        </p:nvSpPr>
        <p:spPr>
          <a:xfrm>
            <a:off x="7725899" y="6104571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6A9C4DA-F72F-0530-FD47-A5B5C74BF652}"/>
              </a:ext>
            </a:extLst>
          </p:cNvPr>
          <p:cNvGrpSpPr/>
          <p:nvPr/>
        </p:nvGrpSpPr>
        <p:grpSpPr>
          <a:xfrm>
            <a:off x="8121366" y="5394748"/>
            <a:ext cx="239580" cy="720000"/>
            <a:chOff x="3445729" y="5741259"/>
            <a:chExt cx="239580" cy="72000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7672D4-32DB-5583-A8DB-75015F2FA074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7BD19FF0-9BFF-C382-CBE7-93C98CEDEEB5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305C4E01-402B-19CA-308B-475101388CC2}"/>
              </a:ext>
            </a:extLst>
          </p:cNvPr>
          <p:cNvCxnSpPr>
            <a:cxnSpLocks/>
          </p:cNvCxnSpPr>
          <p:nvPr/>
        </p:nvCxnSpPr>
        <p:spPr>
          <a:xfrm flipV="1">
            <a:off x="8249316" y="507588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1BB225C0-273D-E539-CF02-22794009E06C}"/>
              </a:ext>
            </a:extLst>
          </p:cNvPr>
          <p:cNvSpPr txBox="1"/>
          <p:nvPr/>
        </p:nvSpPr>
        <p:spPr>
          <a:xfrm>
            <a:off x="4754812" y="1980276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C9D1237-0C0E-E67D-B388-E8419B0DDF91}"/>
              </a:ext>
            </a:extLst>
          </p:cNvPr>
          <p:cNvCxnSpPr>
            <a:cxnSpLocks/>
          </p:cNvCxnSpPr>
          <p:nvPr/>
        </p:nvCxnSpPr>
        <p:spPr>
          <a:xfrm flipV="1">
            <a:off x="9307908" y="2021980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D8A6A6C-3883-1122-94B1-F97650C22FDB}"/>
              </a:ext>
            </a:extLst>
          </p:cNvPr>
          <p:cNvSpPr txBox="1"/>
          <p:nvPr/>
        </p:nvSpPr>
        <p:spPr>
          <a:xfrm>
            <a:off x="8910321" y="1627024"/>
            <a:ext cx="80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F3E75B6-D4C8-9FAF-32DD-C53A70A0F2E7}"/>
              </a:ext>
            </a:extLst>
          </p:cNvPr>
          <p:cNvSpPr txBox="1"/>
          <p:nvPr/>
        </p:nvSpPr>
        <p:spPr>
          <a:xfrm>
            <a:off x="8041678" y="2011089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max</a:t>
            </a:r>
            <a:endParaRPr lang="zh-TW" altLang="en-US" sz="24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9A398A4-2355-8237-5BE7-C87F4B26E3D4}"/>
              </a:ext>
            </a:extLst>
          </p:cNvPr>
          <p:cNvCxnSpPr>
            <a:cxnSpLocks/>
          </p:cNvCxnSpPr>
          <p:nvPr/>
        </p:nvCxnSpPr>
        <p:spPr>
          <a:xfrm flipV="1">
            <a:off x="9350686" y="3270309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47229EF2-D505-9833-DEC5-8A4CCED18DC3}"/>
              </a:ext>
            </a:extLst>
          </p:cNvPr>
          <p:cNvSpPr/>
          <p:nvPr/>
        </p:nvSpPr>
        <p:spPr>
          <a:xfrm>
            <a:off x="9190060" y="2491534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407F811-E5A7-7B0C-30C3-A379256E158D}"/>
              </a:ext>
            </a:extLst>
          </p:cNvPr>
          <p:cNvSpPr txBox="1"/>
          <p:nvPr/>
        </p:nvSpPr>
        <p:spPr>
          <a:xfrm>
            <a:off x="8121366" y="679852"/>
            <a:ext cx="236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Stop at here!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9C1571C7-E12E-E2B5-0AC7-7BD737C60C4A}"/>
              </a:ext>
            </a:extLst>
          </p:cNvPr>
          <p:cNvSpPr/>
          <p:nvPr/>
        </p:nvSpPr>
        <p:spPr>
          <a:xfrm>
            <a:off x="4385011" y="3772701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B10D7019-9ED0-E14A-D8BB-42F2EEACAC97}"/>
              </a:ext>
            </a:extLst>
          </p:cNvPr>
          <p:cNvGrpSpPr/>
          <p:nvPr/>
        </p:nvGrpSpPr>
        <p:grpSpPr>
          <a:xfrm>
            <a:off x="9198220" y="5414286"/>
            <a:ext cx="239580" cy="720000"/>
            <a:chOff x="3445729" y="5741259"/>
            <a:chExt cx="239580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C4C8F64-1EBC-F8B9-CEE5-5E11814B20C7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2CC5E65A-E4F1-EEAA-5F58-FC873262E69C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77" grpId="0"/>
      <p:bldP spid="78" grpId="0"/>
      <p:bldP spid="80" grpId="0" animBg="1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C9D2F-5F89-28E0-B063-F3C72027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NAT(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Non-autoregressive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DF2CAA3-3399-0199-753B-64276424D331}"/>
              </a:ext>
            </a:extLst>
          </p:cNvPr>
          <p:cNvCxnSpPr>
            <a:cxnSpLocks/>
          </p:cNvCxnSpPr>
          <p:nvPr/>
        </p:nvCxnSpPr>
        <p:spPr>
          <a:xfrm flipV="1">
            <a:off x="2935410" y="33421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06DBE9C-0F6D-355B-6216-44E97B92ECA4}"/>
              </a:ext>
            </a:extLst>
          </p:cNvPr>
          <p:cNvCxnSpPr>
            <a:cxnSpLocks/>
          </p:cNvCxnSpPr>
          <p:nvPr/>
        </p:nvCxnSpPr>
        <p:spPr>
          <a:xfrm flipV="1">
            <a:off x="3822716" y="33548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9FECC59-B377-FE04-9A77-E72CFDC81818}"/>
              </a:ext>
            </a:extLst>
          </p:cNvPr>
          <p:cNvCxnSpPr>
            <a:cxnSpLocks/>
          </p:cNvCxnSpPr>
          <p:nvPr/>
        </p:nvCxnSpPr>
        <p:spPr>
          <a:xfrm flipV="1">
            <a:off x="4705370" y="33548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150D6E5-E8E2-3BAF-4D89-0C8F8FE2AA4C}"/>
              </a:ext>
            </a:extLst>
          </p:cNvPr>
          <p:cNvCxnSpPr>
            <a:cxnSpLocks/>
          </p:cNvCxnSpPr>
          <p:nvPr/>
        </p:nvCxnSpPr>
        <p:spPr>
          <a:xfrm flipV="1">
            <a:off x="5573940" y="3354281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9F966C-1FA6-B1D3-D874-A59D91230E33}"/>
              </a:ext>
            </a:extLst>
          </p:cNvPr>
          <p:cNvSpPr/>
          <p:nvPr/>
        </p:nvSpPr>
        <p:spPr>
          <a:xfrm>
            <a:off x="2409729" y="2166669"/>
            <a:ext cx="3616441" cy="1175434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BE5218-29AB-BF39-5403-C772510EBE31}"/>
              </a:ext>
            </a:extLst>
          </p:cNvPr>
          <p:cNvSpPr txBox="1"/>
          <p:nvPr/>
        </p:nvSpPr>
        <p:spPr>
          <a:xfrm>
            <a:off x="3515824" y="3613140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190312-A328-F094-C76D-BCF3D609A535}"/>
              </a:ext>
            </a:extLst>
          </p:cNvPr>
          <p:cNvSpPr txBox="1"/>
          <p:nvPr/>
        </p:nvSpPr>
        <p:spPr>
          <a:xfrm>
            <a:off x="4375542" y="3624184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359755-13F2-A004-F468-4FD59712799E}"/>
              </a:ext>
            </a:extLst>
          </p:cNvPr>
          <p:cNvSpPr txBox="1"/>
          <p:nvPr/>
        </p:nvSpPr>
        <p:spPr>
          <a:xfrm>
            <a:off x="2411287" y="3645102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79C86E-D0EF-F329-7603-0825DE71368F}"/>
              </a:ext>
            </a:extLst>
          </p:cNvPr>
          <p:cNvSpPr txBox="1"/>
          <p:nvPr/>
        </p:nvSpPr>
        <p:spPr>
          <a:xfrm>
            <a:off x="5256884" y="3622043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BBFF68-6FE2-FC8A-1164-65595B8A4687}"/>
              </a:ext>
            </a:extLst>
          </p:cNvPr>
          <p:cNvSpPr txBox="1"/>
          <p:nvPr/>
        </p:nvSpPr>
        <p:spPr>
          <a:xfrm>
            <a:off x="5094887" y="1381229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END</a:t>
            </a:r>
            <a:endParaRPr lang="zh-TW" altLang="en-US" sz="2400" baseline="-25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29F265B-0427-E090-D5FC-413AB345B846}"/>
              </a:ext>
            </a:extLst>
          </p:cNvPr>
          <p:cNvCxnSpPr>
            <a:cxnSpLocks/>
          </p:cNvCxnSpPr>
          <p:nvPr/>
        </p:nvCxnSpPr>
        <p:spPr>
          <a:xfrm flipV="1">
            <a:off x="2935410" y="18209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B87B0A9-8A9A-229C-03BF-BFA26C41CE87}"/>
              </a:ext>
            </a:extLst>
          </p:cNvPr>
          <p:cNvCxnSpPr>
            <a:cxnSpLocks/>
          </p:cNvCxnSpPr>
          <p:nvPr/>
        </p:nvCxnSpPr>
        <p:spPr>
          <a:xfrm flipV="1">
            <a:off x="3822716" y="18336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D733544-0E36-26DD-97CE-0172DDBE2098}"/>
              </a:ext>
            </a:extLst>
          </p:cNvPr>
          <p:cNvCxnSpPr>
            <a:cxnSpLocks/>
          </p:cNvCxnSpPr>
          <p:nvPr/>
        </p:nvCxnSpPr>
        <p:spPr>
          <a:xfrm flipV="1">
            <a:off x="4705370" y="18336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D3CE19F-63C3-3717-821F-B1D0E07021D1}"/>
              </a:ext>
            </a:extLst>
          </p:cNvPr>
          <p:cNvCxnSpPr>
            <a:cxnSpLocks/>
          </p:cNvCxnSpPr>
          <p:nvPr/>
        </p:nvCxnSpPr>
        <p:spPr>
          <a:xfrm flipV="1">
            <a:off x="5573940" y="183308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9E36149-A0B1-2B7F-9A2B-4558EC9CC64B}"/>
              </a:ext>
            </a:extLst>
          </p:cNvPr>
          <p:cNvSpPr txBox="1"/>
          <p:nvPr/>
        </p:nvSpPr>
        <p:spPr>
          <a:xfrm>
            <a:off x="2678128" y="1332177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B3A237-68E4-A42C-0690-D8F96D44D160}"/>
              </a:ext>
            </a:extLst>
          </p:cNvPr>
          <p:cNvSpPr txBox="1"/>
          <p:nvPr/>
        </p:nvSpPr>
        <p:spPr>
          <a:xfrm>
            <a:off x="3515824" y="1345003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644F402-00C3-5C7C-9646-5FB0040CA96A}"/>
              </a:ext>
            </a:extLst>
          </p:cNvPr>
          <p:cNvSpPr txBox="1"/>
          <p:nvPr/>
        </p:nvSpPr>
        <p:spPr>
          <a:xfrm>
            <a:off x="4430325" y="1339481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171ADE2-1C9E-62A9-8F34-F09B91F48C54}"/>
              </a:ext>
            </a:extLst>
          </p:cNvPr>
          <p:cNvCxnSpPr>
            <a:cxnSpLocks/>
          </p:cNvCxnSpPr>
          <p:nvPr/>
        </p:nvCxnSpPr>
        <p:spPr>
          <a:xfrm flipV="1">
            <a:off x="7127035" y="33421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7A75591-C471-1368-A334-905499619F29}"/>
              </a:ext>
            </a:extLst>
          </p:cNvPr>
          <p:cNvCxnSpPr>
            <a:cxnSpLocks/>
          </p:cNvCxnSpPr>
          <p:nvPr/>
        </p:nvCxnSpPr>
        <p:spPr>
          <a:xfrm flipV="1">
            <a:off x="8014341" y="33548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1F24B2-ABD1-F499-E15C-31A3F27F36C6}"/>
              </a:ext>
            </a:extLst>
          </p:cNvPr>
          <p:cNvCxnSpPr>
            <a:cxnSpLocks/>
          </p:cNvCxnSpPr>
          <p:nvPr/>
        </p:nvCxnSpPr>
        <p:spPr>
          <a:xfrm flipV="1">
            <a:off x="8896995" y="3354803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FB9F374-5DA9-1569-C80B-58DC772443FC}"/>
              </a:ext>
            </a:extLst>
          </p:cNvPr>
          <p:cNvCxnSpPr>
            <a:cxnSpLocks/>
          </p:cNvCxnSpPr>
          <p:nvPr/>
        </p:nvCxnSpPr>
        <p:spPr>
          <a:xfrm flipV="1">
            <a:off x="9765565" y="3354281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2CF925C-FEDC-951F-897C-EB43CA3DD52F}"/>
              </a:ext>
            </a:extLst>
          </p:cNvPr>
          <p:cNvSpPr/>
          <p:nvPr/>
        </p:nvSpPr>
        <p:spPr>
          <a:xfrm>
            <a:off x="6601354" y="2166669"/>
            <a:ext cx="3616441" cy="117543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NAT</a:t>
            </a:r>
            <a:r>
              <a:rPr lang="zh-TW" altLang="en-US" sz="2800" dirty="0"/>
              <a:t> </a:t>
            </a:r>
            <a:r>
              <a:rPr lang="en-US" altLang="zh-TW" sz="2800" dirty="0"/>
              <a:t>Decoder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F8802-79C1-7F0A-DF05-7ABE6C852F13}"/>
              </a:ext>
            </a:extLst>
          </p:cNvPr>
          <p:cNvSpPr txBox="1"/>
          <p:nvPr/>
        </p:nvSpPr>
        <p:spPr>
          <a:xfrm>
            <a:off x="6602912" y="3645102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3527DBC-55D1-36D0-86CA-040DEEE88FCA}"/>
              </a:ext>
            </a:extLst>
          </p:cNvPr>
          <p:cNvSpPr txBox="1"/>
          <p:nvPr/>
        </p:nvSpPr>
        <p:spPr>
          <a:xfrm>
            <a:off x="9286512" y="1381229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DAAA6B8-28BD-D556-08EF-D880F35C80E2}"/>
              </a:ext>
            </a:extLst>
          </p:cNvPr>
          <p:cNvCxnSpPr>
            <a:cxnSpLocks/>
          </p:cNvCxnSpPr>
          <p:nvPr/>
        </p:nvCxnSpPr>
        <p:spPr>
          <a:xfrm flipV="1">
            <a:off x="7127035" y="18209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D83532B-DB12-E5BA-61FD-7F993A46103B}"/>
              </a:ext>
            </a:extLst>
          </p:cNvPr>
          <p:cNvCxnSpPr>
            <a:cxnSpLocks/>
          </p:cNvCxnSpPr>
          <p:nvPr/>
        </p:nvCxnSpPr>
        <p:spPr>
          <a:xfrm flipV="1">
            <a:off x="8014341" y="18336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8011DFD-A715-16EC-43CF-0C04F5D98E76}"/>
              </a:ext>
            </a:extLst>
          </p:cNvPr>
          <p:cNvCxnSpPr>
            <a:cxnSpLocks/>
          </p:cNvCxnSpPr>
          <p:nvPr/>
        </p:nvCxnSpPr>
        <p:spPr>
          <a:xfrm flipV="1">
            <a:off x="8896995" y="1833608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541CA1E-6EB4-8735-917B-38461D67351B}"/>
              </a:ext>
            </a:extLst>
          </p:cNvPr>
          <p:cNvCxnSpPr>
            <a:cxnSpLocks/>
          </p:cNvCxnSpPr>
          <p:nvPr/>
        </p:nvCxnSpPr>
        <p:spPr>
          <a:xfrm flipV="1">
            <a:off x="9765565" y="183308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4FC4D-A5B0-0AAE-E6BA-F2D78E5E6FB4}"/>
              </a:ext>
            </a:extLst>
          </p:cNvPr>
          <p:cNvSpPr txBox="1"/>
          <p:nvPr/>
        </p:nvSpPr>
        <p:spPr>
          <a:xfrm>
            <a:off x="6869753" y="1332177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9232E5D-A2CE-031D-420A-DE3E45A2CDD6}"/>
              </a:ext>
            </a:extLst>
          </p:cNvPr>
          <p:cNvSpPr txBox="1"/>
          <p:nvPr/>
        </p:nvSpPr>
        <p:spPr>
          <a:xfrm>
            <a:off x="7707449" y="1345003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C537992-79D1-28A0-F71D-33F5C2E8B84F}"/>
              </a:ext>
            </a:extLst>
          </p:cNvPr>
          <p:cNvSpPr txBox="1"/>
          <p:nvPr/>
        </p:nvSpPr>
        <p:spPr>
          <a:xfrm>
            <a:off x="8621950" y="1339481"/>
            <a:ext cx="64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6C908E0-CA64-1837-0A73-3A1821E3E3CA}"/>
              </a:ext>
            </a:extLst>
          </p:cNvPr>
          <p:cNvSpPr txBox="1"/>
          <p:nvPr/>
        </p:nvSpPr>
        <p:spPr>
          <a:xfrm>
            <a:off x="7498490" y="3645101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FAF35E5-FE14-13ED-39AF-B2117FC21E33}"/>
              </a:ext>
            </a:extLst>
          </p:cNvPr>
          <p:cNvSpPr txBox="1"/>
          <p:nvPr/>
        </p:nvSpPr>
        <p:spPr>
          <a:xfrm>
            <a:off x="8380682" y="364510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CE0D57-854B-EBE8-3266-C5EDC98ED683}"/>
              </a:ext>
            </a:extLst>
          </p:cNvPr>
          <p:cNvSpPr txBox="1"/>
          <p:nvPr/>
        </p:nvSpPr>
        <p:spPr>
          <a:xfrm>
            <a:off x="9310928" y="3645100"/>
            <a:ext cx="10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</a:t>
            </a:r>
            <a:endParaRPr lang="zh-TW" altLang="en-US" sz="2400" baseline="-250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B52265D-3EDA-5640-747E-14198FF4B309}"/>
              </a:ext>
            </a:extLst>
          </p:cNvPr>
          <p:cNvSpPr txBox="1"/>
          <p:nvPr/>
        </p:nvSpPr>
        <p:spPr>
          <a:xfrm>
            <a:off x="2343150" y="4319042"/>
            <a:ext cx="696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 to decide the output length for NAT</a:t>
            </a:r>
            <a:r>
              <a:rPr lang="zh-TW" altLang="en-US" sz="2400" dirty="0"/>
              <a:t> </a:t>
            </a:r>
            <a:r>
              <a:rPr lang="en-US" altLang="zh-TW" sz="2400" dirty="0"/>
              <a:t>decoder?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A68DF39-A5E5-7AC5-5FD1-FCA932BC6011}"/>
              </a:ext>
            </a:extLst>
          </p:cNvPr>
          <p:cNvSpPr txBox="1"/>
          <p:nvPr/>
        </p:nvSpPr>
        <p:spPr>
          <a:xfrm>
            <a:off x="2884576" y="4751391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Another predictor for output length  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99B7BEF-09DD-A075-7A5D-AE5BFF8E58FE}"/>
              </a:ext>
            </a:extLst>
          </p:cNvPr>
          <p:cNvSpPr txBox="1"/>
          <p:nvPr/>
        </p:nvSpPr>
        <p:spPr>
          <a:xfrm>
            <a:off x="2884576" y="5183740"/>
            <a:ext cx="754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Output a very long sequence, ignore tokens after END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E9FA6C5-5B13-DB0B-7E5D-5BB73D035D2D}"/>
              </a:ext>
            </a:extLst>
          </p:cNvPr>
          <p:cNvSpPr/>
          <p:nvPr/>
        </p:nvSpPr>
        <p:spPr>
          <a:xfrm>
            <a:off x="8472726" y="1316226"/>
            <a:ext cx="842962" cy="4559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END</a:t>
            </a:r>
            <a:endParaRPr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38EE488-2AA0-40AE-CCF1-B12E7C145C20}"/>
              </a:ext>
            </a:extLst>
          </p:cNvPr>
          <p:cNvSpPr txBox="1"/>
          <p:nvPr/>
        </p:nvSpPr>
        <p:spPr>
          <a:xfrm>
            <a:off x="2344965" y="5655081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Advantage: parallel, more stable generation (e.g., TTS)</a:t>
            </a:r>
            <a:endParaRPr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C48F022-3167-D490-5FB0-B21C21A8D408}"/>
              </a:ext>
            </a:extLst>
          </p:cNvPr>
          <p:cNvSpPr txBox="1"/>
          <p:nvPr/>
        </p:nvSpPr>
        <p:spPr>
          <a:xfrm>
            <a:off x="2337399" y="6120302"/>
            <a:ext cx="83956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/>
              <a:t>NAT </a:t>
            </a:r>
            <a:r>
              <a:rPr lang="en-US" altLang="zh-TW" sz="2400" dirty="0"/>
              <a:t>is usually worse than AT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F49BE3C-B2C2-7448-4AD8-954EE0E3221D}"/>
              </a:ext>
            </a:extLst>
          </p:cNvPr>
          <p:cNvSpPr txBox="1"/>
          <p:nvPr/>
        </p:nvSpPr>
        <p:spPr>
          <a:xfrm>
            <a:off x="6372401" y="611674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(why? </a:t>
            </a:r>
            <a:r>
              <a:rPr lang="en-US" altLang="zh-TW" sz="2400" b="1" dirty="0"/>
              <a:t>Multi-modality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872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B19CD95-AA62-4C6B-E718-BB34B917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78" y="186148"/>
            <a:ext cx="4587670" cy="667185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DC645E2-96B4-E8EB-3958-C0765EE6F231}"/>
              </a:ext>
            </a:extLst>
          </p:cNvPr>
          <p:cNvSpPr txBox="1"/>
          <p:nvPr/>
        </p:nvSpPr>
        <p:spPr>
          <a:xfrm>
            <a:off x="8202847" y="1920277"/>
            <a:ext cx="1617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A123994-A77E-9963-6A76-87773BC715C6}"/>
              </a:ext>
            </a:extLst>
          </p:cNvPr>
          <p:cNvCxnSpPr/>
          <p:nvPr/>
        </p:nvCxnSpPr>
        <p:spPr>
          <a:xfrm flipV="1">
            <a:off x="7529261" y="2335775"/>
            <a:ext cx="673586" cy="415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99A9AAF-2393-7DCC-F8CB-53D79C8E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7A002CE-5BDA-A588-79D8-6B8E9351A21A}"/>
              </a:ext>
            </a:extLst>
          </p:cNvPr>
          <p:cNvCxnSpPr>
            <a:cxnSpLocks/>
          </p:cNvCxnSpPr>
          <p:nvPr/>
        </p:nvCxnSpPr>
        <p:spPr>
          <a:xfrm flipV="1">
            <a:off x="7794941" y="23250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5303568-8A2A-44AB-1FAB-2A24B4BD732A}"/>
              </a:ext>
            </a:extLst>
          </p:cNvPr>
          <p:cNvCxnSpPr>
            <a:cxnSpLocks/>
          </p:cNvCxnSpPr>
          <p:nvPr/>
        </p:nvCxnSpPr>
        <p:spPr>
          <a:xfrm flipV="1">
            <a:off x="4987039" y="142165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BD3F6249-8EFF-2548-5211-1B983F9982E2}"/>
              </a:ext>
            </a:extLst>
          </p:cNvPr>
          <p:cNvCxnSpPr>
            <a:cxnSpLocks/>
          </p:cNvCxnSpPr>
          <p:nvPr/>
        </p:nvCxnSpPr>
        <p:spPr>
          <a:xfrm flipV="1">
            <a:off x="3394428" y="142165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A33C6116-96CE-71D6-6098-5DA9544A841B}"/>
              </a:ext>
            </a:extLst>
          </p:cNvPr>
          <p:cNvCxnSpPr>
            <a:cxnSpLocks/>
          </p:cNvCxnSpPr>
          <p:nvPr/>
        </p:nvCxnSpPr>
        <p:spPr>
          <a:xfrm flipV="1">
            <a:off x="7825645" y="559804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F037E4B3-CE84-CF0A-84FC-F6430C0E9EF2}"/>
              </a:ext>
            </a:extLst>
          </p:cNvPr>
          <p:cNvCxnSpPr>
            <a:cxnSpLocks/>
            <a:stCxn id="154" idx="0"/>
            <a:endCxn id="126" idx="4"/>
          </p:cNvCxnSpPr>
          <p:nvPr/>
        </p:nvCxnSpPr>
        <p:spPr>
          <a:xfrm flipH="1" flipV="1">
            <a:off x="5775860" y="2394402"/>
            <a:ext cx="2041816" cy="8144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BF5ABA4-7E9A-ABFA-D1BF-F2384457F3E1}"/>
              </a:ext>
            </a:extLst>
          </p:cNvPr>
          <p:cNvCxnSpPr>
            <a:cxnSpLocks/>
          </p:cNvCxnSpPr>
          <p:nvPr/>
        </p:nvCxnSpPr>
        <p:spPr>
          <a:xfrm flipH="1" flipV="1">
            <a:off x="3066574" y="4008918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CC67FDA-3720-6197-F4DF-C12BFA785E3F}"/>
              </a:ext>
            </a:extLst>
          </p:cNvPr>
          <p:cNvCxnSpPr>
            <a:cxnSpLocks/>
          </p:cNvCxnSpPr>
          <p:nvPr/>
        </p:nvCxnSpPr>
        <p:spPr>
          <a:xfrm flipV="1">
            <a:off x="2722751" y="3996626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20F72B8C-C977-0B28-89C5-3541F7B55CC0}"/>
              </a:ext>
            </a:extLst>
          </p:cNvPr>
          <p:cNvCxnSpPr>
            <a:cxnSpLocks/>
          </p:cNvCxnSpPr>
          <p:nvPr/>
        </p:nvCxnSpPr>
        <p:spPr>
          <a:xfrm flipV="1">
            <a:off x="3409122" y="372513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橢圓 125">
            <a:extLst>
              <a:ext uri="{FF2B5EF4-FFF2-40B4-BE49-F238E27FC236}">
                <a16:creationId xmlns:a16="http://schemas.microsoft.com/office/drawing/2014/main" id="{974B186B-4953-9F64-1E27-0F3C18C49BB5}"/>
              </a:ext>
            </a:extLst>
          </p:cNvPr>
          <p:cNvSpPr/>
          <p:nvPr/>
        </p:nvSpPr>
        <p:spPr>
          <a:xfrm>
            <a:off x="5685860" y="2214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A1FD40B-66ED-DAE5-97D7-37600D73347F}"/>
              </a:ext>
            </a:extLst>
          </p:cNvPr>
          <p:cNvCxnSpPr>
            <a:cxnSpLocks/>
          </p:cNvCxnSpPr>
          <p:nvPr/>
        </p:nvCxnSpPr>
        <p:spPr>
          <a:xfrm flipV="1">
            <a:off x="7790686" y="94272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36B76B00-1745-8F91-E70B-AEF1BEAA0EF8}"/>
              </a:ext>
            </a:extLst>
          </p:cNvPr>
          <p:cNvCxnSpPr>
            <a:cxnSpLocks/>
            <a:endCxn id="130" idx="2"/>
          </p:cNvCxnSpPr>
          <p:nvPr/>
        </p:nvCxnSpPr>
        <p:spPr>
          <a:xfrm flipH="1" flipV="1">
            <a:off x="3394429" y="2447660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1CA51211-12D6-2E77-C553-B5793501F32E}"/>
              </a:ext>
            </a:extLst>
          </p:cNvPr>
          <p:cNvGrpSpPr/>
          <p:nvPr/>
        </p:nvGrpSpPr>
        <p:grpSpPr>
          <a:xfrm>
            <a:off x="3245237" y="2137647"/>
            <a:ext cx="298383" cy="310013"/>
            <a:chOff x="-105878" y="1740168"/>
            <a:chExt cx="461666" cy="461665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85B66FB-58A9-00BE-67A0-BE1CCA943FC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BDBC633F-F556-F798-3495-2B97B6A61E13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2" name="直線接點 131">
                <a:extLst>
                  <a:ext uri="{FF2B5EF4-FFF2-40B4-BE49-F238E27FC236}">
                    <a16:creationId xmlns:a16="http://schemas.microsoft.com/office/drawing/2014/main" id="{BC26B435-7A88-3FD1-375B-6D21438D98BC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B65A7732-4C2D-5964-AB4B-2DA6075E78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95CFBDD1-041B-E476-466E-829D72CC54CF}"/>
              </a:ext>
            </a:extLst>
          </p:cNvPr>
          <p:cNvCxnSpPr>
            <a:cxnSpLocks/>
          </p:cNvCxnSpPr>
          <p:nvPr/>
        </p:nvCxnSpPr>
        <p:spPr>
          <a:xfrm flipV="1">
            <a:off x="6504852" y="1430948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D0A62F57-A433-D2FB-FF9B-E13B8F67CA1F}"/>
              </a:ext>
            </a:extLst>
          </p:cNvPr>
          <p:cNvCxnSpPr>
            <a:cxnSpLocks/>
          </p:cNvCxnSpPr>
          <p:nvPr/>
        </p:nvCxnSpPr>
        <p:spPr>
          <a:xfrm>
            <a:off x="2810551" y="2292653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C09D4A8E-D1B0-8D8A-8FD8-70D215E0D482}"/>
              </a:ext>
            </a:extLst>
          </p:cNvPr>
          <p:cNvCxnSpPr>
            <a:cxnSpLocks/>
          </p:cNvCxnSpPr>
          <p:nvPr/>
        </p:nvCxnSpPr>
        <p:spPr>
          <a:xfrm>
            <a:off x="3375909" y="1434699"/>
            <a:ext cx="42724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B36702AA-F15C-0646-9286-B7ABE933AA6F}"/>
              </a:ext>
            </a:extLst>
          </p:cNvPr>
          <p:cNvGrpSpPr/>
          <p:nvPr/>
        </p:nvGrpSpPr>
        <p:grpSpPr>
          <a:xfrm>
            <a:off x="2720430" y="4239168"/>
            <a:ext cx="715161" cy="540000"/>
            <a:chOff x="973803" y="4896393"/>
            <a:chExt cx="715161" cy="540000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9C3137F6-1C5D-683B-7071-00F9F1CD45F2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3F5D5F7-BE44-C7B5-4A35-F6894DDBB8F1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A43BE729-6D9E-48E4-A7FB-746022F2C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6F45E0B-72B8-86D2-4968-6EB54AEC2B35}"/>
              </a:ext>
            </a:extLst>
          </p:cNvPr>
          <p:cNvCxnSpPr>
            <a:cxnSpLocks/>
          </p:cNvCxnSpPr>
          <p:nvPr/>
        </p:nvCxnSpPr>
        <p:spPr>
          <a:xfrm flipV="1">
            <a:off x="2706397" y="373742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C2CF3516-C819-6603-3251-8E8930EDA0B9}"/>
              </a:ext>
            </a:extLst>
          </p:cNvPr>
          <p:cNvCxnSpPr>
            <a:cxnSpLocks/>
          </p:cNvCxnSpPr>
          <p:nvPr/>
        </p:nvCxnSpPr>
        <p:spPr>
          <a:xfrm flipH="1" flipV="1">
            <a:off x="4629907" y="4021781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0067D868-F929-157E-B4F0-F2EDE40BBA47}"/>
              </a:ext>
            </a:extLst>
          </p:cNvPr>
          <p:cNvCxnSpPr>
            <a:cxnSpLocks/>
          </p:cNvCxnSpPr>
          <p:nvPr/>
        </p:nvCxnSpPr>
        <p:spPr>
          <a:xfrm flipV="1">
            <a:off x="4972455" y="3737995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05AA9484-2A6A-2B65-0982-71D0C7873623}"/>
              </a:ext>
            </a:extLst>
          </p:cNvPr>
          <p:cNvGrpSpPr/>
          <p:nvPr/>
        </p:nvGrpSpPr>
        <p:grpSpPr>
          <a:xfrm>
            <a:off x="4283763" y="4252031"/>
            <a:ext cx="715161" cy="540000"/>
            <a:chOff x="973803" y="4896393"/>
            <a:chExt cx="715161" cy="540000"/>
          </a:xfrm>
        </p:grpSpPr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A6F374D-9BF4-B59D-9AB0-3AF5DF131D2A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182C3158-86BB-4F43-B80A-D2E4CA8A8D39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AA108D48-1D58-43F6-A2DE-18A93498C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5F590032-2F39-9FCB-A0D2-B0ACAC603623}"/>
              </a:ext>
            </a:extLst>
          </p:cNvPr>
          <p:cNvCxnSpPr>
            <a:cxnSpLocks/>
          </p:cNvCxnSpPr>
          <p:nvPr/>
        </p:nvCxnSpPr>
        <p:spPr>
          <a:xfrm flipV="1">
            <a:off x="4269730" y="375028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E7CA97FF-B06B-BBB9-CB89-D64459EB1A70}"/>
              </a:ext>
            </a:extLst>
          </p:cNvPr>
          <p:cNvCxnSpPr>
            <a:cxnSpLocks/>
          </p:cNvCxnSpPr>
          <p:nvPr/>
        </p:nvCxnSpPr>
        <p:spPr>
          <a:xfrm flipH="1" flipV="1">
            <a:off x="6150349" y="4020312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824AD388-DAE8-4920-94D2-DD2C0FF231CB}"/>
              </a:ext>
            </a:extLst>
          </p:cNvPr>
          <p:cNvCxnSpPr>
            <a:cxnSpLocks/>
          </p:cNvCxnSpPr>
          <p:nvPr/>
        </p:nvCxnSpPr>
        <p:spPr>
          <a:xfrm flipV="1">
            <a:off x="6492897" y="3736526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24BF86F4-9C87-5D27-F277-2A33B6C1E77A}"/>
              </a:ext>
            </a:extLst>
          </p:cNvPr>
          <p:cNvGrpSpPr/>
          <p:nvPr/>
        </p:nvGrpSpPr>
        <p:grpSpPr>
          <a:xfrm>
            <a:off x="5804205" y="4250562"/>
            <a:ext cx="715161" cy="540000"/>
            <a:chOff x="973803" y="4896393"/>
            <a:chExt cx="715161" cy="540000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9A10AF5-F1B5-FC54-379A-334BE6B95727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字方塊 150">
                  <a:extLst>
                    <a:ext uri="{FF2B5EF4-FFF2-40B4-BE49-F238E27FC236}">
                      <a16:creationId xmlns:a16="http://schemas.microsoft.com/office/drawing/2014/main" id="{C7E2C600-62FD-1E63-FF7B-D5B18D635627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0A4C06C-E5B4-4B95-879F-478F24A38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B399E2A0-023F-9FA0-6D16-93E9CE9F481D}"/>
              </a:ext>
            </a:extLst>
          </p:cNvPr>
          <p:cNvCxnSpPr>
            <a:cxnSpLocks/>
          </p:cNvCxnSpPr>
          <p:nvPr/>
        </p:nvCxnSpPr>
        <p:spPr>
          <a:xfrm flipV="1">
            <a:off x="5790172" y="3748818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D7AA2753-1759-80F7-C10F-64837F2AEC22}"/>
              </a:ext>
            </a:extLst>
          </p:cNvPr>
          <p:cNvGrpSpPr/>
          <p:nvPr/>
        </p:nvGrpSpPr>
        <p:grpSpPr>
          <a:xfrm>
            <a:off x="7481917" y="3208818"/>
            <a:ext cx="715161" cy="540000"/>
            <a:chOff x="1526126" y="3842357"/>
            <a:chExt cx="715161" cy="540000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2F780F4E-7A06-5E84-5CD1-8095339686F3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字方塊 154">
                  <a:extLst>
                    <a:ext uri="{FF2B5EF4-FFF2-40B4-BE49-F238E27FC236}">
                      <a16:creationId xmlns:a16="http://schemas.microsoft.com/office/drawing/2014/main" id="{9D735FEB-87A0-2618-5FF7-54E6D6C37F17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C255F351-204E-1336-6122-FCB566911653}"/>
              </a:ext>
            </a:extLst>
          </p:cNvPr>
          <p:cNvCxnSpPr>
            <a:cxnSpLocks/>
          </p:cNvCxnSpPr>
          <p:nvPr/>
        </p:nvCxnSpPr>
        <p:spPr>
          <a:xfrm flipV="1">
            <a:off x="7833805" y="3783777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D7C1D8C2-59CA-4915-CD08-5D58F4AEFC80}"/>
              </a:ext>
            </a:extLst>
          </p:cNvPr>
          <p:cNvGrpSpPr/>
          <p:nvPr/>
        </p:nvGrpSpPr>
        <p:grpSpPr>
          <a:xfrm>
            <a:off x="7498335" y="4274418"/>
            <a:ext cx="715161" cy="540000"/>
            <a:chOff x="973803" y="4896393"/>
            <a:chExt cx="715161" cy="540000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86026665-04D5-0E8E-A68C-EB6BAABFAA09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AABC5FA3-480F-4310-316B-7BD4B898301E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209C16F3-FABF-E0B9-EE0C-DEF27AB443B9}"/>
              </a:ext>
            </a:extLst>
          </p:cNvPr>
          <p:cNvGrpSpPr/>
          <p:nvPr/>
        </p:nvGrpSpPr>
        <p:grpSpPr>
          <a:xfrm>
            <a:off x="7460095" y="1164699"/>
            <a:ext cx="715161" cy="540000"/>
            <a:chOff x="973803" y="4896393"/>
            <a:chExt cx="715161" cy="540000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EE3ADD72-7AD6-852A-A034-0AA11329498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字方塊 161">
                  <a:extLst>
                    <a:ext uri="{FF2B5EF4-FFF2-40B4-BE49-F238E27FC236}">
                      <a16:creationId xmlns:a16="http://schemas.microsoft.com/office/drawing/2014/main" id="{A383EFC0-4E2F-1D8B-563D-DB2D2912BB28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566EB6B2-CF03-A4C2-1E62-9E51BF32A417}"/>
              </a:ext>
            </a:extLst>
          </p:cNvPr>
          <p:cNvSpPr/>
          <p:nvPr/>
        </p:nvSpPr>
        <p:spPr>
          <a:xfrm>
            <a:off x="7390449" y="450439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164" name="群組 106">
            <a:extLst>
              <a:ext uri="{FF2B5EF4-FFF2-40B4-BE49-F238E27FC236}">
                <a16:creationId xmlns:a16="http://schemas.microsoft.com/office/drawing/2014/main" id="{ACA55E3C-8CDE-6520-E0BF-B1B5FDE2680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27082" y="6050777"/>
            <a:ext cx="3986697" cy="525689"/>
            <a:chOff x="467932" y="3914400"/>
            <a:chExt cx="2909888" cy="576263"/>
          </a:xfrm>
        </p:grpSpPr>
        <p:pic>
          <p:nvPicPr>
            <p:cNvPr id="165" name="Picture 9">
              <a:extLst>
                <a:ext uri="{FF2B5EF4-FFF2-40B4-BE49-F238E27FC236}">
                  <a16:creationId xmlns:a16="http://schemas.microsoft.com/office/drawing/2014/main" id="{0CE64F18-D469-063A-8641-FED0B940B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" name="Picture 9">
              <a:extLst>
                <a:ext uri="{FF2B5EF4-FFF2-40B4-BE49-F238E27FC236}">
                  <a16:creationId xmlns:a16="http://schemas.microsoft.com/office/drawing/2014/main" id="{0F17A4CF-3476-9097-0FDE-E0159E08E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C62C2036-B93F-3F70-FA74-1C5635BEBE41}"/>
              </a:ext>
            </a:extLst>
          </p:cNvPr>
          <p:cNvCxnSpPr>
            <a:cxnSpLocks/>
          </p:cNvCxnSpPr>
          <p:nvPr/>
        </p:nvCxnSpPr>
        <p:spPr>
          <a:xfrm flipV="1">
            <a:off x="3052731" y="480448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6E676FDF-5EA7-694D-137F-3174BBE914F0}"/>
              </a:ext>
            </a:extLst>
          </p:cNvPr>
          <p:cNvCxnSpPr>
            <a:cxnSpLocks/>
          </p:cNvCxnSpPr>
          <p:nvPr/>
        </p:nvCxnSpPr>
        <p:spPr>
          <a:xfrm flipV="1">
            <a:off x="4644421" y="477967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05954C16-9712-1560-756A-477952B51C28}"/>
              </a:ext>
            </a:extLst>
          </p:cNvPr>
          <p:cNvCxnSpPr>
            <a:cxnSpLocks/>
          </p:cNvCxnSpPr>
          <p:nvPr/>
        </p:nvCxnSpPr>
        <p:spPr>
          <a:xfrm flipV="1">
            <a:off x="6161785" y="480448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6286076E-A07D-B41D-8A1F-F5A81465643A}"/>
              </a:ext>
            </a:extLst>
          </p:cNvPr>
          <p:cNvCxnSpPr>
            <a:cxnSpLocks/>
          </p:cNvCxnSpPr>
          <p:nvPr/>
        </p:nvCxnSpPr>
        <p:spPr>
          <a:xfrm flipV="1">
            <a:off x="3055073" y="58109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3DA87633-DCA9-63D0-96E0-43E2284E713E}"/>
              </a:ext>
            </a:extLst>
          </p:cNvPr>
          <p:cNvCxnSpPr>
            <a:cxnSpLocks/>
          </p:cNvCxnSpPr>
          <p:nvPr/>
        </p:nvCxnSpPr>
        <p:spPr>
          <a:xfrm flipV="1">
            <a:off x="4656215" y="581734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6D8E329C-D18C-AF29-7147-56AD19D2C9DD}"/>
              </a:ext>
            </a:extLst>
          </p:cNvPr>
          <p:cNvCxnSpPr>
            <a:cxnSpLocks/>
          </p:cNvCxnSpPr>
          <p:nvPr/>
        </p:nvCxnSpPr>
        <p:spPr>
          <a:xfrm flipV="1">
            <a:off x="6161785" y="5789469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36FED73E-DD0C-73D3-00D9-D1B477A5AD13}"/>
              </a:ext>
            </a:extLst>
          </p:cNvPr>
          <p:cNvSpPr/>
          <p:nvPr/>
        </p:nvSpPr>
        <p:spPr>
          <a:xfrm>
            <a:off x="2975498" y="6067322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1F29B7A-8B9F-6595-426C-11A74F52FCA7}"/>
              </a:ext>
            </a:extLst>
          </p:cNvPr>
          <p:cNvSpPr/>
          <p:nvPr/>
        </p:nvSpPr>
        <p:spPr>
          <a:xfrm>
            <a:off x="4564468" y="6045881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92FB2D6A-C0CA-2A10-E1CB-0E2ECE48DCCC}"/>
              </a:ext>
            </a:extLst>
          </p:cNvPr>
          <p:cNvSpPr/>
          <p:nvPr/>
        </p:nvSpPr>
        <p:spPr>
          <a:xfrm>
            <a:off x="6078384" y="6048617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: 圓角 175">
            <a:extLst>
              <a:ext uri="{FF2B5EF4-FFF2-40B4-BE49-F238E27FC236}">
                <a16:creationId xmlns:a16="http://schemas.microsoft.com/office/drawing/2014/main" id="{EC94D618-81DB-EACB-3273-E263BF64276B}"/>
              </a:ext>
            </a:extLst>
          </p:cNvPr>
          <p:cNvSpPr/>
          <p:nvPr/>
        </p:nvSpPr>
        <p:spPr>
          <a:xfrm>
            <a:off x="2415464" y="5097660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94311D25-E849-06BB-3FCB-64C3CFC4F588}"/>
              </a:ext>
            </a:extLst>
          </p:cNvPr>
          <p:cNvSpPr txBox="1"/>
          <p:nvPr/>
        </p:nvSpPr>
        <p:spPr>
          <a:xfrm>
            <a:off x="6817571" y="60695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5E819728-6D5B-4075-1874-3FF3AD65AC5C}"/>
              </a:ext>
            </a:extLst>
          </p:cNvPr>
          <p:cNvGrpSpPr/>
          <p:nvPr/>
        </p:nvGrpSpPr>
        <p:grpSpPr>
          <a:xfrm>
            <a:off x="7705855" y="5870402"/>
            <a:ext cx="239580" cy="720000"/>
            <a:chOff x="3445729" y="5741259"/>
            <a:chExt cx="239580" cy="720000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EB16CA4-1A3C-867F-38B4-68BD817EFF5D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>
              <a:extLst>
                <a:ext uri="{FF2B5EF4-FFF2-40B4-BE49-F238E27FC236}">
                  <a16:creationId xmlns:a16="http://schemas.microsoft.com/office/drawing/2014/main" id="{578475F1-517E-A344-F80F-C1082D684299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12C8C007-F875-8AED-B636-C9C0E66FF4EC}"/>
              </a:ext>
            </a:extLst>
          </p:cNvPr>
          <p:cNvCxnSpPr>
            <a:cxnSpLocks/>
          </p:cNvCxnSpPr>
          <p:nvPr/>
        </p:nvCxnSpPr>
        <p:spPr>
          <a:xfrm flipV="1">
            <a:off x="7825645" y="484124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橢圓 181">
            <a:extLst>
              <a:ext uri="{FF2B5EF4-FFF2-40B4-BE49-F238E27FC236}">
                <a16:creationId xmlns:a16="http://schemas.microsoft.com/office/drawing/2014/main" id="{E85BF34B-A1D2-6C8A-08C1-1A898E8A514E}"/>
              </a:ext>
            </a:extLst>
          </p:cNvPr>
          <p:cNvSpPr/>
          <p:nvPr/>
        </p:nvSpPr>
        <p:spPr>
          <a:xfrm>
            <a:off x="4183024" y="22083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>
            <a:extLst>
              <a:ext uri="{FF2B5EF4-FFF2-40B4-BE49-F238E27FC236}">
                <a16:creationId xmlns:a16="http://schemas.microsoft.com/office/drawing/2014/main" id="{1CA27B79-3F7F-F30E-3323-D4EA7F3AE344}"/>
              </a:ext>
            </a:extLst>
          </p:cNvPr>
          <p:cNvSpPr/>
          <p:nvPr/>
        </p:nvSpPr>
        <p:spPr>
          <a:xfrm>
            <a:off x="2606437" y="217024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E3262E90-F4B4-B317-DCEF-267C51DA2795}"/>
              </a:ext>
            </a:extLst>
          </p:cNvPr>
          <p:cNvCxnSpPr>
            <a:cxnSpLocks/>
            <a:stCxn id="214" idx="0"/>
          </p:cNvCxnSpPr>
          <p:nvPr/>
        </p:nvCxnSpPr>
        <p:spPr>
          <a:xfrm flipH="1" flipV="1">
            <a:off x="2703982" y="2365652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BD2A73BE-2EE0-982A-49AE-6B80B1D449B9}"/>
                  </a:ext>
                </a:extLst>
              </p:cNvPr>
              <p:cNvSpPr txBox="1"/>
              <p:nvPr/>
            </p:nvSpPr>
            <p:spPr>
              <a:xfrm>
                <a:off x="2540497" y="1761527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BD2A73BE-2EE0-982A-49AE-6B80B1D4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97" y="1761527"/>
                <a:ext cx="388760" cy="369332"/>
              </a:xfrm>
              <a:prstGeom prst="rect">
                <a:avLst/>
              </a:prstGeom>
              <a:blipFill>
                <a:blip r:embed="rId10"/>
                <a:stretch>
                  <a:fillRect l="-10938" r="-625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98917D49-EF20-BB5A-A7B7-44749C1A2577}"/>
                  </a:ext>
                </a:extLst>
              </p:cNvPr>
              <p:cNvSpPr txBox="1"/>
              <p:nvPr/>
            </p:nvSpPr>
            <p:spPr>
              <a:xfrm>
                <a:off x="4129812" y="1768786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98917D49-EF20-BB5A-A7B7-44749C1A2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12" y="1768786"/>
                <a:ext cx="395878" cy="369332"/>
              </a:xfrm>
              <a:prstGeom prst="rect">
                <a:avLst/>
              </a:prstGeom>
              <a:blipFill>
                <a:blip r:embed="rId11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A77394F9-0A83-608E-9962-6D7724984D65}"/>
                  </a:ext>
                </a:extLst>
              </p:cNvPr>
              <p:cNvSpPr txBox="1"/>
              <p:nvPr/>
            </p:nvSpPr>
            <p:spPr>
              <a:xfrm>
                <a:off x="5603010" y="1776043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A77394F9-0A83-608E-9962-6D7724984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10" y="1776043"/>
                <a:ext cx="395878" cy="369332"/>
              </a:xfrm>
              <a:prstGeom prst="rect">
                <a:avLst/>
              </a:prstGeom>
              <a:blipFill>
                <a:blip r:embed="rId12"/>
                <a:stretch>
                  <a:fillRect l="-9231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FF45A3A8-CB1B-D9EE-77F0-D6347FD8525B}"/>
              </a:ext>
            </a:extLst>
          </p:cNvPr>
          <p:cNvCxnSpPr>
            <a:cxnSpLocks/>
            <a:stCxn id="154" idx="0"/>
            <a:endCxn id="183" idx="4"/>
          </p:cNvCxnSpPr>
          <p:nvPr/>
        </p:nvCxnSpPr>
        <p:spPr>
          <a:xfrm flipH="1" flipV="1">
            <a:off x="2696437" y="2350248"/>
            <a:ext cx="5121239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>
            <a:extLst>
              <a:ext uri="{FF2B5EF4-FFF2-40B4-BE49-F238E27FC236}">
                <a16:creationId xmlns:a16="http://schemas.microsoft.com/office/drawing/2014/main" id="{72DD841D-D8AE-BCD4-13DD-ADBF39F29878}"/>
              </a:ext>
            </a:extLst>
          </p:cNvPr>
          <p:cNvCxnSpPr>
            <a:cxnSpLocks/>
            <a:stCxn id="154" idx="0"/>
            <a:endCxn id="182" idx="4"/>
          </p:cNvCxnSpPr>
          <p:nvPr/>
        </p:nvCxnSpPr>
        <p:spPr>
          <a:xfrm flipH="1" flipV="1">
            <a:off x="4273024" y="2388395"/>
            <a:ext cx="3544652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>
            <a:extLst>
              <a:ext uri="{FF2B5EF4-FFF2-40B4-BE49-F238E27FC236}">
                <a16:creationId xmlns:a16="http://schemas.microsoft.com/office/drawing/2014/main" id="{25CF278A-6F6F-8BDA-FAE2-C35E194E4109}"/>
              </a:ext>
            </a:extLst>
          </p:cNvPr>
          <p:cNvCxnSpPr>
            <a:cxnSpLocks/>
          </p:cNvCxnSpPr>
          <p:nvPr/>
        </p:nvCxnSpPr>
        <p:spPr>
          <a:xfrm flipH="1" flipV="1">
            <a:off x="4261281" y="2374948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9439F160-DE21-3A5B-B6A8-281241CDEC10}"/>
              </a:ext>
            </a:extLst>
          </p:cNvPr>
          <p:cNvCxnSpPr>
            <a:cxnSpLocks/>
          </p:cNvCxnSpPr>
          <p:nvPr/>
        </p:nvCxnSpPr>
        <p:spPr>
          <a:xfrm flipH="1" flipV="1">
            <a:off x="5787655" y="2394680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B2F7AA57-206E-3345-2ADF-95EFCB869BD8}"/>
              </a:ext>
            </a:extLst>
          </p:cNvPr>
          <p:cNvCxnSpPr>
            <a:cxnSpLocks/>
            <a:endCxn id="194" idx="2"/>
          </p:cNvCxnSpPr>
          <p:nvPr/>
        </p:nvCxnSpPr>
        <p:spPr>
          <a:xfrm flipH="1" flipV="1">
            <a:off x="4968713" y="2498620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BCCBD1FA-7288-E882-A754-3F7B30880BA4}"/>
              </a:ext>
            </a:extLst>
          </p:cNvPr>
          <p:cNvGrpSpPr/>
          <p:nvPr/>
        </p:nvGrpSpPr>
        <p:grpSpPr>
          <a:xfrm>
            <a:off x="4819521" y="2188607"/>
            <a:ext cx="298383" cy="310013"/>
            <a:chOff x="-105878" y="1740168"/>
            <a:chExt cx="461666" cy="461665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CB9751C-D159-3865-D749-FE81963955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33D238BA-98BE-B931-9E59-271C3BD8A942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564578E6-8349-BB45-15E2-3C66C02E584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D9CD0786-786B-B5F4-753B-044A9174B6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266BB265-D32F-7EC1-D548-107D6735DD02}"/>
              </a:ext>
            </a:extLst>
          </p:cNvPr>
          <p:cNvCxnSpPr>
            <a:cxnSpLocks/>
          </p:cNvCxnSpPr>
          <p:nvPr/>
        </p:nvCxnSpPr>
        <p:spPr>
          <a:xfrm flipH="1" flipV="1">
            <a:off x="6497831" y="2488637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55B52EBC-CE65-82F0-056D-E42BFE765072}"/>
              </a:ext>
            </a:extLst>
          </p:cNvPr>
          <p:cNvGrpSpPr/>
          <p:nvPr/>
        </p:nvGrpSpPr>
        <p:grpSpPr>
          <a:xfrm>
            <a:off x="6334125" y="2178624"/>
            <a:ext cx="298383" cy="310013"/>
            <a:chOff x="-105878" y="1740168"/>
            <a:chExt cx="461666" cy="46166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4AAAA0F4-3FE4-2872-A2AE-D58641C95FF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1" name="群組 200">
              <a:extLst>
                <a:ext uri="{FF2B5EF4-FFF2-40B4-BE49-F238E27FC236}">
                  <a16:creationId xmlns:a16="http://schemas.microsoft.com/office/drawing/2014/main" id="{28A6D305-0799-C48F-B90D-A01098A1BE2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1196F2A1-0070-C127-E0D3-EEA9E1B525A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>
                <a:extLst>
                  <a:ext uri="{FF2B5EF4-FFF2-40B4-BE49-F238E27FC236}">
                    <a16:creationId xmlns:a16="http://schemas.microsoft.com/office/drawing/2014/main" id="{83356E39-9C11-BFA4-82F2-F27C0AA1A9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D77A230E-9397-D860-AA9F-667FEF95D323}"/>
              </a:ext>
            </a:extLst>
          </p:cNvPr>
          <p:cNvCxnSpPr>
            <a:cxnSpLocks/>
          </p:cNvCxnSpPr>
          <p:nvPr/>
        </p:nvCxnSpPr>
        <p:spPr>
          <a:xfrm>
            <a:off x="4400243" y="2325319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F5305E41-1631-8196-EF50-BE42C4828F51}"/>
              </a:ext>
            </a:extLst>
          </p:cNvPr>
          <p:cNvCxnSpPr>
            <a:cxnSpLocks/>
          </p:cNvCxnSpPr>
          <p:nvPr/>
        </p:nvCxnSpPr>
        <p:spPr>
          <a:xfrm>
            <a:off x="5906171" y="2319116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圓角 205">
            <a:extLst>
              <a:ext uri="{FF2B5EF4-FFF2-40B4-BE49-F238E27FC236}">
                <a16:creationId xmlns:a16="http://schemas.microsoft.com/office/drawing/2014/main" id="{37D9AC2F-B6EE-4C65-BC9E-CDCCB82D1B7A}"/>
              </a:ext>
            </a:extLst>
          </p:cNvPr>
          <p:cNvSpPr/>
          <p:nvPr/>
        </p:nvSpPr>
        <p:spPr>
          <a:xfrm>
            <a:off x="7441126" y="5058678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sp>
        <p:nvSpPr>
          <p:cNvPr id="207" name="左大括弧 206">
            <a:extLst>
              <a:ext uri="{FF2B5EF4-FFF2-40B4-BE49-F238E27FC236}">
                <a16:creationId xmlns:a16="http://schemas.microsoft.com/office/drawing/2014/main" id="{351F6A32-9D4D-957B-2859-C05ED6B96C71}"/>
              </a:ext>
            </a:extLst>
          </p:cNvPr>
          <p:cNvSpPr/>
          <p:nvPr/>
        </p:nvSpPr>
        <p:spPr>
          <a:xfrm flipH="1">
            <a:off x="8393500" y="1164699"/>
            <a:ext cx="576095" cy="3155758"/>
          </a:xfrm>
          <a:prstGeom prst="leftBrace">
            <a:avLst>
              <a:gd name="adj1" fmla="val 2353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31C528A9-9BCA-E866-DC04-F50814F6EAE1}"/>
              </a:ext>
            </a:extLst>
          </p:cNvPr>
          <p:cNvSpPr txBox="1"/>
          <p:nvPr/>
        </p:nvSpPr>
        <p:spPr>
          <a:xfrm>
            <a:off x="9093577" y="2277185"/>
            <a:ext cx="1617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attention</a:t>
            </a:r>
            <a:endParaRPr lang="zh-TW" altLang="en-US" sz="2400" dirty="0"/>
          </a:p>
        </p:txBody>
      </p: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FB0197E1-5308-5246-4500-8A2FBAE78ABC}"/>
              </a:ext>
            </a:extLst>
          </p:cNvPr>
          <p:cNvGrpSpPr/>
          <p:nvPr/>
        </p:nvGrpSpPr>
        <p:grpSpPr>
          <a:xfrm>
            <a:off x="3071277" y="3169634"/>
            <a:ext cx="715161" cy="540000"/>
            <a:chOff x="1526126" y="3842357"/>
            <a:chExt cx="715161" cy="540000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9C69DCEA-6583-6C6B-6A86-F3B74F548E8D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A6887339-3CC1-EA52-A052-44E66F338CBF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AC47BE43-A90F-4CC2-A52E-DA47B20E0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F988B45F-AC7A-4DDA-A605-9181C7A110F0}"/>
              </a:ext>
            </a:extLst>
          </p:cNvPr>
          <p:cNvGrpSpPr/>
          <p:nvPr/>
        </p:nvGrpSpPr>
        <p:grpSpPr>
          <a:xfrm>
            <a:off x="2351927" y="3171159"/>
            <a:ext cx="715161" cy="540000"/>
            <a:chOff x="964022" y="3842357"/>
            <a:chExt cx="715161" cy="5400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3779C78-238D-80E9-D284-B21CEBC4C157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8B5B56C5-42FC-58E4-0CC5-AF64D1A078DA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8C1E0BAB-C068-4BCE-8AA8-B5609745F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131D76DD-53B3-19A5-CB9C-A142B7876841}"/>
              </a:ext>
            </a:extLst>
          </p:cNvPr>
          <p:cNvGrpSpPr/>
          <p:nvPr/>
        </p:nvGrpSpPr>
        <p:grpSpPr>
          <a:xfrm>
            <a:off x="4634610" y="3182497"/>
            <a:ext cx="715161" cy="540000"/>
            <a:chOff x="1526126" y="3842357"/>
            <a:chExt cx="715161" cy="540000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FED0836B-EFC2-D38B-F5D2-AAE6489343DB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901D9AC2-2A35-58CF-8EA4-0C96AC7FF011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B0AF8493-5C38-4EBD-8F57-675E55604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231C6D20-D590-EC6D-3B1A-4C033DB30501}"/>
              </a:ext>
            </a:extLst>
          </p:cNvPr>
          <p:cNvGrpSpPr/>
          <p:nvPr/>
        </p:nvGrpSpPr>
        <p:grpSpPr>
          <a:xfrm>
            <a:off x="3915260" y="3184022"/>
            <a:ext cx="715161" cy="540000"/>
            <a:chOff x="964022" y="3842357"/>
            <a:chExt cx="715161" cy="540000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4319173-D40A-73AD-1A1F-F87630D93AFF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D2D64C45-3FE2-8836-0EE2-78C04CAC8CA4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96C76A1C-85DE-42D9-A4F1-6424C3F7C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E576DBFD-B872-0383-4984-BE45E68013AF}"/>
              </a:ext>
            </a:extLst>
          </p:cNvPr>
          <p:cNvGrpSpPr/>
          <p:nvPr/>
        </p:nvGrpSpPr>
        <p:grpSpPr>
          <a:xfrm>
            <a:off x="6155052" y="3181028"/>
            <a:ext cx="715161" cy="540000"/>
            <a:chOff x="1526126" y="3842357"/>
            <a:chExt cx="715161" cy="540000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E7B98A31-1249-902D-293F-0315A0E34B00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E86F5A0-6F31-6617-500D-23DB048AA01A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477EFD4-D2D0-46F2-926E-0EB18089C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CD4F2198-7C78-C991-4C8D-F46736EE4DD2}"/>
              </a:ext>
            </a:extLst>
          </p:cNvPr>
          <p:cNvGrpSpPr/>
          <p:nvPr/>
        </p:nvGrpSpPr>
        <p:grpSpPr>
          <a:xfrm>
            <a:off x="5435702" y="3182553"/>
            <a:ext cx="715161" cy="540000"/>
            <a:chOff x="964022" y="3842357"/>
            <a:chExt cx="715161" cy="540000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0C969668-BBD9-8BA4-39D6-171A27A45F30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E50C6413-F72A-B0F9-D468-994381553F95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8" name="文字方塊 147">
                  <a:extLst>
                    <a:ext uri="{FF2B5EF4-FFF2-40B4-BE49-F238E27FC236}">
                      <a16:creationId xmlns:a16="http://schemas.microsoft.com/office/drawing/2014/main" id="{70E0F219-8C46-4FF2-A1EA-60B8491D7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20556007-A1C0-418F-6886-DD8D5DDCDC8A}"/>
              </a:ext>
            </a:extLst>
          </p:cNvPr>
          <p:cNvCxnSpPr>
            <a:cxnSpLocks/>
          </p:cNvCxnSpPr>
          <p:nvPr/>
        </p:nvCxnSpPr>
        <p:spPr>
          <a:xfrm flipV="1">
            <a:off x="3077056" y="3993652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49CD7D64-33B3-5A2A-7579-B12CD06632C4}"/>
              </a:ext>
            </a:extLst>
          </p:cNvPr>
          <p:cNvCxnSpPr>
            <a:cxnSpLocks/>
          </p:cNvCxnSpPr>
          <p:nvPr/>
        </p:nvCxnSpPr>
        <p:spPr>
          <a:xfrm flipV="1">
            <a:off x="4256267" y="3996626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95A7C112-3EA3-D7A9-BA48-2ED6ED7AA937}"/>
              </a:ext>
            </a:extLst>
          </p:cNvPr>
          <p:cNvCxnSpPr>
            <a:cxnSpLocks/>
          </p:cNvCxnSpPr>
          <p:nvPr/>
        </p:nvCxnSpPr>
        <p:spPr>
          <a:xfrm flipV="1">
            <a:off x="4610572" y="3993652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FF5C3328-0302-95C4-12E6-5204F1BCD3EE}"/>
              </a:ext>
            </a:extLst>
          </p:cNvPr>
          <p:cNvCxnSpPr>
            <a:cxnSpLocks/>
          </p:cNvCxnSpPr>
          <p:nvPr/>
        </p:nvCxnSpPr>
        <p:spPr>
          <a:xfrm flipV="1">
            <a:off x="5800702" y="4023286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ECF464E9-42EE-BA77-6704-E3338F6A7AF1}"/>
              </a:ext>
            </a:extLst>
          </p:cNvPr>
          <p:cNvCxnSpPr>
            <a:cxnSpLocks/>
          </p:cNvCxnSpPr>
          <p:nvPr/>
        </p:nvCxnSpPr>
        <p:spPr>
          <a:xfrm flipV="1">
            <a:off x="6155007" y="4020312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7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63" grpId="0" animBg="1"/>
      <p:bldP spid="177" grpId="0"/>
      <p:bldP spid="182" grpId="0" animBg="1"/>
      <p:bldP spid="183" grpId="0" animBg="1"/>
      <p:bldP spid="185" grpId="0"/>
      <p:bldP spid="186" grpId="0"/>
      <p:bldP spid="187" grpId="0"/>
      <p:bldP spid="206" grpId="0" animBg="1"/>
      <p:bldP spid="207" grpId="0" animBg="1"/>
      <p:bldP spid="2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50376F1-828D-5E96-9496-B1A6D7A6EA0A}"/>
              </a:ext>
            </a:extLst>
          </p:cNvPr>
          <p:cNvCxnSpPr>
            <a:cxnSpLocks/>
          </p:cNvCxnSpPr>
          <p:nvPr/>
        </p:nvCxnSpPr>
        <p:spPr>
          <a:xfrm flipV="1">
            <a:off x="8905008" y="203931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D3F93F9-9B48-7BFB-67D6-C85464185F4E}"/>
              </a:ext>
            </a:extLst>
          </p:cNvPr>
          <p:cNvCxnSpPr>
            <a:cxnSpLocks/>
          </p:cNvCxnSpPr>
          <p:nvPr/>
        </p:nvCxnSpPr>
        <p:spPr>
          <a:xfrm flipV="1">
            <a:off x="4872739" y="13930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C44FC9-3C9E-98BF-5667-E7EAB7BF3F75}"/>
              </a:ext>
            </a:extLst>
          </p:cNvPr>
          <p:cNvCxnSpPr>
            <a:cxnSpLocks/>
          </p:cNvCxnSpPr>
          <p:nvPr/>
        </p:nvCxnSpPr>
        <p:spPr>
          <a:xfrm flipV="1">
            <a:off x="3280128" y="1393077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0453974-28AF-E4C5-72BE-4B995DA45F7F}"/>
              </a:ext>
            </a:extLst>
          </p:cNvPr>
          <p:cNvCxnSpPr>
            <a:cxnSpLocks/>
          </p:cNvCxnSpPr>
          <p:nvPr/>
        </p:nvCxnSpPr>
        <p:spPr>
          <a:xfrm flipV="1">
            <a:off x="7711345" y="556946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C733FA2-0952-7262-76E5-14807991EA9A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5661560" y="2365827"/>
            <a:ext cx="3235184" cy="81441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B16FCF77-DB91-0842-9397-DBADA2D57061}"/>
              </a:ext>
            </a:extLst>
          </p:cNvPr>
          <p:cNvSpPr/>
          <p:nvPr/>
        </p:nvSpPr>
        <p:spPr>
          <a:xfrm>
            <a:off x="5571560" y="218582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643A99-D66D-7CDA-4A6E-44D9DFD3590A}"/>
              </a:ext>
            </a:extLst>
          </p:cNvPr>
          <p:cNvCxnSpPr>
            <a:cxnSpLocks/>
          </p:cNvCxnSpPr>
          <p:nvPr/>
        </p:nvCxnSpPr>
        <p:spPr>
          <a:xfrm flipV="1">
            <a:off x="8900753" y="914146"/>
            <a:ext cx="0" cy="3787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02B20F8-834B-0A9E-83BA-E6236697471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3280129" y="241908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2C8B8B-3A88-BEE8-21C9-C2D1A22C952D}"/>
              </a:ext>
            </a:extLst>
          </p:cNvPr>
          <p:cNvGrpSpPr/>
          <p:nvPr/>
        </p:nvGrpSpPr>
        <p:grpSpPr>
          <a:xfrm>
            <a:off x="3130937" y="2109072"/>
            <a:ext cx="298383" cy="310013"/>
            <a:chOff x="-105878" y="1740168"/>
            <a:chExt cx="461666" cy="4616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2834BE2-BB99-398F-3573-452A32D65FB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EBE6619-A3B9-ACAD-BB00-EA6DB289114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DBE9EEFD-17A1-C7A8-3125-3010651F30C1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99B0A2CC-67C8-742A-A44C-EA61648859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BA266D5-4291-7F8F-3675-0E1BE6B1668F}"/>
              </a:ext>
            </a:extLst>
          </p:cNvPr>
          <p:cNvCxnSpPr>
            <a:cxnSpLocks/>
          </p:cNvCxnSpPr>
          <p:nvPr/>
        </p:nvCxnSpPr>
        <p:spPr>
          <a:xfrm flipV="1">
            <a:off x="6390552" y="1402373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9C6FEA1-F021-FA90-0CEB-2D62544D332F}"/>
              </a:ext>
            </a:extLst>
          </p:cNvPr>
          <p:cNvCxnSpPr>
            <a:cxnSpLocks/>
          </p:cNvCxnSpPr>
          <p:nvPr/>
        </p:nvCxnSpPr>
        <p:spPr>
          <a:xfrm>
            <a:off x="2696251" y="2264078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4B16C9-E48A-4C51-4567-E9C1BAEAE377}"/>
              </a:ext>
            </a:extLst>
          </p:cNvPr>
          <p:cNvCxnSpPr>
            <a:cxnSpLocks/>
          </p:cNvCxnSpPr>
          <p:nvPr/>
        </p:nvCxnSpPr>
        <p:spPr>
          <a:xfrm flipV="1">
            <a:off x="3261609" y="1393077"/>
            <a:ext cx="549685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3D53F6E-9973-6E26-7332-8D8FCBBCE0D8}"/>
              </a:ext>
            </a:extLst>
          </p:cNvPr>
          <p:cNvGrpSpPr/>
          <p:nvPr/>
        </p:nvGrpSpPr>
        <p:grpSpPr>
          <a:xfrm>
            <a:off x="8560985" y="3180243"/>
            <a:ext cx="715161" cy="540000"/>
            <a:chOff x="1526126" y="3842357"/>
            <a:chExt cx="715161" cy="5400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D017693-83A3-E942-C6FA-862F55ED36D7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88A0A95-71A8-CDEA-F2C4-472462BD94F4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1" name="文字方塊 170">
                  <a:extLst>
                    <a:ext uri="{FF2B5EF4-FFF2-40B4-BE49-F238E27FC236}">
                      <a16:creationId xmlns:a16="http://schemas.microsoft.com/office/drawing/2014/main" id="{EC73A71A-4092-41A8-98E6-1EAA3A080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1122B3-A994-B71E-EE53-2F9C53084A2A}"/>
              </a:ext>
            </a:extLst>
          </p:cNvPr>
          <p:cNvCxnSpPr>
            <a:cxnSpLocks/>
          </p:cNvCxnSpPr>
          <p:nvPr/>
        </p:nvCxnSpPr>
        <p:spPr>
          <a:xfrm flipV="1">
            <a:off x="8912873" y="3755202"/>
            <a:ext cx="0" cy="512823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4D11302-B943-E4BF-E5DB-9AE093E9AA69}"/>
              </a:ext>
            </a:extLst>
          </p:cNvPr>
          <p:cNvGrpSpPr/>
          <p:nvPr/>
        </p:nvGrpSpPr>
        <p:grpSpPr>
          <a:xfrm>
            <a:off x="7384035" y="4245843"/>
            <a:ext cx="715161" cy="540000"/>
            <a:chOff x="973803" y="4896393"/>
            <a:chExt cx="715161" cy="54000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FAA6709-2FB1-EF21-7CA3-B1D58F15B73C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A283108-F5A7-C22E-5DC5-058D43CB2DF7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384D4CF2-2E34-EA8A-2B13-647A88DF7888}"/>
              </a:ext>
            </a:extLst>
          </p:cNvPr>
          <p:cNvGrpSpPr/>
          <p:nvPr/>
        </p:nvGrpSpPr>
        <p:grpSpPr>
          <a:xfrm>
            <a:off x="8570162" y="1136124"/>
            <a:ext cx="715161" cy="540000"/>
            <a:chOff x="973803" y="4896393"/>
            <a:chExt cx="715161" cy="540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C51A1A-0986-49AD-E072-6CBC583BA841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764D4DCE-AE7E-B3F9-FD40-80C48D8B437B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6BBF1647-D5C6-4203-8E28-289B93864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A44155B-DED7-46E0-2A71-4402E79D8FA4}"/>
              </a:ext>
            </a:extLst>
          </p:cNvPr>
          <p:cNvSpPr/>
          <p:nvPr/>
        </p:nvSpPr>
        <p:spPr>
          <a:xfrm>
            <a:off x="8500516" y="421864"/>
            <a:ext cx="800474" cy="47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grpSp>
        <p:nvGrpSpPr>
          <p:cNvPr id="31" name="群組 106">
            <a:extLst>
              <a:ext uri="{FF2B5EF4-FFF2-40B4-BE49-F238E27FC236}">
                <a16:creationId xmlns:a16="http://schemas.microsoft.com/office/drawing/2014/main" id="{EF030494-DFDE-9F37-C9FC-BEDAC3B67A5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2782" y="6022202"/>
            <a:ext cx="3986697" cy="525689"/>
            <a:chOff x="467932" y="3914400"/>
            <a:chExt cx="2909888" cy="576263"/>
          </a:xfrm>
        </p:grpSpPr>
        <p:pic>
          <p:nvPicPr>
            <p:cNvPr id="32" name="Picture 9">
              <a:extLst>
                <a:ext uri="{FF2B5EF4-FFF2-40B4-BE49-F238E27FC236}">
                  <a16:creationId xmlns:a16="http://schemas.microsoft.com/office/drawing/2014/main" id="{99C519F1-DDC7-6FBF-2603-EED291D25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9">
              <a:extLst>
                <a:ext uri="{FF2B5EF4-FFF2-40B4-BE49-F238E27FC236}">
                  <a16:creationId xmlns:a16="http://schemas.microsoft.com/office/drawing/2014/main" id="{A245714E-48C6-F1FF-742F-A50CED3DB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381CE4A-E40E-7649-865F-6080C10314D7}"/>
              </a:ext>
            </a:extLst>
          </p:cNvPr>
          <p:cNvCxnSpPr>
            <a:cxnSpLocks/>
          </p:cNvCxnSpPr>
          <p:nvPr/>
        </p:nvCxnSpPr>
        <p:spPr>
          <a:xfrm flipV="1">
            <a:off x="2940773" y="5782335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9A4058D-BE41-300D-3B1A-B8A32E055836}"/>
              </a:ext>
            </a:extLst>
          </p:cNvPr>
          <p:cNvCxnSpPr>
            <a:cxnSpLocks/>
          </p:cNvCxnSpPr>
          <p:nvPr/>
        </p:nvCxnSpPr>
        <p:spPr>
          <a:xfrm flipV="1">
            <a:off x="4541915" y="5788768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47BF974-A97F-446F-F018-A578CA385363}"/>
              </a:ext>
            </a:extLst>
          </p:cNvPr>
          <p:cNvCxnSpPr>
            <a:cxnSpLocks/>
          </p:cNvCxnSpPr>
          <p:nvPr/>
        </p:nvCxnSpPr>
        <p:spPr>
          <a:xfrm flipV="1">
            <a:off x="6047485" y="5760894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515E6B5-AFEA-11C8-CA83-18AADDC13CB8}"/>
              </a:ext>
            </a:extLst>
          </p:cNvPr>
          <p:cNvSpPr/>
          <p:nvPr/>
        </p:nvSpPr>
        <p:spPr>
          <a:xfrm>
            <a:off x="2861198" y="6038747"/>
            <a:ext cx="154466" cy="5256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C0A43E3-7692-B9E0-8002-2CB5680F1513}"/>
              </a:ext>
            </a:extLst>
          </p:cNvPr>
          <p:cNvSpPr/>
          <p:nvPr/>
        </p:nvSpPr>
        <p:spPr>
          <a:xfrm>
            <a:off x="4450168" y="6017306"/>
            <a:ext cx="154466" cy="525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7DF49F6-ECE9-BEE2-6DC4-7ED2816C7261}"/>
              </a:ext>
            </a:extLst>
          </p:cNvPr>
          <p:cNvSpPr/>
          <p:nvPr/>
        </p:nvSpPr>
        <p:spPr>
          <a:xfrm>
            <a:off x="5964084" y="6020042"/>
            <a:ext cx="154466" cy="525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DA40054-981C-EC7C-085F-4FE93B6D5ECE}"/>
              </a:ext>
            </a:extLst>
          </p:cNvPr>
          <p:cNvSpPr txBox="1"/>
          <p:nvPr/>
        </p:nvSpPr>
        <p:spPr>
          <a:xfrm>
            <a:off x="6703271" y="6041024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80B5E1D-C7A2-17F8-FA0C-EC26AB22CA50}"/>
              </a:ext>
            </a:extLst>
          </p:cNvPr>
          <p:cNvGrpSpPr/>
          <p:nvPr/>
        </p:nvGrpSpPr>
        <p:grpSpPr>
          <a:xfrm>
            <a:off x="7591555" y="5841827"/>
            <a:ext cx="239580" cy="720000"/>
            <a:chOff x="3445729" y="5741259"/>
            <a:chExt cx="239580" cy="72000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8B809FB-52CB-6E55-1E88-A0E3702B8BCE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F92F29E4-4B51-4C0E-3FED-DA6B3329CE62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FD99B0F-8E64-7DAD-6D76-82D1AA724B9D}"/>
              </a:ext>
            </a:extLst>
          </p:cNvPr>
          <p:cNvCxnSpPr>
            <a:cxnSpLocks/>
          </p:cNvCxnSpPr>
          <p:nvPr/>
        </p:nvCxnSpPr>
        <p:spPr>
          <a:xfrm flipV="1">
            <a:off x="7711345" y="4812673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45790AC-1703-8FA9-4EC4-CD40A14AAEF2}"/>
              </a:ext>
            </a:extLst>
          </p:cNvPr>
          <p:cNvSpPr/>
          <p:nvPr/>
        </p:nvSpPr>
        <p:spPr>
          <a:xfrm>
            <a:off x="4068724" y="21798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92EF7E4-15B9-12DC-8CCF-FA4C0E453543}"/>
              </a:ext>
            </a:extLst>
          </p:cNvPr>
          <p:cNvSpPr/>
          <p:nvPr/>
        </p:nvSpPr>
        <p:spPr>
          <a:xfrm>
            <a:off x="2492137" y="214167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C16B9D7-5F84-3DD3-2146-F9C4F1A725A5}"/>
              </a:ext>
            </a:extLst>
          </p:cNvPr>
          <p:cNvCxnSpPr>
            <a:cxnSpLocks/>
          </p:cNvCxnSpPr>
          <p:nvPr/>
        </p:nvCxnSpPr>
        <p:spPr>
          <a:xfrm flipH="1" flipV="1">
            <a:off x="2589682" y="2337077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611505A-4489-5FEE-7811-4E97CB93519E}"/>
                  </a:ext>
                </a:extLst>
              </p:cNvPr>
              <p:cNvSpPr txBox="1"/>
              <p:nvPr/>
            </p:nvSpPr>
            <p:spPr>
              <a:xfrm>
                <a:off x="2426197" y="1732952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611505A-4489-5FEE-7811-4E97CB935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97" y="1732952"/>
                <a:ext cx="388760" cy="369332"/>
              </a:xfrm>
              <a:prstGeom prst="rect">
                <a:avLst/>
              </a:prstGeom>
              <a:blipFill>
                <a:blip r:embed="rId6"/>
                <a:stretch>
                  <a:fillRect l="-10938" r="-6250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157CD76-BD85-B5A0-94E4-14F699295E55}"/>
                  </a:ext>
                </a:extLst>
              </p:cNvPr>
              <p:cNvSpPr txBox="1"/>
              <p:nvPr/>
            </p:nvSpPr>
            <p:spPr>
              <a:xfrm>
                <a:off x="4015512" y="1740211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8157CD76-BD85-B5A0-94E4-14F69929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12" y="1740211"/>
                <a:ext cx="395878" cy="369332"/>
              </a:xfrm>
              <a:prstGeom prst="rect">
                <a:avLst/>
              </a:prstGeom>
              <a:blipFill>
                <a:blip r:embed="rId7"/>
                <a:stretch>
                  <a:fillRect l="-10769" r="-615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9DF05903-5686-795C-85F7-E294914BDE72}"/>
                  </a:ext>
                </a:extLst>
              </p:cNvPr>
              <p:cNvSpPr txBox="1"/>
              <p:nvPr/>
            </p:nvSpPr>
            <p:spPr>
              <a:xfrm>
                <a:off x="5488710" y="1747468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9DF05903-5686-795C-85F7-E294914BD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710" y="1747468"/>
                <a:ext cx="395878" cy="369332"/>
              </a:xfrm>
              <a:prstGeom prst="rect">
                <a:avLst/>
              </a:prstGeom>
              <a:blipFill>
                <a:blip r:embed="rId8"/>
                <a:stretch>
                  <a:fillRect l="-9231" r="-6154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5CD6074B-7153-8C12-960F-C96E2EE60CE0}"/>
              </a:ext>
            </a:extLst>
          </p:cNvPr>
          <p:cNvCxnSpPr>
            <a:cxnSpLocks/>
            <a:stCxn id="21" idx="0"/>
            <a:endCxn id="46" idx="4"/>
          </p:cNvCxnSpPr>
          <p:nvPr/>
        </p:nvCxnSpPr>
        <p:spPr>
          <a:xfrm flipH="1" flipV="1">
            <a:off x="2582137" y="2321673"/>
            <a:ext cx="6314607" cy="85857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79245CA-6E67-9AE2-457E-80E9F8F3F835}"/>
              </a:ext>
            </a:extLst>
          </p:cNvPr>
          <p:cNvCxnSpPr>
            <a:cxnSpLocks/>
            <a:stCxn id="21" idx="0"/>
            <a:endCxn id="45" idx="4"/>
          </p:cNvCxnSpPr>
          <p:nvPr/>
        </p:nvCxnSpPr>
        <p:spPr>
          <a:xfrm flipH="1" flipV="1">
            <a:off x="4158724" y="2359820"/>
            <a:ext cx="4738020" cy="82042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676C1C2-676E-F61C-CFBA-B868BC20423E}"/>
              </a:ext>
            </a:extLst>
          </p:cNvPr>
          <p:cNvCxnSpPr>
            <a:cxnSpLocks/>
          </p:cNvCxnSpPr>
          <p:nvPr/>
        </p:nvCxnSpPr>
        <p:spPr>
          <a:xfrm flipH="1" flipV="1">
            <a:off x="4146981" y="2346373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997C8D6-2642-1AD5-29C3-095BBE30D317}"/>
              </a:ext>
            </a:extLst>
          </p:cNvPr>
          <p:cNvCxnSpPr>
            <a:cxnSpLocks/>
          </p:cNvCxnSpPr>
          <p:nvPr/>
        </p:nvCxnSpPr>
        <p:spPr>
          <a:xfrm flipH="1" flipV="1">
            <a:off x="5673355" y="2366105"/>
            <a:ext cx="0" cy="85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11C0CFD-5861-07EE-9E99-8E600F242C18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4854413" y="2470045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B70C3F7-A32F-EC5B-0509-EED8739C7234}"/>
              </a:ext>
            </a:extLst>
          </p:cNvPr>
          <p:cNvGrpSpPr/>
          <p:nvPr/>
        </p:nvGrpSpPr>
        <p:grpSpPr>
          <a:xfrm>
            <a:off x="4705221" y="2160032"/>
            <a:ext cx="298383" cy="310013"/>
            <a:chOff x="-105878" y="1740168"/>
            <a:chExt cx="461666" cy="46166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649F6BF-A302-2B23-939F-C661B2E941B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248D5252-E400-0066-9046-6A776B238F67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DA423013-FF91-AF67-A37D-711132617E21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C81B0F94-16AD-1A1B-556E-37913403C1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426D99D-D4FD-0DFD-2D04-9B1C9E0484CB}"/>
              </a:ext>
            </a:extLst>
          </p:cNvPr>
          <p:cNvCxnSpPr>
            <a:cxnSpLocks/>
          </p:cNvCxnSpPr>
          <p:nvPr/>
        </p:nvCxnSpPr>
        <p:spPr>
          <a:xfrm flipH="1" flipV="1">
            <a:off x="6383531" y="2460062"/>
            <a:ext cx="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50E9AC24-327A-2ECF-79E7-4D2353C7FEE8}"/>
              </a:ext>
            </a:extLst>
          </p:cNvPr>
          <p:cNvGrpSpPr/>
          <p:nvPr/>
        </p:nvGrpSpPr>
        <p:grpSpPr>
          <a:xfrm>
            <a:off x="6219825" y="2150049"/>
            <a:ext cx="298383" cy="310013"/>
            <a:chOff x="-105878" y="1740168"/>
            <a:chExt cx="461666" cy="461665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3BE8220-E52F-6012-52FB-3D3FADD2F037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99D98800-5B34-5C39-0C73-876B5D7EAD4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7F1C1178-F7A1-04E1-C794-0DF1073DC5D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7B62774A-E032-3BD9-CA63-0A2932F702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CDE9849-96E5-692A-BAFA-A24F0F5A6807}"/>
              </a:ext>
            </a:extLst>
          </p:cNvPr>
          <p:cNvCxnSpPr>
            <a:cxnSpLocks/>
          </p:cNvCxnSpPr>
          <p:nvPr/>
        </p:nvCxnSpPr>
        <p:spPr>
          <a:xfrm>
            <a:off x="4285943" y="2296744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DABD82B-11A6-05A9-04F5-FF196C91AB59}"/>
              </a:ext>
            </a:extLst>
          </p:cNvPr>
          <p:cNvCxnSpPr>
            <a:cxnSpLocks/>
          </p:cNvCxnSpPr>
          <p:nvPr/>
        </p:nvCxnSpPr>
        <p:spPr>
          <a:xfrm>
            <a:off x="5791871" y="2290541"/>
            <a:ext cx="41029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96704CD-8829-31BD-305D-94F0B785A58E}"/>
              </a:ext>
            </a:extLst>
          </p:cNvPr>
          <p:cNvSpPr txBox="1"/>
          <p:nvPr/>
        </p:nvSpPr>
        <p:spPr>
          <a:xfrm>
            <a:off x="8068778" y="6029681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1DE9C28-DC28-DAE2-1FCA-A6CE3AF671AB}"/>
              </a:ext>
            </a:extLst>
          </p:cNvPr>
          <p:cNvGrpSpPr/>
          <p:nvPr/>
        </p:nvGrpSpPr>
        <p:grpSpPr>
          <a:xfrm>
            <a:off x="8776621" y="5895097"/>
            <a:ext cx="239580" cy="720000"/>
            <a:chOff x="3445729" y="5741259"/>
            <a:chExt cx="239580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78F433-800B-5F07-B122-2C54E81A7C75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68423A83-A664-0417-648E-17AD1091B747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AB77C8A-D6D9-1DFB-071C-E39688CD5F7B}"/>
              </a:ext>
            </a:extLst>
          </p:cNvPr>
          <p:cNvCxnSpPr>
            <a:cxnSpLocks/>
          </p:cNvCxnSpPr>
          <p:nvPr/>
        </p:nvCxnSpPr>
        <p:spPr>
          <a:xfrm flipV="1">
            <a:off x="8904571" y="5576237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8867CAA3-6FDA-4BD0-ACF9-31EF20979C75}"/>
              </a:ext>
            </a:extLst>
          </p:cNvPr>
          <p:cNvGrpSpPr/>
          <p:nvPr/>
        </p:nvGrpSpPr>
        <p:grpSpPr>
          <a:xfrm>
            <a:off x="8559323" y="4243259"/>
            <a:ext cx="715161" cy="540000"/>
            <a:chOff x="973803" y="4896393"/>
            <a:chExt cx="715161" cy="540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55BB3B0-5DE5-3AED-5405-5889ADCC5EE5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3CEF15-9490-9132-F5D0-A58BF76A3129}"/>
                </a:ext>
              </a:extLst>
            </p:cNvPr>
            <p:cNvSpPr txBox="1"/>
            <p:nvPr/>
          </p:nvSpPr>
          <p:spPr>
            <a:xfrm>
              <a:off x="973803" y="4942431"/>
              <a:ext cx="715161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E2CBFB06-04FD-CE29-4756-B00D2ABC3A80}"/>
              </a:ext>
            </a:extLst>
          </p:cNvPr>
          <p:cNvCxnSpPr>
            <a:cxnSpLocks/>
          </p:cNvCxnSpPr>
          <p:nvPr/>
        </p:nvCxnSpPr>
        <p:spPr>
          <a:xfrm flipV="1">
            <a:off x="8886633" y="4810089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E4AE7605-C516-FF1F-125F-1583E5E42570}"/>
              </a:ext>
            </a:extLst>
          </p:cNvPr>
          <p:cNvSpPr/>
          <p:nvPr/>
        </p:nvSpPr>
        <p:spPr>
          <a:xfrm>
            <a:off x="7326826" y="5030103"/>
            <a:ext cx="3062990" cy="525689"/>
          </a:xfrm>
          <a:prstGeom prst="roundRect">
            <a:avLst/>
          </a:prstGeom>
          <a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 (Mask)</a:t>
            </a:r>
            <a:endParaRPr lang="zh-TW" altLang="en-US" sz="24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3A1597DB-1910-76C4-6068-3258B1B7BEC4}"/>
              </a:ext>
            </a:extLst>
          </p:cNvPr>
          <p:cNvCxnSpPr>
            <a:cxnSpLocks/>
          </p:cNvCxnSpPr>
          <p:nvPr/>
        </p:nvCxnSpPr>
        <p:spPr>
          <a:xfrm flipH="1" flipV="1">
            <a:off x="2952274" y="3980343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2E98AFF-23B7-6245-1F46-288267CC78C7}"/>
              </a:ext>
            </a:extLst>
          </p:cNvPr>
          <p:cNvCxnSpPr>
            <a:cxnSpLocks/>
          </p:cNvCxnSpPr>
          <p:nvPr/>
        </p:nvCxnSpPr>
        <p:spPr>
          <a:xfrm flipV="1">
            <a:off x="2608451" y="39680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6DACEF0-E50D-AA75-0579-907B4D370996}"/>
              </a:ext>
            </a:extLst>
          </p:cNvPr>
          <p:cNvCxnSpPr>
            <a:cxnSpLocks/>
          </p:cNvCxnSpPr>
          <p:nvPr/>
        </p:nvCxnSpPr>
        <p:spPr>
          <a:xfrm flipV="1">
            <a:off x="3294822" y="3696557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E03750E2-80FA-F04B-275C-9EE13C2FAA34}"/>
              </a:ext>
            </a:extLst>
          </p:cNvPr>
          <p:cNvGrpSpPr/>
          <p:nvPr/>
        </p:nvGrpSpPr>
        <p:grpSpPr>
          <a:xfrm>
            <a:off x="2606130" y="4210593"/>
            <a:ext cx="715161" cy="540000"/>
            <a:chOff x="973803" y="4896393"/>
            <a:chExt cx="715161" cy="540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1CD4AD1-BA66-5F94-FBAC-693EA2AF37A8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F9CDB1FB-BD4A-BD13-FEA9-FD8FE21ED3FF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A35CE20B-4613-4A22-A6B4-2A5B2FBF3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FD0301C-C2BB-DCCE-BE97-70EC005A2A19}"/>
              </a:ext>
            </a:extLst>
          </p:cNvPr>
          <p:cNvCxnSpPr>
            <a:cxnSpLocks/>
          </p:cNvCxnSpPr>
          <p:nvPr/>
        </p:nvCxnSpPr>
        <p:spPr>
          <a:xfrm flipV="1">
            <a:off x="2592097" y="3708849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C27EA16-A9ED-5976-1D0E-4ECD5CB4F3E0}"/>
              </a:ext>
            </a:extLst>
          </p:cNvPr>
          <p:cNvCxnSpPr>
            <a:cxnSpLocks/>
          </p:cNvCxnSpPr>
          <p:nvPr/>
        </p:nvCxnSpPr>
        <p:spPr>
          <a:xfrm flipH="1" flipV="1">
            <a:off x="4515607" y="3993206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CD063A3D-2864-B0C3-33FF-69B9D6EA1BA0}"/>
              </a:ext>
            </a:extLst>
          </p:cNvPr>
          <p:cNvCxnSpPr>
            <a:cxnSpLocks/>
          </p:cNvCxnSpPr>
          <p:nvPr/>
        </p:nvCxnSpPr>
        <p:spPr>
          <a:xfrm flipV="1">
            <a:off x="4858155" y="370942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EBD28CE6-CFF2-4DFD-EC04-44653FCC1F93}"/>
              </a:ext>
            </a:extLst>
          </p:cNvPr>
          <p:cNvGrpSpPr/>
          <p:nvPr/>
        </p:nvGrpSpPr>
        <p:grpSpPr>
          <a:xfrm>
            <a:off x="4169463" y="4223456"/>
            <a:ext cx="715161" cy="540000"/>
            <a:chOff x="973803" y="4896393"/>
            <a:chExt cx="715161" cy="540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5F7E11D-23EE-AAE0-A15B-5B6945F8144A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2324E6FE-E24E-D8D6-A417-F436F68C45F0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D03ABE04-AEA8-4504-ABAE-50727A251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0643783-EF64-7E2D-8F16-5F67A0706A3F}"/>
              </a:ext>
            </a:extLst>
          </p:cNvPr>
          <p:cNvCxnSpPr>
            <a:cxnSpLocks/>
          </p:cNvCxnSpPr>
          <p:nvPr/>
        </p:nvCxnSpPr>
        <p:spPr>
          <a:xfrm flipV="1">
            <a:off x="4155430" y="372171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14C341D-22EE-35C2-E978-66504F91EE5A}"/>
              </a:ext>
            </a:extLst>
          </p:cNvPr>
          <p:cNvCxnSpPr>
            <a:cxnSpLocks/>
          </p:cNvCxnSpPr>
          <p:nvPr/>
        </p:nvCxnSpPr>
        <p:spPr>
          <a:xfrm flipH="1" flipV="1">
            <a:off x="6036049" y="3991737"/>
            <a:ext cx="0" cy="22903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1C6C1B2F-091A-2BF3-DA5E-758B5D4299A4}"/>
              </a:ext>
            </a:extLst>
          </p:cNvPr>
          <p:cNvCxnSpPr>
            <a:cxnSpLocks/>
          </p:cNvCxnSpPr>
          <p:nvPr/>
        </p:nvCxnSpPr>
        <p:spPr>
          <a:xfrm flipV="1">
            <a:off x="6378597" y="3707951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C85687C0-AEF6-C66F-DB55-157383880AAD}"/>
              </a:ext>
            </a:extLst>
          </p:cNvPr>
          <p:cNvGrpSpPr/>
          <p:nvPr/>
        </p:nvGrpSpPr>
        <p:grpSpPr>
          <a:xfrm>
            <a:off x="5689905" y="4221987"/>
            <a:ext cx="715161" cy="540000"/>
            <a:chOff x="973803" y="4896393"/>
            <a:chExt cx="715161" cy="54000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D1172C9-95A3-36D0-0EF2-2F4954DFEA79}"/>
                </a:ext>
              </a:extLst>
            </p:cNvPr>
            <p:cNvSpPr/>
            <p:nvPr/>
          </p:nvSpPr>
          <p:spPr>
            <a:xfrm>
              <a:off x="1162104" y="4896393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5E3A9304-8702-8F3C-494B-01E12A8CBCCF}"/>
                    </a:ext>
                  </a:extLst>
                </p:cNvPr>
                <p:cNvSpPr txBox="1"/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7E72C76E-0F80-4C49-8FF8-66037CED3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3" y="4942431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8E535A3D-792B-C5E7-72D3-9A46AB4CD6DB}"/>
              </a:ext>
            </a:extLst>
          </p:cNvPr>
          <p:cNvCxnSpPr>
            <a:cxnSpLocks/>
          </p:cNvCxnSpPr>
          <p:nvPr/>
        </p:nvCxnSpPr>
        <p:spPr>
          <a:xfrm flipV="1">
            <a:off x="5675872" y="3720243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A9FA44E2-8144-F0D4-98CC-57751EC7AE65}"/>
              </a:ext>
            </a:extLst>
          </p:cNvPr>
          <p:cNvCxnSpPr>
            <a:cxnSpLocks/>
          </p:cNvCxnSpPr>
          <p:nvPr/>
        </p:nvCxnSpPr>
        <p:spPr>
          <a:xfrm flipV="1">
            <a:off x="2938431" y="4775911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F0901F22-92FF-1800-8A3E-BF85B510FC69}"/>
              </a:ext>
            </a:extLst>
          </p:cNvPr>
          <p:cNvCxnSpPr>
            <a:cxnSpLocks/>
          </p:cNvCxnSpPr>
          <p:nvPr/>
        </p:nvCxnSpPr>
        <p:spPr>
          <a:xfrm flipV="1">
            <a:off x="4530121" y="4751096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56B9CD9-EA43-ED3A-F9AA-D998DD50D168}"/>
              </a:ext>
            </a:extLst>
          </p:cNvPr>
          <p:cNvCxnSpPr>
            <a:cxnSpLocks/>
          </p:cNvCxnSpPr>
          <p:nvPr/>
        </p:nvCxnSpPr>
        <p:spPr>
          <a:xfrm flipV="1">
            <a:off x="6047485" y="4775910"/>
            <a:ext cx="0" cy="5128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04F94140-E7D1-E91C-99E1-6B52F4B73DD2}"/>
              </a:ext>
            </a:extLst>
          </p:cNvPr>
          <p:cNvGrpSpPr/>
          <p:nvPr/>
        </p:nvGrpSpPr>
        <p:grpSpPr>
          <a:xfrm>
            <a:off x="2956977" y="3141059"/>
            <a:ext cx="715161" cy="540000"/>
            <a:chOff x="1526126" y="3842357"/>
            <a:chExt cx="715161" cy="54000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426312C-FC84-0AEC-B79E-C4E349C0DE64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字方塊 102">
                  <a:extLst>
                    <a:ext uri="{FF2B5EF4-FFF2-40B4-BE49-F238E27FC236}">
                      <a16:creationId xmlns:a16="http://schemas.microsoft.com/office/drawing/2014/main" id="{40AA4E79-DB2B-881A-F207-BD87179E8FAE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35BA2843-3953-408A-B284-31EEF1912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FFBF75D0-45F2-EA21-FD28-544F18CAB940}"/>
              </a:ext>
            </a:extLst>
          </p:cNvPr>
          <p:cNvGrpSpPr/>
          <p:nvPr/>
        </p:nvGrpSpPr>
        <p:grpSpPr>
          <a:xfrm>
            <a:off x="2237627" y="3142584"/>
            <a:ext cx="715161" cy="540000"/>
            <a:chOff x="964022" y="3842357"/>
            <a:chExt cx="715161" cy="54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BE0CFCE-F9D4-53B1-E509-1E8AAD7D82F3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71879CAF-4D6C-2561-7B65-F25C0FB2DDE1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D3C7106C-C43D-4A00-9ED0-0EBCC343E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CA910445-660F-B762-164E-D3226071835E}"/>
              </a:ext>
            </a:extLst>
          </p:cNvPr>
          <p:cNvGrpSpPr/>
          <p:nvPr/>
        </p:nvGrpSpPr>
        <p:grpSpPr>
          <a:xfrm>
            <a:off x="4520310" y="3153922"/>
            <a:ext cx="715161" cy="540000"/>
            <a:chOff x="1526126" y="3842357"/>
            <a:chExt cx="715161" cy="5400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660D4D8-16F1-CF66-7FC8-5CCDA1B13B25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字方塊 108">
                  <a:extLst>
                    <a:ext uri="{FF2B5EF4-FFF2-40B4-BE49-F238E27FC236}">
                      <a16:creationId xmlns:a16="http://schemas.microsoft.com/office/drawing/2014/main" id="{EB72A7BF-8682-DD5D-F6EF-5657B14D0A54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3" name="文字方塊 192">
                  <a:extLst>
                    <a:ext uri="{FF2B5EF4-FFF2-40B4-BE49-F238E27FC236}">
                      <a16:creationId xmlns:a16="http://schemas.microsoft.com/office/drawing/2014/main" id="{B826610D-A349-4B36-8446-E8DF70C37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1798D76E-A025-B640-8E27-B90C23E94413}"/>
              </a:ext>
            </a:extLst>
          </p:cNvPr>
          <p:cNvGrpSpPr/>
          <p:nvPr/>
        </p:nvGrpSpPr>
        <p:grpSpPr>
          <a:xfrm>
            <a:off x="3800960" y="3155447"/>
            <a:ext cx="715161" cy="540000"/>
            <a:chOff x="964022" y="3842357"/>
            <a:chExt cx="715161" cy="54000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CB774D4-1A61-68E3-3CDF-47CC499E59B4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90E24745-4C0B-49D3-09C3-6CB151657605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7" name="文字方塊 196">
                  <a:extLst>
                    <a:ext uri="{FF2B5EF4-FFF2-40B4-BE49-F238E27FC236}">
                      <a16:creationId xmlns:a16="http://schemas.microsoft.com/office/drawing/2014/main" id="{15F78334-A18B-4577-B919-5804BECBD4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AC531862-1F78-D747-9B25-DC3AF24B0AF2}"/>
              </a:ext>
            </a:extLst>
          </p:cNvPr>
          <p:cNvGrpSpPr/>
          <p:nvPr/>
        </p:nvGrpSpPr>
        <p:grpSpPr>
          <a:xfrm>
            <a:off x="6040752" y="3152453"/>
            <a:ext cx="715161" cy="540000"/>
            <a:chOff x="1526126" y="3842357"/>
            <a:chExt cx="715161" cy="540000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664498E-EAAA-17E2-F404-5A6AD5D8AB11}"/>
                </a:ext>
              </a:extLst>
            </p:cNvPr>
            <p:cNvSpPr/>
            <p:nvPr/>
          </p:nvSpPr>
          <p:spPr>
            <a:xfrm>
              <a:off x="171788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3C834FD1-4602-6E5D-E441-980E56449BF1}"/>
                    </a:ext>
                  </a:extLst>
                </p:cNvPr>
                <p:cNvSpPr txBox="1"/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3CEF19F3-30C7-4E9B-A6C3-27588DF3C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79900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B313901F-455F-DA2C-9C9E-E2FA5F02A914}"/>
              </a:ext>
            </a:extLst>
          </p:cNvPr>
          <p:cNvGrpSpPr/>
          <p:nvPr/>
        </p:nvGrpSpPr>
        <p:grpSpPr>
          <a:xfrm>
            <a:off x="5321402" y="3153978"/>
            <a:ext cx="715161" cy="540000"/>
            <a:chOff x="964022" y="3842357"/>
            <a:chExt cx="715161" cy="540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8DFB146-F385-F6BE-638C-F12EBF0EDAA9}"/>
                </a:ext>
              </a:extLst>
            </p:cNvPr>
            <p:cNvSpPr/>
            <p:nvPr/>
          </p:nvSpPr>
          <p:spPr>
            <a:xfrm>
              <a:off x="1161005" y="3842357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8FEAB0E6-3EA8-00C8-3D23-0CB4389DDBD4}"/>
                    </a:ext>
                  </a:extLst>
                </p:cNvPr>
                <p:cNvSpPr txBox="1"/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D9C85B54-A7F0-4F8B-BCC9-308C49844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90174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D525B83-AC7F-1829-CAA3-585A0C079338}"/>
              </a:ext>
            </a:extLst>
          </p:cNvPr>
          <p:cNvCxnSpPr>
            <a:cxnSpLocks/>
          </p:cNvCxnSpPr>
          <p:nvPr/>
        </p:nvCxnSpPr>
        <p:spPr>
          <a:xfrm flipV="1">
            <a:off x="2962756" y="39650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8F949B7D-0E32-8F69-E096-5D5F7E0FB139}"/>
              </a:ext>
            </a:extLst>
          </p:cNvPr>
          <p:cNvCxnSpPr>
            <a:cxnSpLocks/>
          </p:cNvCxnSpPr>
          <p:nvPr/>
        </p:nvCxnSpPr>
        <p:spPr>
          <a:xfrm flipV="1">
            <a:off x="4141967" y="396805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DA8AF1A-617D-2A10-406B-8431E7357505}"/>
              </a:ext>
            </a:extLst>
          </p:cNvPr>
          <p:cNvCxnSpPr>
            <a:cxnSpLocks/>
          </p:cNvCxnSpPr>
          <p:nvPr/>
        </p:nvCxnSpPr>
        <p:spPr>
          <a:xfrm flipV="1">
            <a:off x="4496272" y="396507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90A0D48E-F182-80BE-2C49-98C3FA77F898}"/>
              </a:ext>
            </a:extLst>
          </p:cNvPr>
          <p:cNvCxnSpPr>
            <a:cxnSpLocks/>
          </p:cNvCxnSpPr>
          <p:nvPr/>
        </p:nvCxnSpPr>
        <p:spPr>
          <a:xfrm flipV="1">
            <a:off x="5686402" y="3994711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5F99DA1-2069-60DF-67F1-FB7CE3E5F5C7}"/>
              </a:ext>
            </a:extLst>
          </p:cNvPr>
          <p:cNvCxnSpPr>
            <a:cxnSpLocks/>
          </p:cNvCxnSpPr>
          <p:nvPr/>
        </p:nvCxnSpPr>
        <p:spPr>
          <a:xfrm flipV="1">
            <a:off x="6040707" y="3991737"/>
            <a:ext cx="32998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6C564A65-DF2F-A785-EC3D-7EAB58229C8E}"/>
              </a:ext>
            </a:extLst>
          </p:cNvPr>
          <p:cNvSpPr/>
          <p:nvPr/>
        </p:nvSpPr>
        <p:spPr>
          <a:xfrm>
            <a:off x="2301164" y="5069085"/>
            <a:ext cx="4397594" cy="693586"/>
          </a:xfrm>
          <a:prstGeom prst="roundRect">
            <a:avLst/>
          </a:prstGeom>
          <a:blipFill>
            <a:blip r:embed="rId9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8309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49F37-D8FC-510A-88BB-03CC556D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16AB234C-903D-6A94-CB51-D53A875AB672}"/>
              </a:ext>
            </a:extLst>
          </p:cNvPr>
          <p:cNvCxnSpPr>
            <a:cxnSpLocks/>
          </p:cNvCxnSpPr>
          <p:nvPr/>
        </p:nvCxnSpPr>
        <p:spPr>
          <a:xfrm flipV="1">
            <a:off x="5536168" y="3425893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1">
            <a:extLst>
              <a:ext uri="{FF2B5EF4-FFF2-40B4-BE49-F238E27FC236}">
                <a16:creationId xmlns:a16="http://schemas.microsoft.com/office/drawing/2014/main" id="{E148C2A8-4BB2-D117-6F3B-43BA30C1D09D}"/>
              </a:ext>
            </a:extLst>
          </p:cNvPr>
          <p:cNvSpPr txBox="1">
            <a:spLocks/>
          </p:cNvSpPr>
          <p:nvPr/>
        </p:nvSpPr>
        <p:spPr>
          <a:xfrm>
            <a:off x="2657475" y="4794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 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0C79A60-CB2B-1468-6412-42F18610EB3A}"/>
              </a:ext>
            </a:extLst>
          </p:cNvPr>
          <p:cNvSpPr/>
          <p:nvPr/>
        </p:nvSpPr>
        <p:spPr>
          <a:xfrm>
            <a:off x="5023186" y="3938807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550E51-ABFF-FFF4-7BC6-E2EF6B7CEFBA}"/>
              </a:ext>
            </a:extLst>
          </p:cNvPr>
          <p:cNvSpPr/>
          <p:nvPr/>
        </p:nvSpPr>
        <p:spPr>
          <a:xfrm>
            <a:off x="2698440" y="29980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83C578C-9429-FE2A-D7EF-4CFB932FE691}"/>
              </a:ext>
            </a:extLst>
          </p:cNvPr>
          <p:cNvCxnSpPr>
            <a:cxnSpLocks/>
          </p:cNvCxnSpPr>
          <p:nvPr/>
        </p:nvCxnSpPr>
        <p:spPr>
          <a:xfrm>
            <a:off x="4195938" y="33728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5AED7BC-B694-D723-EE3E-3AC4D95BECF9}"/>
              </a:ext>
            </a:extLst>
          </p:cNvPr>
          <p:cNvCxnSpPr>
            <a:cxnSpLocks/>
          </p:cNvCxnSpPr>
          <p:nvPr/>
        </p:nvCxnSpPr>
        <p:spPr>
          <a:xfrm>
            <a:off x="4612372" y="45940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90623F3-E67A-3232-A40F-1C11BD5D94F5}"/>
              </a:ext>
            </a:extLst>
          </p:cNvPr>
          <p:cNvCxnSpPr>
            <a:cxnSpLocks/>
          </p:cNvCxnSpPr>
          <p:nvPr/>
        </p:nvCxnSpPr>
        <p:spPr>
          <a:xfrm>
            <a:off x="4612372" y="33586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F78BA74-AC4F-6C16-5571-0786E8D225E3}"/>
              </a:ext>
            </a:extLst>
          </p:cNvPr>
          <p:cNvGrpSpPr/>
          <p:nvPr/>
        </p:nvGrpSpPr>
        <p:grpSpPr>
          <a:xfrm>
            <a:off x="2613025" y="3100546"/>
            <a:ext cx="1588901" cy="2988542"/>
            <a:chOff x="553420" y="2633912"/>
            <a:chExt cx="1588901" cy="29885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0FC33C7-89BE-BD73-65C0-2AB508482D17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3" name="群組 106">
              <a:extLst>
                <a:ext uri="{FF2B5EF4-FFF2-40B4-BE49-F238E27FC236}">
                  <a16:creationId xmlns:a16="http://schemas.microsoft.com/office/drawing/2014/main" id="{B94BEEFA-BD69-4623-CC0F-74583810576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4" name="Picture 9">
                <a:extLst>
                  <a:ext uri="{FF2B5EF4-FFF2-40B4-BE49-F238E27FC236}">
                    <a16:creationId xmlns:a16="http://schemas.microsoft.com/office/drawing/2014/main" id="{D158298A-8E97-BF40-3B01-EAE59EADD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9">
                <a:extLst>
                  <a:ext uri="{FF2B5EF4-FFF2-40B4-BE49-F238E27FC236}">
                    <a16:creationId xmlns:a16="http://schemas.microsoft.com/office/drawing/2014/main" id="{D0B377F1-6F0B-2215-6FBB-5A462F15B1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4512E64-49E3-C746-824E-286487AA0A77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7FB579-15F8-79D5-D74E-C804B632E0C0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0AE227B-B5C1-08E2-19FD-93BEA09CE944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C800F34-DBF7-F001-31C7-2E9763CDE45B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2FFE2C7-5C87-4B4B-2655-0E31EF945380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8E36E0E-208C-60EA-2BCA-8A7CD45F8131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BE2D2363-FF81-831D-DFDD-E7F7DF1CD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AA172D8-8E0B-1A55-1A39-D2F4B9DE8006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D6C6F8A-7886-08A7-C775-5AA2EA7F146D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31" name="直線單箭頭接點 30">
                <a:extLst>
                  <a:ext uri="{FF2B5EF4-FFF2-40B4-BE49-F238E27FC236}">
                    <a16:creationId xmlns:a16="http://schemas.microsoft.com/office/drawing/2014/main" id="{77511166-63C2-8543-63CB-27ECCA92C9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2AC85F7A-2BB6-3E7F-8ABD-BC328B512967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710EA63-9D26-1BA7-7DDD-AD89A2E0EA5F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46E67A89-5192-1EEC-52D8-D3B02FFEBA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FDA7FEA3-3FC5-3A33-C0E1-74331B8F7E1C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FBAB929-A7BC-5272-4420-8128FB42CE96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32B143F0-892E-09CC-D681-B995EAB540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04F942D3-74C5-2023-5F60-BDD28BE3A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54C837EF-F659-1886-E148-F72C9930D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EEEF642A-017C-5C08-2B43-1D2A25A0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4B287467-9AAE-A086-4E15-91035EBB5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6799EB1-51AF-CCF5-DA25-1FE945349A21}"/>
              </a:ext>
            </a:extLst>
          </p:cNvPr>
          <p:cNvCxnSpPr>
            <a:cxnSpLocks/>
          </p:cNvCxnSpPr>
          <p:nvPr/>
        </p:nvCxnSpPr>
        <p:spPr>
          <a:xfrm flipV="1">
            <a:off x="5536168" y="52298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7085A93-2E8D-7EDF-4D87-E058F4F53270}"/>
              </a:ext>
            </a:extLst>
          </p:cNvPr>
          <p:cNvSpPr txBox="1"/>
          <p:nvPr/>
        </p:nvSpPr>
        <p:spPr>
          <a:xfrm>
            <a:off x="5029705" y="62711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&lt;BOS&gt;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A08F7C-0098-8FFC-5F28-0ECC32255451}"/>
              </a:ext>
            </a:extLst>
          </p:cNvPr>
          <p:cNvSpPr/>
          <p:nvPr/>
        </p:nvSpPr>
        <p:spPr>
          <a:xfrm>
            <a:off x="5416577" y="2646596"/>
            <a:ext cx="239580" cy="72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BE3CC4-62AE-BFD6-BCE1-69AE18AB3F94}"/>
              </a:ext>
            </a:extLst>
          </p:cNvPr>
          <p:cNvSpPr txBox="1"/>
          <p:nvPr/>
        </p:nvSpPr>
        <p:spPr>
          <a:xfrm>
            <a:off x="5594344" y="3417845"/>
            <a:ext cx="1233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E4F08D9-AE7D-A116-86A4-D05E94670E0C}"/>
              </a:ext>
            </a:extLst>
          </p:cNvPr>
          <p:cNvGrpSpPr/>
          <p:nvPr/>
        </p:nvGrpSpPr>
        <p:grpSpPr>
          <a:xfrm>
            <a:off x="5425172" y="5564128"/>
            <a:ext cx="239580" cy="720000"/>
            <a:chOff x="3445729" y="5741259"/>
            <a:chExt cx="239580" cy="720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85B8D90-E6DE-5CFB-63EC-10038BBF7EB9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4B8804E8-B577-C7E1-A8C6-52B03BE7C577}"/>
                </a:ext>
              </a:extLst>
            </p:cNvPr>
            <p:cNvSpPr/>
            <p:nvPr/>
          </p:nvSpPr>
          <p:spPr>
            <a:xfrm>
              <a:off x="3483679" y="6179621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aphicFrame>
        <p:nvGraphicFramePr>
          <p:cNvPr id="43" name="表格 52">
            <a:extLst>
              <a:ext uri="{FF2B5EF4-FFF2-40B4-BE49-F238E27FC236}">
                <a16:creationId xmlns:a16="http://schemas.microsoft.com/office/drawing/2014/main" id="{FF7214B7-55EB-F040-82EF-87EE4F74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2132"/>
              </p:ext>
            </p:extLst>
          </p:nvPr>
        </p:nvGraphicFramePr>
        <p:xfrm>
          <a:off x="3697376" y="225444"/>
          <a:ext cx="1080540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40270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540270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CAAF401-463A-AE6C-4B29-FEADDD6211EE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536367" y="21046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52">
            <a:extLst>
              <a:ext uri="{FF2B5EF4-FFF2-40B4-BE49-F238E27FC236}">
                <a16:creationId xmlns:a16="http://schemas.microsoft.com/office/drawing/2014/main" id="{7116413C-31F8-41B5-1710-37A5F3A9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084029"/>
              </p:ext>
            </p:extLst>
          </p:nvPr>
        </p:nvGraphicFramePr>
        <p:xfrm>
          <a:off x="6614282" y="1220966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D757C8C-B2C1-68E5-37AA-5D5E74B8BF1D}"/>
              </a:ext>
            </a:extLst>
          </p:cNvPr>
          <p:cNvCxnSpPr>
            <a:cxnSpLocks/>
          </p:cNvCxnSpPr>
          <p:nvPr/>
        </p:nvCxnSpPr>
        <p:spPr>
          <a:xfrm>
            <a:off x="5707153" y="2878956"/>
            <a:ext cx="865702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大括弧 46">
            <a:extLst>
              <a:ext uri="{FF2B5EF4-FFF2-40B4-BE49-F238E27FC236}">
                <a16:creationId xmlns:a16="http://schemas.microsoft.com/office/drawing/2014/main" id="{F53179B7-8794-8452-4232-B577F20A969A}"/>
              </a:ext>
            </a:extLst>
          </p:cNvPr>
          <p:cNvSpPr/>
          <p:nvPr/>
        </p:nvSpPr>
        <p:spPr>
          <a:xfrm flipH="1">
            <a:off x="8836965" y="1229756"/>
            <a:ext cx="239579" cy="1854200"/>
          </a:xfrm>
          <a:prstGeom prst="leftBrace">
            <a:avLst>
              <a:gd name="adj1" fmla="val 4429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6EB9B2-809F-130B-18F5-B37BA1DB0D18}"/>
              </a:ext>
            </a:extLst>
          </p:cNvPr>
          <p:cNvSpPr txBox="1"/>
          <p:nvPr/>
        </p:nvSpPr>
        <p:spPr>
          <a:xfrm>
            <a:off x="9218257" y="1917233"/>
            <a:ext cx="149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Size 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CF62AFB-C9C6-F298-5490-7EF50D6FAFBF}"/>
              </a:ext>
            </a:extLst>
          </p:cNvPr>
          <p:cNvSpPr txBox="1"/>
          <p:nvPr/>
        </p:nvSpPr>
        <p:spPr>
          <a:xfrm>
            <a:off x="9201722" y="2290096"/>
            <a:ext cx="1494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(common characters)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4523B5C-E110-2802-737E-680E7774A708}"/>
              </a:ext>
            </a:extLst>
          </p:cNvPr>
          <p:cNvSpPr txBox="1"/>
          <p:nvPr/>
        </p:nvSpPr>
        <p:spPr>
          <a:xfrm>
            <a:off x="6864781" y="725403"/>
            <a:ext cx="1642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distribution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FD6EF897-19AC-53A0-D268-3F212A92EB1F}"/>
              </a:ext>
            </a:extLst>
          </p:cNvPr>
          <p:cNvGrpSpPr/>
          <p:nvPr/>
        </p:nvGrpSpPr>
        <p:grpSpPr>
          <a:xfrm>
            <a:off x="5403542" y="1310139"/>
            <a:ext cx="239580" cy="720000"/>
            <a:chOff x="3445729" y="5741259"/>
            <a:chExt cx="239580" cy="720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AB7366A-6A63-A6EC-1B4A-0A360253F36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90DF150C-1E25-E38D-B0B1-508A32E8CD05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D56AE95-6961-68F4-F8E8-34341C70468F}"/>
              </a:ext>
            </a:extLst>
          </p:cNvPr>
          <p:cNvSpPr txBox="1"/>
          <p:nvPr/>
        </p:nvSpPr>
        <p:spPr>
          <a:xfrm>
            <a:off x="4996474" y="91518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86B5BC4-EB03-36C1-1D27-3B48ABCEC1A9}"/>
              </a:ext>
            </a:extLst>
          </p:cNvPr>
          <p:cNvCxnSpPr>
            <a:cxnSpLocks/>
          </p:cNvCxnSpPr>
          <p:nvPr/>
        </p:nvCxnSpPr>
        <p:spPr>
          <a:xfrm flipH="1">
            <a:off x="4825036" y="1671486"/>
            <a:ext cx="53917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8B21B5A-769F-248A-D4C6-98ACA32A2723}"/>
              </a:ext>
            </a:extLst>
          </p:cNvPr>
          <p:cNvSpPr txBox="1"/>
          <p:nvPr/>
        </p:nvSpPr>
        <p:spPr>
          <a:xfrm>
            <a:off x="4931821" y="145559"/>
            <a:ext cx="122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Ground truth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7BE0FD3-EE52-8821-F3A4-0FE26C1D62AB}"/>
              </a:ext>
            </a:extLst>
          </p:cNvPr>
          <p:cNvSpPr txBox="1"/>
          <p:nvPr/>
        </p:nvSpPr>
        <p:spPr>
          <a:xfrm>
            <a:off x="2182672" y="20780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8991CFA-2EFD-513F-80CE-9E3695DFEFDA}"/>
              </a:ext>
            </a:extLst>
          </p:cNvPr>
          <p:cNvSpPr txBox="1"/>
          <p:nvPr/>
        </p:nvSpPr>
        <p:spPr>
          <a:xfrm>
            <a:off x="2357155" y="6345821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   器   學   習</a:t>
            </a:r>
          </a:p>
        </p:txBody>
      </p:sp>
    </p:spTree>
    <p:extLst>
      <p:ext uri="{BB962C8B-B14F-4D97-AF65-F5344CB8AC3E}">
        <p14:creationId xmlns:p14="http://schemas.microsoft.com/office/powerpoint/2010/main" val="338271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95DA8-267C-03B7-1AB2-DD0E1E36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Text-to-Speech (TTS) Synthesis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9603B9-FD50-2B72-1B53-14427775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1350"/>
            <a:ext cx="4647734" cy="363209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AB8465-0407-09DD-DF8E-20802DE129BD}"/>
              </a:ext>
            </a:extLst>
          </p:cNvPr>
          <p:cNvSpPr txBox="1"/>
          <p:nvPr/>
        </p:nvSpPr>
        <p:spPr>
          <a:xfrm>
            <a:off x="1902226" y="2740146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Taiwanese Speech Synthesis</a:t>
            </a:r>
            <a:endParaRPr lang="zh-TW" altLang="en-US" sz="2800" b="1" i="1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C40A49-BA4A-3CCB-EB38-7C8CF4BEBE1E}"/>
              </a:ext>
            </a:extLst>
          </p:cNvPr>
          <p:cNvSpPr txBox="1"/>
          <p:nvPr/>
        </p:nvSpPr>
        <p:spPr>
          <a:xfrm>
            <a:off x="1184676" y="3965962"/>
            <a:ext cx="50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歡迎來到台大語音處理實驗室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7A891B7-0CE8-42DD-AECC-3DEAB154F64B}"/>
              </a:ext>
            </a:extLst>
          </p:cNvPr>
          <p:cNvSpPr txBox="1"/>
          <p:nvPr/>
        </p:nvSpPr>
        <p:spPr>
          <a:xfrm>
            <a:off x="1184676" y="4822446"/>
            <a:ext cx="448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最近肺炎真嚴重，要記得戴口罩、勤洗手，有病就要看醫生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EEC335-B168-FC31-CC70-2702A417BB1A}"/>
              </a:ext>
            </a:extLst>
          </p:cNvPr>
          <p:cNvSpPr txBox="1"/>
          <p:nvPr/>
        </p:nvSpPr>
        <p:spPr>
          <a:xfrm>
            <a:off x="7637858" y="5614773"/>
            <a:ext cx="15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ecotron</a:t>
            </a:r>
            <a:r>
              <a:rPr lang="en-US" altLang="zh-TW" dirty="0"/>
              <a:t>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191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20ABEB-32D0-927C-05DE-2443F1F04096}"/>
              </a:ext>
            </a:extLst>
          </p:cNvPr>
          <p:cNvSpPr/>
          <p:nvPr/>
        </p:nvSpPr>
        <p:spPr>
          <a:xfrm>
            <a:off x="2679390" y="2959953"/>
            <a:ext cx="1400532" cy="7878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55E37D0-EEDA-1C4B-D254-1EE638DCBEDD}"/>
              </a:ext>
            </a:extLst>
          </p:cNvPr>
          <p:cNvCxnSpPr>
            <a:cxnSpLocks/>
          </p:cNvCxnSpPr>
          <p:nvPr/>
        </p:nvCxnSpPr>
        <p:spPr>
          <a:xfrm>
            <a:off x="4176888" y="3334707"/>
            <a:ext cx="4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37BB2F5-D1A6-AED0-0EBC-AD187442F72E}"/>
              </a:ext>
            </a:extLst>
          </p:cNvPr>
          <p:cNvCxnSpPr>
            <a:cxnSpLocks/>
          </p:cNvCxnSpPr>
          <p:nvPr/>
        </p:nvCxnSpPr>
        <p:spPr>
          <a:xfrm>
            <a:off x="4593322" y="4555935"/>
            <a:ext cx="367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289C25B-C95F-EBCC-6D21-77F62455CCA8}"/>
              </a:ext>
            </a:extLst>
          </p:cNvPr>
          <p:cNvCxnSpPr>
            <a:cxnSpLocks/>
          </p:cNvCxnSpPr>
          <p:nvPr/>
        </p:nvCxnSpPr>
        <p:spPr>
          <a:xfrm>
            <a:off x="4593322" y="3320513"/>
            <a:ext cx="0" cy="1215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715157FA-A27F-141B-7756-D9A86D3161C9}"/>
              </a:ext>
            </a:extLst>
          </p:cNvPr>
          <p:cNvGrpSpPr/>
          <p:nvPr/>
        </p:nvGrpSpPr>
        <p:grpSpPr>
          <a:xfrm>
            <a:off x="2593975" y="3062446"/>
            <a:ext cx="1588901" cy="2988542"/>
            <a:chOff x="553420" y="2633912"/>
            <a:chExt cx="1588901" cy="2988542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2D294B2-7E83-88D8-49CC-3029FF411FD1}"/>
                </a:ext>
              </a:extLst>
            </p:cNvPr>
            <p:cNvSpPr/>
            <p:nvPr/>
          </p:nvSpPr>
          <p:spPr>
            <a:xfrm>
              <a:off x="553420" y="3459473"/>
              <a:ext cx="1582913" cy="1291009"/>
            </a:xfrm>
            <a:prstGeom prst="round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Encoder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0" name="群組 106">
              <a:extLst>
                <a:ext uri="{FF2B5EF4-FFF2-40B4-BE49-F238E27FC236}">
                  <a16:creationId xmlns:a16="http://schemas.microsoft.com/office/drawing/2014/main" id="{98578975-C1F8-A9F2-D6FB-9A4E50598D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28650" y="5096765"/>
              <a:ext cx="1513671" cy="525689"/>
              <a:chOff x="467932" y="3914400"/>
              <a:chExt cx="2909888" cy="576263"/>
            </a:xfrm>
          </p:grpSpPr>
          <p:pic>
            <p:nvPicPr>
              <p:cNvPr id="31" name="Picture 9">
                <a:extLst>
                  <a:ext uri="{FF2B5EF4-FFF2-40B4-BE49-F238E27FC236}">
                    <a16:creationId xmlns:a16="http://schemas.microsoft.com/office/drawing/2014/main" id="{A855EE1F-AA38-7740-9185-2D7587E4D6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32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9">
                <a:extLst>
                  <a:ext uri="{FF2B5EF4-FFF2-40B4-BE49-F238E27FC236}">
                    <a16:creationId xmlns:a16="http://schemas.microsoft.com/office/drawing/2014/main" id="{D4EF11F5-6E4B-9385-04BF-9D51B7E84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3807" y="3914400"/>
                <a:ext cx="1624013" cy="576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66A76E-DE7D-E833-9B1C-8F437088DA24}"/>
                </a:ext>
              </a:extLst>
            </p:cNvPr>
            <p:cNvSpPr/>
            <p:nvPr/>
          </p:nvSpPr>
          <p:spPr>
            <a:xfrm>
              <a:off x="764648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A809E9-4F95-9D8C-9B9E-BBE7F2C5D3D8}"/>
                </a:ext>
              </a:extLst>
            </p:cNvPr>
            <p:cNvSpPr/>
            <p:nvPr/>
          </p:nvSpPr>
          <p:spPr>
            <a:xfrm>
              <a:off x="1114984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E21975-B308-9E8E-F9CF-5E51A9E8E417}"/>
                </a:ext>
              </a:extLst>
            </p:cNvPr>
            <p:cNvSpPr/>
            <p:nvPr/>
          </p:nvSpPr>
          <p:spPr>
            <a:xfrm>
              <a:off x="1444296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632B8B-309B-9B02-BA2C-352A201442BD}"/>
                </a:ext>
              </a:extLst>
            </p:cNvPr>
            <p:cNvSpPr/>
            <p:nvPr/>
          </p:nvSpPr>
          <p:spPr>
            <a:xfrm>
              <a:off x="1796860" y="5075754"/>
              <a:ext cx="154466" cy="52568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705831D-3C99-C93F-D99A-C3EA0F1DF02E}"/>
                </a:ext>
              </a:extLst>
            </p:cNvPr>
            <p:cNvGrpSpPr/>
            <p:nvPr/>
          </p:nvGrpSpPr>
          <p:grpSpPr>
            <a:xfrm>
              <a:off x="764648" y="2633912"/>
              <a:ext cx="154466" cy="825561"/>
              <a:chOff x="821798" y="2633912"/>
              <a:chExt cx="154466" cy="82556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5F9B994-E4E4-A7B7-853F-F1C0557C9D82}"/>
                  </a:ext>
                </a:extLst>
              </p:cNvPr>
              <p:cNvSpPr/>
              <p:nvPr/>
            </p:nvSpPr>
            <p:spPr>
              <a:xfrm>
                <a:off x="821798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6F72F0B-4BBB-437D-D772-ADD004C0B6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021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DD12190-60CF-0B47-166C-6CFED9EA0D2B}"/>
                </a:ext>
              </a:extLst>
            </p:cNvPr>
            <p:cNvGrpSpPr/>
            <p:nvPr/>
          </p:nvGrpSpPr>
          <p:grpSpPr>
            <a:xfrm>
              <a:off x="1104472" y="2633912"/>
              <a:ext cx="154466" cy="825561"/>
              <a:chOff x="1069744" y="2633912"/>
              <a:chExt cx="154466" cy="82556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343CF1B-C6EF-3186-A586-7273CD3DC847}"/>
                  </a:ext>
                </a:extLst>
              </p:cNvPr>
              <p:cNvSpPr/>
              <p:nvPr/>
            </p:nvSpPr>
            <p:spPr>
              <a:xfrm>
                <a:off x="1069744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0A6F900A-8924-E172-4FB0-294744215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6977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B33DF17-035C-62D9-61BC-BE1CD1DC0B7E}"/>
                </a:ext>
              </a:extLst>
            </p:cNvPr>
            <p:cNvGrpSpPr/>
            <p:nvPr/>
          </p:nvGrpSpPr>
          <p:grpSpPr>
            <a:xfrm>
              <a:off x="1444296" y="2633912"/>
              <a:ext cx="154466" cy="825561"/>
              <a:chOff x="1326625" y="2633912"/>
              <a:chExt cx="154466" cy="82556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CA83C62-E950-9EF5-2D75-42FB02AFCF64}"/>
                  </a:ext>
                </a:extLst>
              </p:cNvPr>
              <p:cNvSpPr/>
              <p:nvPr/>
            </p:nvSpPr>
            <p:spPr>
              <a:xfrm>
                <a:off x="1326625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6" name="直線單箭頭接點 25">
                <a:extLst>
                  <a:ext uri="{FF2B5EF4-FFF2-40B4-BE49-F238E27FC236}">
                    <a16:creationId xmlns:a16="http://schemas.microsoft.com/office/drawing/2014/main" id="{F85B52AF-E8FC-E7CC-C6A1-B5C41FA52B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1485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65E58D1-2B21-4821-004A-E43A8054B1D0}"/>
                </a:ext>
              </a:extLst>
            </p:cNvPr>
            <p:cNvGrpSpPr/>
            <p:nvPr/>
          </p:nvGrpSpPr>
          <p:grpSpPr>
            <a:xfrm>
              <a:off x="1784120" y="2633912"/>
              <a:ext cx="154466" cy="825561"/>
              <a:chOff x="1574570" y="2633912"/>
              <a:chExt cx="154466" cy="82556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4D748C-D6CD-512A-F453-26E0AB3C95FB}"/>
                  </a:ext>
                </a:extLst>
              </p:cNvPr>
              <p:cNvSpPr/>
              <p:nvPr/>
            </p:nvSpPr>
            <p:spPr>
              <a:xfrm>
                <a:off x="1574570" y="2633912"/>
                <a:ext cx="154466" cy="5256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CF746C54-3A5C-627E-59D7-B3C131EEF5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1803" y="3159601"/>
                <a:ext cx="0" cy="2998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0A0F64F3-5CF4-29BF-06FF-9A173019F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9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2987B2F-E343-8D1B-5468-DD264F2C1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197" y="4754871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03AE191C-AE9E-D9FD-33F9-5218C234B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8902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2D53556F-8B68-ACA5-E760-167CAD99C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608" y="4763182"/>
              <a:ext cx="0" cy="2998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7E29DC68-BD5B-F26B-D28F-9739B221B68F}"/>
              </a:ext>
            </a:extLst>
          </p:cNvPr>
          <p:cNvGrpSpPr/>
          <p:nvPr/>
        </p:nvGrpSpPr>
        <p:grpSpPr>
          <a:xfrm>
            <a:off x="5010655" y="2608496"/>
            <a:ext cx="1030514" cy="3993935"/>
            <a:chOff x="3000880" y="2532296"/>
            <a:chExt cx="1030514" cy="3993935"/>
          </a:xfrm>
        </p:grpSpPr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36FBE74-7B07-EC5C-4127-F9BD1D78B5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43" y="3311593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CB8E114-C45B-0FA1-45A3-0ABC48A3E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0043" y="51155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424054A-8C66-4DA1-A431-8C961D1EA270}"/>
                </a:ext>
              </a:extLst>
            </p:cNvPr>
            <p:cNvSpPr txBox="1"/>
            <p:nvPr/>
          </p:nvSpPr>
          <p:spPr>
            <a:xfrm>
              <a:off x="3000880" y="615689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&lt;BOS&gt;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3E0B05E-2F9A-27DE-AAF6-1C9A58B21AE0}"/>
                </a:ext>
              </a:extLst>
            </p:cNvPr>
            <p:cNvSpPr/>
            <p:nvPr/>
          </p:nvSpPr>
          <p:spPr>
            <a:xfrm>
              <a:off x="3387752" y="2532296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0F4D73BD-1B87-9911-21B7-BD0C894F14F3}"/>
                </a:ext>
              </a:extLst>
            </p:cNvPr>
            <p:cNvGrpSpPr/>
            <p:nvPr/>
          </p:nvGrpSpPr>
          <p:grpSpPr>
            <a:xfrm>
              <a:off x="3396347" y="5449828"/>
              <a:ext cx="239580" cy="720000"/>
              <a:chOff x="3445729" y="5741259"/>
              <a:chExt cx="239580" cy="720000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2A8CCCB-AC07-B60E-16CE-A38B36FEEC03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D295181F-569F-3B94-9900-A0F16B942697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FFB02A8-41C9-BAFE-8DDD-150A7C86DC8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517317" y="20665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D902AA3-0EFB-67C3-C564-468E62F2CD7B}"/>
              </a:ext>
            </a:extLst>
          </p:cNvPr>
          <p:cNvSpPr txBox="1"/>
          <p:nvPr/>
        </p:nvSpPr>
        <p:spPr>
          <a:xfrm>
            <a:off x="2163622" y="2039958"/>
            <a:ext cx="331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C4A1399-0E88-C22F-5664-998F84F5579C}"/>
              </a:ext>
            </a:extLst>
          </p:cNvPr>
          <p:cNvGrpSpPr/>
          <p:nvPr/>
        </p:nvGrpSpPr>
        <p:grpSpPr>
          <a:xfrm>
            <a:off x="6122111" y="2619540"/>
            <a:ext cx="1030514" cy="4001341"/>
            <a:chOff x="4142089" y="2543340"/>
            <a:chExt cx="1030514" cy="4001341"/>
          </a:xfrm>
        </p:grpSpPr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BD089E60-87D9-716A-AFB2-958CE8793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346" y="3322637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6F3F80D-2AED-DF8F-41A1-36C17C70395F}"/>
                </a:ext>
              </a:extLst>
            </p:cNvPr>
            <p:cNvSpPr/>
            <p:nvPr/>
          </p:nvSpPr>
          <p:spPr>
            <a:xfrm>
              <a:off x="4537755" y="2543340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84FCB88-BF65-C232-9F18-FF0C1A20379F}"/>
                </a:ext>
              </a:extLst>
            </p:cNvPr>
            <p:cNvSpPr txBox="1"/>
            <p:nvPr/>
          </p:nvSpPr>
          <p:spPr>
            <a:xfrm>
              <a:off x="4142089" y="6175349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機</a:t>
              </a:r>
            </a:p>
          </p:txBody>
        </p: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E92EE34B-24B5-52B2-643B-EA03C887DF4C}"/>
                </a:ext>
              </a:extLst>
            </p:cNvPr>
            <p:cNvGrpSpPr/>
            <p:nvPr/>
          </p:nvGrpSpPr>
          <p:grpSpPr>
            <a:xfrm>
              <a:off x="4537755" y="5447076"/>
              <a:ext cx="239580" cy="720000"/>
              <a:chOff x="3445729" y="5741259"/>
              <a:chExt cx="239580" cy="7200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B5CF690-311F-B87D-C3D0-3C57E5D9F4F6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BB91F506-FC57-B171-1B23-6D9319709C89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569E6529-35DE-6805-56FA-847525C7A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705" y="5128216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CC07C593-81D1-B411-1BA5-B04D02C96A6E}"/>
              </a:ext>
            </a:extLst>
          </p:cNvPr>
          <p:cNvGrpSpPr/>
          <p:nvPr/>
        </p:nvGrpSpPr>
        <p:grpSpPr>
          <a:xfrm>
            <a:off x="5384492" y="1272039"/>
            <a:ext cx="239580" cy="720000"/>
            <a:chOff x="3445729" y="5741259"/>
            <a:chExt cx="239580" cy="720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AD4CBD1-E352-AACA-C0F8-30A115E26531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1228C45F-E4D4-9651-BEF6-51A7A5802A13}"/>
                </a:ext>
              </a:extLst>
            </p:cNvPr>
            <p:cNvSpPr/>
            <p:nvPr/>
          </p:nvSpPr>
          <p:spPr>
            <a:xfrm>
              <a:off x="3483679" y="5963721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CE5788B-E82B-3BFC-FAE0-0E26384BF8C9}"/>
              </a:ext>
            </a:extLst>
          </p:cNvPr>
          <p:cNvSpPr txBox="1"/>
          <p:nvPr/>
        </p:nvSpPr>
        <p:spPr>
          <a:xfrm>
            <a:off x="4989025" y="8600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3D46BEC-E85E-6425-5750-5E97523FD270}"/>
              </a:ext>
            </a:extLst>
          </p:cNvPr>
          <p:cNvCxnSpPr>
            <a:cxnSpLocks/>
          </p:cNvCxnSpPr>
          <p:nvPr/>
        </p:nvCxnSpPr>
        <p:spPr>
          <a:xfrm flipV="1">
            <a:off x="7748625" y="3398837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91257781-D8F2-E7C2-6AF1-91D1643FD67C}"/>
              </a:ext>
            </a:extLst>
          </p:cNvPr>
          <p:cNvSpPr/>
          <p:nvPr/>
        </p:nvSpPr>
        <p:spPr>
          <a:xfrm>
            <a:off x="7629034" y="2619540"/>
            <a:ext cx="239580" cy="72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2F13406-7F10-B2DD-FC5C-C11FE0F93677}"/>
              </a:ext>
            </a:extLst>
          </p:cNvPr>
          <p:cNvSpPr txBox="1"/>
          <p:nvPr/>
        </p:nvSpPr>
        <p:spPr>
          <a:xfrm>
            <a:off x="7233567" y="62330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0BE7C46-7F7F-B7E4-E319-B8F316AE79DC}"/>
              </a:ext>
            </a:extLst>
          </p:cNvPr>
          <p:cNvGrpSpPr/>
          <p:nvPr/>
        </p:nvGrpSpPr>
        <p:grpSpPr>
          <a:xfrm>
            <a:off x="7629034" y="5523276"/>
            <a:ext cx="239580" cy="720000"/>
            <a:chOff x="3445729" y="5741259"/>
            <a:chExt cx="239580" cy="720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298C8BB-AC7B-1E04-8F3E-2656E8E847AC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39F5132D-3859-41E1-245D-004D7AE64890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9BF29058-DDF1-BE67-2BAE-FF80049E6A1D}"/>
              </a:ext>
            </a:extLst>
          </p:cNvPr>
          <p:cNvCxnSpPr>
            <a:cxnSpLocks/>
          </p:cNvCxnSpPr>
          <p:nvPr/>
        </p:nvCxnSpPr>
        <p:spPr>
          <a:xfrm flipV="1">
            <a:off x="7756984" y="52044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443831A4-F469-48A9-1C62-F3B231A7E031}"/>
              </a:ext>
            </a:extLst>
          </p:cNvPr>
          <p:cNvCxnSpPr>
            <a:cxnSpLocks/>
          </p:cNvCxnSpPr>
          <p:nvPr/>
        </p:nvCxnSpPr>
        <p:spPr>
          <a:xfrm flipV="1">
            <a:off x="8860082" y="3398315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41AB85A-C494-3FF8-70B1-A8AA6E83B6B1}"/>
              </a:ext>
            </a:extLst>
          </p:cNvPr>
          <p:cNvSpPr/>
          <p:nvPr/>
        </p:nvSpPr>
        <p:spPr>
          <a:xfrm>
            <a:off x="8740491" y="2619018"/>
            <a:ext cx="239580" cy="72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CCBEDA2-B71B-7844-5CA9-FF2A17154C09}"/>
              </a:ext>
            </a:extLst>
          </p:cNvPr>
          <p:cNvSpPr txBox="1"/>
          <p:nvPr/>
        </p:nvSpPr>
        <p:spPr>
          <a:xfrm>
            <a:off x="8345024" y="6232577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9C0E84-4AA9-7908-4AB8-7229FF28F292}"/>
              </a:ext>
            </a:extLst>
          </p:cNvPr>
          <p:cNvGrpSpPr/>
          <p:nvPr/>
        </p:nvGrpSpPr>
        <p:grpSpPr>
          <a:xfrm>
            <a:off x="8740491" y="5522754"/>
            <a:ext cx="239580" cy="720000"/>
            <a:chOff x="3445729" y="5741259"/>
            <a:chExt cx="239580" cy="720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196351B-8B16-32A1-19D3-C17CC3DDCBEA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217B6D5E-1DBA-9714-3F14-303BD5C1BDA4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B7B84FE-5BEA-13B2-3353-4C50535AC728}"/>
              </a:ext>
            </a:extLst>
          </p:cNvPr>
          <p:cNvCxnSpPr>
            <a:cxnSpLocks/>
          </p:cNvCxnSpPr>
          <p:nvPr/>
        </p:nvCxnSpPr>
        <p:spPr>
          <a:xfrm flipV="1">
            <a:off x="8868441" y="5203894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3BA7CF6C-D56B-E37C-F2CB-A6892AA24BD6}"/>
              </a:ext>
            </a:extLst>
          </p:cNvPr>
          <p:cNvCxnSpPr>
            <a:cxnSpLocks/>
          </p:cNvCxnSpPr>
          <p:nvPr/>
        </p:nvCxnSpPr>
        <p:spPr>
          <a:xfrm flipH="1">
            <a:off x="6637368" y="20770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AEFB47-67D8-027A-CB9F-7E2DE7539FF7}"/>
              </a:ext>
            </a:extLst>
          </p:cNvPr>
          <p:cNvCxnSpPr>
            <a:cxnSpLocks/>
          </p:cNvCxnSpPr>
          <p:nvPr/>
        </p:nvCxnSpPr>
        <p:spPr>
          <a:xfrm flipH="1">
            <a:off x="7756984" y="2066535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ED86C6A-386B-DEFD-111E-00535FBDFB26}"/>
              </a:ext>
            </a:extLst>
          </p:cNvPr>
          <p:cNvCxnSpPr>
            <a:cxnSpLocks/>
          </p:cNvCxnSpPr>
          <p:nvPr/>
        </p:nvCxnSpPr>
        <p:spPr>
          <a:xfrm flipH="1">
            <a:off x="8868441" y="20770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3E81AB-C110-6EDB-10FF-26513B81575A}"/>
              </a:ext>
            </a:extLst>
          </p:cNvPr>
          <p:cNvGrpSpPr/>
          <p:nvPr/>
        </p:nvGrpSpPr>
        <p:grpSpPr>
          <a:xfrm>
            <a:off x="6525937" y="1319958"/>
            <a:ext cx="239580" cy="720000"/>
            <a:chOff x="3445729" y="5741259"/>
            <a:chExt cx="239580" cy="7200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363C522-C88E-29A0-C768-C2136118A7DF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8B794E46-8FCA-7B01-44E6-8A728BFDA065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5D05B19-F5A3-0ABE-F065-D03C165116F5}"/>
              </a:ext>
            </a:extLst>
          </p:cNvPr>
          <p:cNvGrpSpPr/>
          <p:nvPr/>
        </p:nvGrpSpPr>
        <p:grpSpPr>
          <a:xfrm>
            <a:off x="7630053" y="1291511"/>
            <a:ext cx="239580" cy="720000"/>
            <a:chOff x="3445729" y="5741259"/>
            <a:chExt cx="239580" cy="72000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140D9D2-0C12-D905-3CD3-B56878DFBE35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9C808F86-0A91-DF8E-74B3-9C2599B4C85B}"/>
                </a:ext>
              </a:extLst>
            </p:cNvPr>
            <p:cNvSpPr/>
            <p:nvPr/>
          </p:nvSpPr>
          <p:spPr>
            <a:xfrm>
              <a:off x="3483679" y="6137892"/>
              <a:ext cx="180000" cy="180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E8992224-A607-F72F-FD5D-C0D19D5751AC}"/>
              </a:ext>
            </a:extLst>
          </p:cNvPr>
          <p:cNvGrpSpPr/>
          <p:nvPr/>
        </p:nvGrpSpPr>
        <p:grpSpPr>
          <a:xfrm>
            <a:off x="8740491" y="1291511"/>
            <a:ext cx="239580" cy="736290"/>
            <a:chOff x="3445729" y="5741259"/>
            <a:chExt cx="239580" cy="73629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1C61405-BD3C-A1C0-710D-9A8EABC1E83E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1E80E1B4-8677-DAB6-2F35-E9C7ED5D3467}"/>
                </a:ext>
              </a:extLst>
            </p:cNvPr>
            <p:cNvSpPr/>
            <p:nvPr/>
          </p:nvSpPr>
          <p:spPr>
            <a:xfrm>
              <a:off x="3483679" y="629754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52F46FD3-A8E4-65ED-12B5-972EE6D83E5E}"/>
              </a:ext>
            </a:extLst>
          </p:cNvPr>
          <p:cNvSpPr txBox="1"/>
          <p:nvPr/>
        </p:nvSpPr>
        <p:spPr>
          <a:xfrm>
            <a:off x="6122111" y="8685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器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F984F7C-0231-01C2-D42A-1EBB6A1DC6D7}"/>
              </a:ext>
            </a:extLst>
          </p:cNvPr>
          <p:cNvSpPr txBox="1"/>
          <p:nvPr/>
        </p:nvSpPr>
        <p:spPr>
          <a:xfrm>
            <a:off x="7233567" y="8685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學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9F5E9391-6D1E-E7D2-A629-33A183EF7C6D}"/>
              </a:ext>
            </a:extLst>
          </p:cNvPr>
          <p:cNvSpPr txBox="1"/>
          <p:nvPr/>
        </p:nvSpPr>
        <p:spPr>
          <a:xfrm>
            <a:off x="8336651" y="86851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習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911E3893-7523-3DCF-D01B-6C17F1D5A7C6}"/>
              </a:ext>
            </a:extLst>
          </p:cNvPr>
          <p:cNvSpPr txBox="1"/>
          <p:nvPr/>
        </p:nvSpPr>
        <p:spPr>
          <a:xfrm>
            <a:off x="2338105" y="6307721"/>
            <a:ext cx="2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Label: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機   器   學   習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5665F29-C0CC-4D65-E551-436D06737817}"/>
              </a:ext>
            </a:extLst>
          </p:cNvPr>
          <p:cNvSpPr txBox="1"/>
          <p:nvPr/>
        </p:nvSpPr>
        <p:spPr>
          <a:xfrm>
            <a:off x="9413718" y="6233099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TW" altLang="en-US" dirty="0"/>
              <a:t>習</a:t>
            </a: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81BB92D-85A4-190F-9186-C56A794B7FE3}"/>
              </a:ext>
            </a:extLst>
          </p:cNvPr>
          <p:cNvCxnSpPr>
            <a:cxnSpLocks/>
          </p:cNvCxnSpPr>
          <p:nvPr/>
        </p:nvCxnSpPr>
        <p:spPr>
          <a:xfrm flipV="1">
            <a:off x="9937135" y="5204416"/>
            <a:ext cx="0" cy="333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BE96E394-BFA0-09BB-85F8-633E75A55F0E}"/>
              </a:ext>
            </a:extLst>
          </p:cNvPr>
          <p:cNvCxnSpPr>
            <a:cxnSpLocks/>
          </p:cNvCxnSpPr>
          <p:nvPr/>
        </p:nvCxnSpPr>
        <p:spPr>
          <a:xfrm flipV="1">
            <a:off x="9945295" y="3378071"/>
            <a:ext cx="0" cy="72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1A913BC4-2F19-7942-9168-6936CFE39459}"/>
              </a:ext>
            </a:extLst>
          </p:cNvPr>
          <p:cNvSpPr/>
          <p:nvPr/>
        </p:nvSpPr>
        <p:spPr>
          <a:xfrm>
            <a:off x="9809185" y="2619540"/>
            <a:ext cx="239580" cy="7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36F76418-851A-055D-2C89-37A7BBC53757}"/>
              </a:ext>
            </a:extLst>
          </p:cNvPr>
          <p:cNvGrpSpPr/>
          <p:nvPr/>
        </p:nvGrpSpPr>
        <p:grpSpPr>
          <a:xfrm>
            <a:off x="9817345" y="5542292"/>
            <a:ext cx="239580" cy="720000"/>
            <a:chOff x="3445729" y="5741259"/>
            <a:chExt cx="239580" cy="720000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C52E315-8C3B-986D-6788-DB76DC81008A}"/>
                </a:ext>
              </a:extLst>
            </p:cNvPr>
            <p:cNvSpPr/>
            <p:nvPr/>
          </p:nvSpPr>
          <p:spPr>
            <a:xfrm>
              <a:off x="3445729" y="5741259"/>
              <a:ext cx="239580" cy="72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19AEE24B-37DF-0E29-30D6-16B2ABD4E7E5}"/>
                </a:ext>
              </a:extLst>
            </p:cNvPr>
            <p:cNvSpPr/>
            <p:nvPr/>
          </p:nvSpPr>
          <p:spPr>
            <a:xfrm>
              <a:off x="3483679" y="581857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88E8ADE-E267-9D0D-DC37-63D6293DD5FE}"/>
              </a:ext>
            </a:extLst>
          </p:cNvPr>
          <p:cNvCxnSpPr>
            <a:cxnSpLocks/>
          </p:cNvCxnSpPr>
          <p:nvPr/>
        </p:nvCxnSpPr>
        <p:spPr>
          <a:xfrm flipH="1">
            <a:off x="9937135" y="2077057"/>
            <a:ext cx="0" cy="5419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0EB775E3-3B69-4635-5043-7CE3ED8BCAEB}"/>
              </a:ext>
            </a:extLst>
          </p:cNvPr>
          <p:cNvGrpSpPr/>
          <p:nvPr/>
        </p:nvGrpSpPr>
        <p:grpSpPr>
          <a:xfrm>
            <a:off x="9795715" y="1319958"/>
            <a:ext cx="239580" cy="720000"/>
            <a:chOff x="7865930" y="1110598"/>
            <a:chExt cx="239580" cy="720000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A712EE7-50EB-E1D8-991A-B392B3CD2928}"/>
                </a:ext>
              </a:extLst>
            </p:cNvPr>
            <p:cNvSpPr/>
            <p:nvPr/>
          </p:nvSpPr>
          <p:spPr>
            <a:xfrm>
              <a:off x="7865930" y="1110598"/>
              <a:ext cx="239580" cy="720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247FE563-6A80-B005-CDAE-998BA7A8EAAC}"/>
                </a:ext>
              </a:extLst>
            </p:cNvPr>
            <p:cNvSpPr/>
            <p:nvPr/>
          </p:nvSpPr>
          <p:spPr>
            <a:xfrm>
              <a:off x="7903880" y="1548960"/>
              <a:ext cx="180000" cy="18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F88474C-431E-24B4-9BBB-08C8097D9B19}"/>
              </a:ext>
            </a:extLst>
          </p:cNvPr>
          <p:cNvSpPr txBox="1"/>
          <p:nvPr/>
        </p:nvSpPr>
        <p:spPr>
          <a:xfrm>
            <a:off x="9408408" y="860076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&lt;EOS&gt;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21C3CE53-6B4C-65B0-2268-1C3A4B55EEAB}"/>
              </a:ext>
            </a:extLst>
          </p:cNvPr>
          <p:cNvSpPr/>
          <p:nvPr/>
        </p:nvSpPr>
        <p:spPr>
          <a:xfrm>
            <a:off x="5004136" y="3900707"/>
            <a:ext cx="5520989" cy="1291009"/>
          </a:xfrm>
          <a:prstGeom prst="round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9FC593A3-3864-BD15-866D-F1AC33321457}"/>
              </a:ext>
            </a:extLst>
          </p:cNvPr>
          <p:cNvSpPr/>
          <p:nvPr/>
        </p:nvSpPr>
        <p:spPr>
          <a:xfrm>
            <a:off x="6333904" y="6260100"/>
            <a:ext cx="3843130" cy="3391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7A85CCFD-39B2-EF65-5CD8-0853390D28A7}"/>
              </a:ext>
            </a:extLst>
          </p:cNvPr>
          <p:cNvSpPr/>
          <p:nvPr/>
        </p:nvSpPr>
        <p:spPr>
          <a:xfrm>
            <a:off x="6643674" y="5759368"/>
            <a:ext cx="3258820" cy="476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AC28E12-A233-F164-9B14-389B90E727D5}"/>
              </a:ext>
            </a:extLst>
          </p:cNvPr>
          <p:cNvSpPr txBox="1"/>
          <p:nvPr/>
        </p:nvSpPr>
        <p:spPr>
          <a:xfrm>
            <a:off x="2338105" y="248479"/>
            <a:ext cx="767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/>
              <a:t>Teacher Forcing</a:t>
            </a:r>
            <a:r>
              <a:rPr lang="en-US" altLang="zh-TW" sz="2800" dirty="0"/>
              <a:t>: using the ground truth as input.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8251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7D4A5-96FF-FBD4-469E-E773BC96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Mechanism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D044C2-C0DA-48A9-4ADF-189C87B529A1}"/>
              </a:ext>
            </a:extLst>
          </p:cNvPr>
          <p:cNvSpPr txBox="1"/>
          <p:nvPr/>
        </p:nvSpPr>
        <p:spPr>
          <a:xfrm>
            <a:off x="1708963" y="2382560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Chat-bot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33E840-7DBD-C5F5-2B4F-124E3A2AAC37}"/>
              </a:ext>
            </a:extLst>
          </p:cNvPr>
          <p:cNvSpPr txBox="1"/>
          <p:nvPr/>
        </p:nvSpPr>
        <p:spPr>
          <a:xfrm>
            <a:off x="3896357" y="2905780"/>
            <a:ext cx="564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User:  X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寶你好，我是庫洛洛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77DA77-4F13-5BA4-D0A4-8E041086CB49}"/>
              </a:ext>
            </a:extLst>
          </p:cNvPr>
          <p:cNvSpPr txBox="1"/>
          <p:nvPr/>
        </p:nvSpPr>
        <p:spPr>
          <a:xfrm>
            <a:off x="3330300" y="3844952"/>
            <a:ext cx="71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Machine: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庫洛洛你好，很高興認識你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6CA6B4-D6D9-CBC6-DFF3-224B1972ABA6}"/>
              </a:ext>
            </a:extLst>
          </p:cNvPr>
          <p:cNvSpPr/>
          <p:nvPr/>
        </p:nvSpPr>
        <p:spPr>
          <a:xfrm>
            <a:off x="7212872" y="2905780"/>
            <a:ext cx="1112157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E2B652-7748-A7CD-05EF-C54EC5E38A56}"/>
              </a:ext>
            </a:extLst>
          </p:cNvPr>
          <p:cNvSpPr/>
          <p:nvPr/>
        </p:nvSpPr>
        <p:spPr>
          <a:xfrm>
            <a:off x="4796243" y="3844952"/>
            <a:ext cx="1001486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5901FB5-C318-0871-ED27-7FBE633560CA}"/>
              </a:ext>
            </a:extLst>
          </p:cNvPr>
          <p:cNvCxnSpPr/>
          <p:nvPr/>
        </p:nvCxnSpPr>
        <p:spPr>
          <a:xfrm flipH="1">
            <a:off x="5580014" y="3429000"/>
            <a:ext cx="1632858" cy="41595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2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ABCAF-2317-4E75-62D2-AFD7AA3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Attention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40B24FF-7A80-C169-2E1C-4C5E8A3F0171}"/>
              </a:ext>
            </a:extLst>
          </p:cNvPr>
          <p:cNvGrpSpPr/>
          <p:nvPr/>
        </p:nvGrpSpPr>
        <p:grpSpPr>
          <a:xfrm>
            <a:off x="1993965" y="3304301"/>
            <a:ext cx="2539421" cy="628776"/>
            <a:chOff x="920040" y="4112884"/>
            <a:chExt cx="2539421" cy="6287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E57306-4E8A-0223-CA02-199E22723BD8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56C916-4209-98ED-16C1-CEA2C6C8B94B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C51959-D1B1-D542-6F8F-B1B68C0A4EDB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6F1BBA-67CC-219B-817C-7941965CA5A4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90A450A-D696-041F-BC7D-9BFB20A1B3E8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C70C9473-941A-4A3D-A2FA-84FB36E00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741064A5-3C4B-06AE-5D16-E6DED945F6FF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903FB2C3-9322-440B-BA55-CFF9E1E50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3258763-E8F9-65E8-13D9-61D7B22EE9C6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5347330-0F6E-4200-B166-689183F4C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F8B0BB86-FF4D-1B88-C4B5-D1B6B6F6058C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F777B37-923A-4A78-B456-7D663B56B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A1E7C45-A3E2-6DB2-89D5-2E659CC98A82}"/>
              </a:ext>
            </a:extLst>
          </p:cNvPr>
          <p:cNvGrpSpPr/>
          <p:nvPr/>
        </p:nvGrpSpPr>
        <p:grpSpPr>
          <a:xfrm>
            <a:off x="5107279" y="3327263"/>
            <a:ext cx="2539421" cy="628776"/>
            <a:chOff x="920040" y="4112884"/>
            <a:chExt cx="2539421" cy="6287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9DBB812-7F77-D7EB-3DE5-AF5ADF05DC48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F2D6B6F-7231-29C0-98CE-41D18046B460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ECB1C1-3804-34F1-B5FC-2AE069ACED43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55E3909-B4AE-55E2-4E31-900FF6233A23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D55776F4-1181-5C41-8A1B-C8591C000A00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AC09B64-A46F-4D6C-9CEB-94E1E3610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D5A04045-A6F2-92D8-6A2D-1B6CB61E3C8C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00BBC4B7-A34C-4EAB-B91A-3C1636F37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07C6258-6A24-A300-8F11-930EEC55BF9B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E9A58EE-C853-4C78-826B-0AB21277E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571827A7-7F34-641D-A13C-6D7DC5178016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F8E2F6D0-7819-4714-89B1-46E44651E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E95DB12-BEED-5364-DF9C-5211479050A8}"/>
              </a:ext>
            </a:extLst>
          </p:cNvPr>
          <p:cNvGrpSpPr/>
          <p:nvPr/>
        </p:nvGrpSpPr>
        <p:grpSpPr>
          <a:xfrm>
            <a:off x="8179247" y="3350225"/>
            <a:ext cx="2539421" cy="628776"/>
            <a:chOff x="920040" y="4112884"/>
            <a:chExt cx="2539421" cy="62877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A4D337-0574-DE62-723A-06651D341FCE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72EFA5A-6317-72BB-8212-32A33D857B19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F2ABCB-6271-5190-7091-7C73546B93D5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A73025-11EC-4814-2362-48F137E42181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80EBB46F-E090-2FE1-C218-FBEA5D6A0DD8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93AA206-8D03-4B1C-9BA3-BFB513EA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68042FE-1C00-416B-B424-7538065B47FF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583649A9-7EA7-42E9-AF1C-BE299C757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3FA6BE84-44DC-6768-DE27-723B663C3C3A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4CE4CD6-57A3-4E18-B22C-0E019C184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C6C37D8-5E2C-17F3-709A-78BC3BAD80EF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5D1DB942-19A5-46B1-A568-22825012B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EF72557-73CC-1F89-3A0B-80DC31E9DA81}"/>
              </a:ext>
            </a:extLst>
          </p:cNvPr>
          <p:cNvGrpSpPr/>
          <p:nvPr/>
        </p:nvGrpSpPr>
        <p:grpSpPr>
          <a:xfrm>
            <a:off x="1960625" y="5309355"/>
            <a:ext cx="2539421" cy="628776"/>
            <a:chOff x="920040" y="4112884"/>
            <a:chExt cx="2539421" cy="62877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1D5083-A2B6-33D4-F711-A9B9C99CD73E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A1C99E4-B31B-A05F-8FBD-AD7BEF2094F0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0C09BC0-28C9-C91F-AD1B-515527776A5B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C49CF21-ACD2-62ED-B631-C61A5FA1410E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964ACA60-FC02-00C1-DC7D-D4562666F7F7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329B9D53-CC8D-4E09-8DBD-4A893E7F1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1FBD083-B92B-6202-4D6F-0FB9326F81BB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6DA5683C-6C18-4DF6-85C0-5DB8A656F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77F9F2DC-05E2-61B2-2D47-03CFF67A4727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D206F585-D237-406F-924C-C2F4482DD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BF0F6F48-7970-954A-402D-02ECF517B8FE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79478110-0D5F-4F2B-98A9-5E8B84B9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1A00AE82-8AAF-FAE2-A43C-6E001C321B0D}"/>
              </a:ext>
            </a:extLst>
          </p:cNvPr>
          <p:cNvGrpSpPr/>
          <p:nvPr/>
        </p:nvGrpSpPr>
        <p:grpSpPr>
          <a:xfrm>
            <a:off x="5073939" y="5332317"/>
            <a:ext cx="2539421" cy="628776"/>
            <a:chOff x="920040" y="4112884"/>
            <a:chExt cx="2539421" cy="6287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3F3F1C6-A756-AFFB-B754-8893406B4D45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0E90BC9-59AC-7EDB-E790-DBE581EB5BA5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0004507-D497-2661-E814-73E04E29877F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4FD7C61-68D0-49B3-F1B4-63F04CD437E9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85DD9288-672E-7B93-9E03-76EE63004F6D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5A1B7627-E16F-48F4-AAD5-6600240AD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19A05B01-5E52-9FE5-004A-600DB98437E0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D0059310-BA45-442F-A3D3-DA485EE88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C11B2A00-C079-FFCB-6E5C-E4FE0E488844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37D171A0-4D21-4F9F-A4B3-0D0EFA4BE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7EC9DFA7-BE9B-62F1-FC2A-C5F22B36C04C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5764DA86-5DCB-47B4-B0CA-D7E6E533C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227A70CE-E463-1044-9807-16612CF5574F}"/>
              </a:ext>
            </a:extLst>
          </p:cNvPr>
          <p:cNvGrpSpPr/>
          <p:nvPr/>
        </p:nvGrpSpPr>
        <p:grpSpPr>
          <a:xfrm>
            <a:off x="8145907" y="5355279"/>
            <a:ext cx="2539421" cy="628776"/>
            <a:chOff x="920040" y="4112884"/>
            <a:chExt cx="2539421" cy="62877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EB21C68-A767-639F-0726-0CA4CF98DCC7}"/>
                </a:ext>
              </a:extLst>
            </p:cNvPr>
            <p:cNvSpPr/>
            <p:nvPr/>
          </p:nvSpPr>
          <p:spPr>
            <a:xfrm>
              <a:off x="1017549" y="411288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1721F8A-3204-F159-54F0-A02B2EABA43E}"/>
                </a:ext>
              </a:extLst>
            </p:cNvPr>
            <p:cNvSpPr/>
            <p:nvPr/>
          </p:nvSpPr>
          <p:spPr>
            <a:xfrm>
              <a:off x="1688181" y="411288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574635C-A698-C79A-38FC-B2F1FE76E60A}"/>
                </a:ext>
              </a:extLst>
            </p:cNvPr>
            <p:cNvSpPr/>
            <p:nvPr/>
          </p:nvSpPr>
          <p:spPr>
            <a:xfrm>
              <a:off x="2279147" y="4128434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87EA764-6E16-7C44-38CA-81F295904C24}"/>
                </a:ext>
              </a:extLst>
            </p:cNvPr>
            <p:cNvSpPr/>
            <p:nvPr/>
          </p:nvSpPr>
          <p:spPr>
            <a:xfrm>
              <a:off x="2869305" y="4135846"/>
              <a:ext cx="465153" cy="6058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E995B00F-C522-C11F-601D-E5968D71B9C9}"/>
                    </a:ext>
                  </a:extLst>
                </p:cNvPr>
                <p:cNvSpPr txBox="1"/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8F6BB72D-E2CD-4334-A5DF-15CB07B1D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300" y="4202743"/>
                  <a:ext cx="715161" cy="46897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B4781548-DD53-990D-D16F-B233A88AE6FB}"/>
                    </a:ext>
                  </a:extLst>
                </p:cNvPr>
                <p:cNvSpPr txBox="1"/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91DAA057-3EDC-41C6-8695-DE87F800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847" y="4202743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C3E9C618-72FF-F3BA-05A8-8218C3ED8728}"/>
                    </a:ext>
                  </a:extLst>
                </p:cNvPr>
                <p:cNvSpPr txBox="1"/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ED022C16-AD63-43CB-84CB-1C4920B69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19" y="4202743"/>
                  <a:ext cx="715161" cy="470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5D765E-CCEE-02C1-295F-148D4B2D6087}"/>
                    </a:ext>
                  </a:extLst>
                </p:cNvPr>
                <p:cNvSpPr txBox="1"/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63D61B4A-49CC-40B0-A6AA-E605367CA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040" y="4202743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605F625-4B85-54A2-45E2-98A4A1A7CD0D}"/>
              </a:ext>
            </a:extLst>
          </p:cNvPr>
          <p:cNvSpPr txBox="1"/>
          <p:nvPr/>
        </p:nvSpPr>
        <p:spPr>
          <a:xfrm>
            <a:off x="1697532" y="3925665"/>
            <a:ext cx="319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1st output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00E78B9-12BC-4C9C-5D6F-E622FB5FD3DD}"/>
              </a:ext>
            </a:extLst>
          </p:cNvPr>
          <p:cNvSpPr txBox="1"/>
          <p:nvPr/>
        </p:nvSpPr>
        <p:spPr>
          <a:xfrm>
            <a:off x="4989676" y="3932894"/>
            <a:ext cx="28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2nd output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191A398-044F-4C5F-C450-7A6C368A7502}"/>
              </a:ext>
            </a:extLst>
          </p:cNvPr>
          <p:cNvSpPr txBox="1"/>
          <p:nvPr/>
        </p:nvSpPr>
        <p:spPr>
          <a:xfrm>
            <a:off x="8102990" y="3925665"/>
            <a:ext cx="28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3rd output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D826F8F-54EC-6D4D-5E22-63FB65A70B8B}"/>
              </a:ext>
            </a:extLst>
          </p:cNvPr>
          <p:cNvSpPr txBox="1"/>
          <p:nvPr/>
        </p:nvSpPr>
        <p:spPr>
          <a:xfrm>
            <a:off x="1902728" y="5965448"/>
            <a:ext cx="27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1st output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55D0D2A-2B4E-C3C3-F81F-412370C7506B}"/>
              </a:ext>
            </a:extLst>
          </p:cNvPr>
          <p:cNvSpPr txBox="1"/>
          <p:nvPr/>
        </p:nvSpPr>
        <p:spPr>
          <a:xfrm>
            <a:off x="4870737" y="5960726"/>
            <a:ext cx="283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2nd output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F2C5110-3909-1F16-3A0F-1511864858F8}"/>
              </a:ext>
            </a:extLst>
          </p:cNvPr>
          <p:cNvSpPr txBox="1"/>
          <p:nvPr/>
        </p:nvSpPr>
        <p:spPr>
          <a:xfrm>
            <a:off x="8120450" y="5953314"/>
            <a:ext cx="272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Generate the 3rd output</a:t>
            </a:r>
            <a:endParaRPr lang="zh-TW" altLang="en-US" dirty="0"/>
          </a:p>
        </p:txBody>
      </p:sp>
      <p:sp>
        <p:nvSpPr>
          <p:cNvPr id="64" name="箭號: 向右 63">
            <a:extLst>
              <a:ext uri="{FF2B5EF4-FFF2-40B4-BE49-F238E27FC236}">
                <a16:creationId xmlns:a16="http://schemas.microsoft.com/office/drawing/2014/main" id="{640CF685-A946-919C-78DA-C174583B0860}"/>
              </a:ext>
            </a:extLst>
          </p:cNvPr>
          <p:cNvSpPr/>
          <p:nvPr/>
        </p:nvSpPr>
        <p:spPr>
          <a:xfrm>
            <a:off x="4533386" y="2968760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箭號: 向右 64">
            <a:extLst>
              <a:ext uri="{FF2B5EF4-FFF2-40B4-BE49-F238E27FC236}">
                <a16:creationId xmlns:a16="http://schemas.microsoft.com/office/drawing/2014/main" id="{21A7B380-8EE2-5AAD-C1F1-E6F0602E4A72}"/>
              </a:ext>
            </a:extLst>
          </p:cNvPr>
          <p:cNvSpPr/>
          <p:nvPr/>
        </p:nvSpPr>
        <p:spPr>
          <a:xfrm>
            <a:off x="7646700" y="2992965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E22E2663-2691-24D1-7717-42E7E216FF2C}"/>
              </a:ext>
            </a:extLst>
          </p:cNvPr>
          <p:cNvSpPr/>
          <p:nvPr/>
        </p:nvSpPr>
        <p:spPr>
          <a:xfrm>
            <a:off x="4500046" y="4994850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256F9A85-9782-FDF3-F8A8-72096E2F7321}"/>
              </a:ext>
            </a:extLst>
          </p:cNvPr>
          <p:cNvSpPr/>
          <p:nvPr/>
        </p:nvSpPr>
        <p:spPr>
          <a:xfrm>
            <a:off x="7613360" y="5019055"/>
            <a:ext cx="532547" cy="6058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FA68A195-DFDB-83DE-04CD-70B35730AC22}"/>
              </a:ext>
            </a:extLst>
          </p:cNvPr>
          <p:cNvSpPr/>
          <p:nvPr/>
        </p:nvSpPr>
        <p:spPr>
          <a:xfrm>
            <a:off x="2109790" y="2502873"/>
            <a:ext cx="1117469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9" name="手繪多邊形: 圖案 68">
            <a:extLst>
              <a:ext uri="{FF2B5EF4-FFF2-40B4-BE49-F238E27FC236}">
                <a16:creationId xmlns:a16="http://schemas.microsoft.com/office/drawing/2014/main" id="{9DDFB881-FDF1-A3A4-0367-3849EE4943FF}"/>
              </a:ext>
            </a:extLst>
          </p:cNvPr>
          <p:cNvSpPr/>
          <p:nvPr/>
        </p:nvSpPr>
        <p:spPr>
          <a:xfrm>
            <a:off x="5666454" y="2579364"/>
            <a:ext cx="1265086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F9E7BE28-FCF1-5C94-0692-04FAA540FDF9}"/>
              </a:ext>
            </a:extLst>
          </p:cNvPr>
          <p:cNvSpPr/>
          <p:nvPr/>
        </p:nvSpPr>
        <p:spPr>
          <a:xfrm>
            <a:off x="9526317" y="2590498"/>
            <a:ext cx="1117469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1" name="手繪多邊形: 圖案 70">
            <a:extLst>
              <a:ext uri="{FF2B5EF4-FFF2-40B4-BE49-F238E27FC236}">
                <a16:creationId xmlns:a16="http://schemas.microsoft.com/office/drawing/2014/main" id="{E1D16916-1941-8AF2-4D43-E3FFD1A3BC20}"/>
              </a:ext>
            </a:extLst>
          </p:cNvPr>
          <p:cNvSpPr/>
          <p:nvPr/>
        </p:nvSpPr>
        <p:spPr>
          <a:xfrm>
            <a:off x="3103541" y="4571954"/>
            <a:ext cx="1174035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: 圖案 71">
            <a:extLst>
              <a:ext uri="{FF2B5EF4-FFF2-40B4-BE49-F238E27FC236}">
                <a16:creationId xmlns:a16="http://schemas.microsoft.com/office/drawing/2014/main" id="{7AEB3C06-83ED-5A27-D089-BAF92E262B53}"/>
              </a:ext>
            </a:extLst>
          </p:cNvPr>
          <p:cNvSpPr/>
          <p:nvPr/>
        </p:nvSpPr>
        <p:spPr>
          <a:xfrm>
            <a:off x="5202082" y="4615239"/>
            <a:ext cx="1174035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: 圖案 72">
            <a:extLst>
              <a:ext uri="{FF2B5EF4-FFF2-40B4-BE49-F238E27FC236}">
                <a16:creationId xmlns:a16="http://schemas.microsoft.com/office/drawing/2014/main" id="{786FFC00-0205-657E-719C-2148EE075ADC}"/>
              </a:ext>
            </a:extLst>
          </p:cNvPr>
          <p:cNvSpPr/>
          <p:nvPr/>
        </p:nvSpPr>
        <p:spPr>
          <a:xfrm>
            <a:off x="8277999" y="4626187"/>
            <a:ext cx="1825876" cy="718520"/>
          </a:xfrm>
          <a:custGeom>
            <a:avLst/>
            <a:gdLst>
              <a:gd name="connsiteX0" fmla="*/ 0 w 892629"/>
              <a:gd name="connsiteY0" fmla="*/ 718520 h 718520"/>
              <a:gd name="connsiteX1" fmla="*/ 468086 w 892629"/>
              <a:gd name="connsiteY1" fmla="*/ 63 h 718520"/>
              <a:gd name="connsiteX2" fmla="*/ 892629 w 892629"/>
              <a:gd name="connsiteY2" fmla="*/ 685863 h 71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629" h="718520">
                <a:moveTo>
                  <a:pt x="0" y="718520"/>
                </a:moveTo>
                <a:cubicBezTo>
                  <a:pt x="159657" y="362013"/>
                  <a:pt x="319315" y="5506"/>
                  <a:pt x="468086" y="63"/>
                </a:cubicBezTo>
                <a:cubicBezTo>
                  <a:pt x="616857" y="-5380"/>
                  <a:pt x="754743" y="340241"/>
                  <a:pt x="892629" y="685863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6F58D24-D843-211A-07A2-429F58C88C55}"/>
              </a:ext>
            </a:extLst>
          </p:cNvPr>
          <p:cNvSpPr txBox="1"/>
          <p:nvPr/>
        </p:nvSpPr>
        <p:spPr>
          <a:xfrm>
            <a:off x="6972241" y="558774"/>
            <a:ext cx="3751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Monotonic Attention</a:t>
            </a:r>
          </a:p>
          <a:p>
            <a:r>
              <a:rPr lang="en-US" altLang="zh-TW" sz="2400" dirty="0"/>
              <a:t>Location-aware attention  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8011E55-D815-605A-FC49-EFC5B9D3F742}"/>
              </a:ext>
            </a:extLst>
          </p:cNvPr>
          <p:cNvSpPr txBox="1"/>
          <p:nvPr/>
        </p:nvSpPr>
        <p:spPr>
          <a:xfrm>
            <a:off x="2400300" y="1433068"/>
            <a:ext cx="760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some tasks, input and output are monotonically aligned. For example, speech recognition, TTS, etc. </a:t>
            </a:r>
            <a:endParaRPr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1E5A2C5-85E4-9552-F029-6A5187502093}"/>
              </a:ext>
            </a:extLst>
          </p:cNvPr>
          <p:cNvSpPr txBox="1"/>
          <p:nvPr/>
        </p:nvSpPr>
        <p:spPr>
          <a:xfrm>
            <a:off x="3245577" y="2391646"/>
            <a:ext cx="148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Attention weights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7233464-41FE-DDF1-A8EC-1412BD9A085D}"/>
              </a:ext>
            </a:extLst>
          </p:cNvPr>
          <p:cNvSpPr txBox="1"/>
          <p:nvPr/>
        </p:nvSpPr>
        <p:spPr>
          <a:xfrm>
            <a:off x="4599374" y="6334780"/>
            <a:ext cx="355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Something wrong!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E29BF-8F20-51F6-9719-AAE66ED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Search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465AD60-6B73-5C2C-4BBC-548DD7C4508F}"/>
              </a:ext>
            </a:extLst>
          </p:cNvPr>
          <p:cNvSpPr/>
          <p:nvPr/>
        </p:nvSpPr>
        <p:spPr>
          <a:xfrm>
            <a:off x="6041113" y="6239656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B770BDB-0707-D5B3-CA4E-F8711A3A0955}"/>
              </a:ext>
            </a:extLst>
          </p:cNvPr>
          <p:cNvSpPr/>
          <p:nvPr/>
        </p:nvSpPr>
        <p:spPr>
          <a:xfrm>
            <a:off x="5087698" y="5299538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E73C152-39DD-C97D-83B6-D177FEB6213F}"/>
              </a:ext>
            </a:extLst>
          </p:cNvPr>
          <p:cNvSpPr/>
          <p:nvPr/>
        </p:nvSpPr>
        <p:spPr>
          <a:xfrm>
            <a:off x="6884207" y="5299538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37FEF52-CBEA-7C54-FC3F-B6448E147A73}"/>
              </a:ext>
            </a:extLst>
          </p:cNvPr>
          <p:cNvSpPr/>
          <p:nvPr/>
        </p:nvSpPr>
        <p:spPr>
          <a:xfrm>
            <a:off x="4161735" y="4405013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EAEDC56-792A-1681-DAA9-0B0A210B65DA}"/>
              </a:ext>
            </a:extLst>
          </p:cNvPr>
          <p:cNvSpPr/>
          <p:nvPr/>
        </p:nvSpPr>
        <p:spPr>
          <a:xfrm>
            <a:off x="5347452" y="4405012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9C31201-A085-ABD5-D4CD-772362410554}"/>
              </a:ext>
            </a:extLst>
          </p:cNvPr>
          <p:cNvSpPr/>
          <p:nvPr/>
        </p:nvSpPr>
        <p:spPr>
          <a:xfrm>
            <a:off x="6453784" y="4403746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D31CF7F-0838-9A9F-E130-45CBE275C2A1}"/>
              </a:ext>
            </a:extLst>
          </p:cNvPr>
          <p:cNvSpPr/>
          <p:nvPr/>
        </p:nvSpPr>
        <p:spPr>
          <a:xfrm>
            <a:off x="7670733" y="4403746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16A4AA9-1B48-BDA3-20F8-3F44B5D74E8C}"/>
              </a:ext>
            </a:extLst>
          </p:cNvPr>
          <p:cNvSpPr/>
          <p:nvPr/>
        </p:nvSpPr>
        <p:spPr>
          <a:xfrm>
            <a:off x="2508466" y="3149535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E678E17-0C5A-BDA9-4A82-307DA8AC4E02}"/>
              </a:ext>
            </a:extLst>
          </p:cNvPr>
          <p:cNvSpPr/>
          <p:nvPr/>
        </p:nvSpPr>
        <p:spPr>
          <a:xfrm>
            <a:off x="3773570" y="3162769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0A5D9AF-16A7-EBA1-244A-8753F9E9B001}"/>
              </a:ext>
            </a:extLst>
          </p:cNvPr>
          <p:cNvSpPr/>
          <p:nvPr/>
        </p:nvSpPr>
        <p:spPr>
          <a:xfrm>
            <a:off x="5766614" y="3149534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21BADE2-2AEF-8DC2-3D45-958DE96B40C6}"/>
              </a:ext>
            </a:extLst>
          </p:cNvPr>
          <p:cNvSpPr/>
          <p:nvPr/>
        </p:nvSpPr>
        <p:spPr>
          <a:xfrm>
            <a:off x="7601519" y="3181977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AE4819-7BAB-33BA-008D-0A89C889CE7C}"/>
              </a:ext>
            </a:extLst>
          </p:cNvPr>
          <p:cNvSpPr/>
          <p:nvPr/>
        </p:nvSpPr>
        <p:spPr>
          <a:xfrm>
            <a:off x="4763190" y="3154057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5226A9D-5D30-9C71-BD84-33A90B0AD626}"/>
              </a:ext>
            </a:extLst>
          </p:cNvPr>
          <p:cNvSpPr/>
          <p:nvPr/>
        </p:nvSpPr>
        <p:spPr>
          <a:xfrm>
            <a:off x="6598095" y="3178141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0CFDD92-EDF8-B9DA-E9E4-4C3D1C2714B4}"/>
              </a:ext>
            </a:extLst>
          </p:cNvPr>
          <p:cNvSpPr/>
          <p:nvPr/>
        </p:nvSpPr>
        <p:spPr>
          <a:xfrm>
            <a:off x="8604942" y="3198753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374F9638-BFAB-F463-7054-AA1980362686}"/>
              </a:ext>
            </a:extLst>
          </p:cNvPr>
          <p:cNvSpPr/>
          <p:nvPr/>
        </p:nvSpPr>
        <p:spPr>
          <a:xfrm>
            <a:off x="9713872" y="3179773"/>
            <a:ext cx="211015" cy="21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8DFF7F-2A8D-4798-6EE6-973A4729410B}"/>
              </a:ext>
            </a:extLst>
          </p:cNvPr>
          <p:cNvSpPr txBox="1"/>
          <p:nvPr/>
        </p:nvSpPr>
        <p:spPr>
          <a:xfrm>
            <a:off x="5248988" y="5701497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4292E0-817B-EB59-01AE-00A5D3175468}"/>
              </a:ext>
            </a:extLst>
          </p:cNvPr>
          <p:cNvSpPr txBox="1"/>
          <p:nvPr/>
        </p:nvSpPr>
        <p:spPr>
          <a:xfrm>
            <a:off x="6412735" y="5723294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F4B14F-1FEF-8ACC-C2FA-F19A25F82557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6146621" y="5479651"/>
            <a:ext cx="768488" cy="760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B8E8B62-B48D-6202-C23B-3F881EFBADD9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5267811" y="5479651"/>
            <a:ext cx="878810" cy="760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A2D2B0B-47D9-DE17-DCD7-D3642863AD1E}"/>
              </a:ext>
            </a:extLst>
          </p:cNvPr>
          <p:cNvCxnSpPr>
            <a:cxnSpLocks/>
            <a:stCxn id="6" idx="0"/>
            <a:endCxn id="9" idx="5"/>
          </p:cNvCxnSpPr>
          <p:nvPr/>
        </p:nvCxnSpPr>
        <p:spPr>
          <a:xfrm flipH="1" flipV="1">
            <a:off x="6633897" y="4583859"/>
            <a:ext cx="355818" cy="71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E75CB0A-8852-B4EC-F5B4-E5CB0844837E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flipV="1">
            <a:off x="6989715" y="4583859"/>
            <a:ext cx="711920" cy="71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234267A-B4B8-3AA4-D33D-4BADE728ECC0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V="1">
            <a:off x="5193206" y="4616027"/>
            <a:ext cx="259754" cy="683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D5863E3-4EE6-C49F-1034-5BA1DA32F0AD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4267243" y="4616028"/>
            <a:ext cx="925963" cy="683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6BB6588-994A-5810-4C8C-F35F48A24135}"/>
              </a:ext>
            </a:extLst>
          </p:cNvPr>
          <p:cNvCxnSpPr>
            <a:cxnSpLocks/>
            <a:stCxn id="7" idx="0"/>
            <a:endCxn id="11" idx="4"/>
          </p:cNvCxnSpPr>
          <p:nvPr/>
        </p:nvCxnSpPr>
        <p:spPr>
          <a:xfrm flipH="1" flipV="1">
            <a:off x="2613974" y="3360550"/>
            <a:ext cx="1653269" cy="104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8B46376-4428-2EAC-D5E5-89761F896DCE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H="1" flipV="1">
            <a:off x="3879078" y="3373784"/>
            <a:ext cx="388165" cy="1031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B444B2D-FCC7-BFEF-ECFF-419FCDD29D6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4868698" y="3365072"/>
            <a:ext cx="584262" cy="1039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43D4905-22F2-19D4-CDB1-F30540D23A3C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5452960" y="3360549"/>
            <a:ext cx="419162" cy="104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98A5530-F9D0-FEBC-24C5-75E23CCF52F6}"/>
              </a:ext>
            </a:extLst>
          </p:cNvPr>
          <p:cNvCxnSpPr>
            <a:cxnSpLocks/>
            <a:stCxn id="9" idx="0"/>
            <a:endCxn id="16" idx="4"/>
          </p:cNvCxnSpPr>
          <p:nvPr/>
        </p:nvCxnSpPr>
        <p:spPr>
          <a:xfrm flipV="1">
            <a:off x="6559292" y="3389156"/>
            <a:ext cx="144311" cy="1014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6009553-DFA7-3A1B-E00B-FC4810F419E8}"/>
              </a:ext>
            </a:extLst>
          </p:cNvPr>
          <p:cNvSpPr txBox="1"/>
          <p:nvPr/>
        </p:nvSpPr>
        <p:spPr>
          <a:xfrm>
            <a:off x="4216954" y="4837873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186684D-33D7-4425-1B58-80B997637E47}"/>
              </a:ext>
            </a:extLst>
          </p:cNvPr>
          <p:cNvSpPr txBox="1"/>
          <p:nvPr/>
        </p:nvSpPr>
        <p:spPr>
          <a:xfrm>
            <a:off x="6390673" y="4772672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95F0E0-C85F-6871-2088-5941B392421C}"/>
              </a:ext>
            </a:extLst>
          </p:cNvPr>
          <p:cNvSpPr txBox="1"/>
          <p:nvPr/>
        </p:nvSpPr>
        <p:spPr>
          <a:xfrm>
            <a:off x="5261239" y="4772672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5C222D-9D40-D752-7D0D-B8E6BFE3FA64}"/>
              </a:ext>
            </a:extLst>
          </p:cNvPr>
          <p:cNvSpPr txBox="1"/>
          <p:nvPr/>
        </p:nvSpPr>
        <p:spPr>
          <a:xfrm>
            <a:off x="7225916" y="4837872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C69018B-9808-B235-3AC7-8177D3E73CCB}"/>
              </a:ext>
            </a:extLst>
          </p:cNvPr>
          <p:cNvSpPr txBox="1"/>
          <p:nvPr/>
        </p:nvSpPr>
        <p:spPr>
          <a:xfrm>
            <a:off x="2521182" y="3420979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357B050-37DE-C2C9-59B3-8DD954D5A432}"/>
              </a:ext>
            </a:extLst>
          </p:cNvPr>
          <p:cNvSpPr txBox="1"/>
          <p:nvPr/>
        </p:nvSpPr>
        <p:spPr>
          <a:xfrm>
            <a:off x="3595853" y="3420979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2A091DD-BD08-51B6-ACE7-184BE0A08CCA}"/>
              </a:ext>
            </a:extLst>
          </p:cNvPr>
          <p:cNvSpPr txBox="1"/>
          <p:nvPr/>
        </p:nvSpPr>
        <p:spPr>
          <a:xfrm>
            <a:off x="4591968" y="3402877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D5D98CB-9A1F-0AB9-C7AE-173B56DCDDA1}"/>
              </a:ext>
            </a:extLst>
          </p:cNvPr>
          <p:cNvSpPr txBox="1"/>
          <p:nvPr/>
        </p:nvSpPr>
        <p:spPr>
          <a:xfrm>
            <a:off x="5312803" y="3409767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7862CCD-A541-6EA4-5DFD-FCA96B20F96C}"/>
              </a:ext>
            </a:extLst>
          </p:cNvPr>
          <p:cNvCxnSpPr>
            <a:cxnSpLocks/>
            <a:stCxn id="9" idx="0"/>
            <a:endCxn id="14" idx="4"/>
          </p:cNvCxnSpPr>
          <p:nvPr/>
        </p:nvCxnSpPr>
        <p:spPr>
          <a:xfrm flipV="1">
            <a:off x="6559292" y="3392992"/>
            <a:ext cx="1147735" cy="1010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ADB3BB3-DCB9-F32F-8161-C4CF7A88EEB9}"/>
              </a:ext>
            </a:extLst>
          </p:cNvPr>
          <p:cNvCxnSpPr>
            <a:cxnSpLocks/>
            <a:stCxn id="10" idx="7"/>
            <a:endCxn id="18" idx="4"/>
          </p:cNvCxnSpPr>
          <p:nvPr/>
        </p:nvCxnSpPr>
        <p:spPr>
          <a:xfrm flipV="1">
            <a:off x="7850846" y="3390788"/>
            <a:ext cx="1968534" cy="10438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61AFE70-DC4E-1323-24BE-3BE1D5BC3C76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7850846" y="3409768"/>
            <a:ext cx="859604" cy="1024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7287542-BD19-FED2-9196-3981392406D4}"/>
              </a:ext>
            </a:extLst>
          </p:cNvPr>
          <p:cNvSpPr txBox="1"/>
          <p:nvPr/>
        </p:nvSpPr>
        <p:spPr>
          <a:xfrm>
            <a:off x="6591683" y="3420979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D3376C5-C62B-391F-444A-632C2B391859}"/>
              </a:ext>
            </a:extLst>
          </p:cNvPr>
          <p:cNvSpPr txBox="1"/>
          <p:nvPr/>
        </p:nvSpPr>
        <p:spPr>
          <a:xfrm>
            <a:off x="7244012" y="3620895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0C1ED3D-D584-B0A1-6A9C-B3FFD21419A8}"/>
              </a:ext>
            </a:extLst>
          </p:cNvPr>
          <p:cNvSpPr txBox="1"/>
          <p:nvPr/>
        </p:nvSpPr>
        <p:spPr>
          <a:xfrm>
            <a:off x="7905473" y="3409768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1AC5079-CFAF-D9BD-EDB0-C1666D6D9CE9}"/>
              </a:ext>
            </a:extLst>
          </p:cNvPr>
          <p:cNvSpPr txBox="1"/>
          <p:nvPr/>
        </p:nvSpPr>
        <p:spPr>
          <a:xfrm>
            <a:off x="9171009" y="3588038"/>
            <a:ext cx="53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D897C9D-EA9B-A403-F4FD-A6041DC97EAD}"/>
              </a:ext>
            </a:extLst>
          </p:cNvPr>
          <p:cNvSpPr txBox="1"/>
          <p:nvPr/>
        </p:nvSpPr>
        <p:spPr>
          <a:xfrm>
            <a:off x="6841444" y="5723856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CAA3BA3-42C6-157B-D024-32C7201A72DB}"/>
              </a:ext>
            </a:extLst>
          </p:cNvPr>
          <p:cNvSpPr txBox="1"/>
          <p:nvPr/>
        </p:nvSpPr>
        <p:spPr>
          <a:xfrm>
            <a:off x="7694214" y="4819197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04B6E65-06D7-C4C0-8993-7DFB3E9F1301}"/>
              </a:ext>
            </a:extLst>
          </p:cNvPr>
          <p:cNvSpPr txBox="1"/>
          <p:nvPr/>
        </p:nvSpPr>
        <p:spPr>
          <a:xfrm>
            <a:off x="9038565" y="4016120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0.9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CA48B59-A6D6-6306-5A39-C3E89433F154}"/>
              </a:ext>
            </a:extLst>
          </p:cNvPr>
          <p:cNvSpPr txBox="1"/>
          <p:nvPr/>
        </p:nvSpPr>
        <p:spPr>
          <a:xfrm>
            <a:off x="4736538" y="5723294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157A1E5-56FE-0E03-8824-6FF7D9795885}"/>
              </a:ext>
            </a:extLst>
          </p:cNvPr>
          <p:cNvSpPr txBox="1"/>
          <p:nvPr/>
        </p:nvSpPr>
        <p:spPr>
          <a:xfrm>
            <a:off x="3677082" y="4828783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B774E8E-3975-8134-1286-4D1D6DF30FB3}"/>
              </a:ext>
            </a:extLst>
          </p:cNvPr>
          <p:cNvSpPr txBox="1"/>
          <p:nvPr/>
        </p:nvSpPr>
        <p:spPr>
          <a:xfrm>
            <a:off x="4492429" y="3812607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179697-2ACA-F288-7047-D251B19CDF16}"/>
              </a:ext>
            </a:extLst>
          </p:cNvPr>
          <p:cNvSpPr txBox="1"/>
          <p:nvPr/>
        </p:nvSpPr>
        <p:spPr>
          <a:xfrm>
            <a:off x="5604388" y="4773532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344D7CE-CC84-44EC-3F66-FDBA830CEC23}"/>
              </a:ext>
            </a:extLst>
          </p:cNvPr>
          <p:cNvSpPr txBox="1"/>
          <p:nvPr/>
        </p:nvSpPr>
        <p:spPr>
          <a:xfrm>
            <a:off x="5639404" y="3785287"/>
            <a:ext cx="664673" cy="4616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0.6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D8499CB9-1954-C2F7-CB0E-CAECAA3CDA8E}"/>
              </a:ext>
            </a:extLst>
          </p:cNvPr>
          <p:cNvSpPr/>
          <p:nvPr/>
        </p:nvSpPr>
        <p:spPr>
          <a:xfrm rot="13249055">
            <a:off x="5539729" y="5569398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5591921E-9C38-48AE-6312-A5B637C45DFD}"/>
              </a:ext>
            </a:extLst>
          </p:cNvPr>
          <p:cNvSpPr/>
          <p:nvPr/>
        </p:nvSpPr>
        <p:spPr>
          <a:xfrm rot="17380782">
            <a:off x="4947356" y="4708831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4D536566-5B6A-05F9-14E3-95BC6A2D0001}"/>
              </a:ext>
            </a:extLst>
          </p:cNvPr>
          <p:cNvSpPr/>
          <p:nvPr/>
        </p:nvSpPr>
        <p:spPr>
          <a:xfrm rot="17413722">
            <a:off x="5734759" y="3363298"/>
            <a:ext cx="514927" cy="30779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AFBCAB7B-7744-D348-E6C1-8D377C2B3F3C}"/>
              </a:ext>
            </a:extLst>
          </p:cNvPr>
          <p:cNvSpPr/>
          <p:nvPr/>
        </p:nvSpPr>
        <p:spPr>
          <a:xfrm rot="18983722">
            <a:off x="6227892" y="5632906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E1153196-8673-C653-B392-0AC94BDC9CB4}"/>
              </a:ext>
            </a:extLst>
          </p:cNvPr>
          <p:cNvSpPr/>
          <p:nvPr/>
        </p:nvSpPr>
        <p:spPr>
          <a:xfrm rot="18983722">
            <a:off x="7055725" y="4673140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92101AF0-492C-809D-64AD-EB9D91CA2F93}"/>
              </a:ext>
            </a:extLst>
          </p:cNvPr>
          <p:cNvSpPr/>
          <p:nvPr/>
        </p:nvSpPr>
        <p:spPr>
          <a:xfrm rot="20331358">
            <a:off x="8409170" y="4080324"/>
            <a:ext cx="514927" cy="30779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E7D97C2-6AEB-AF86-2260-A8124B4DE70C}"/>
              </a:ext>
            </a:extLst>
          </p:cNvPr>
          <p:cNvSpPr txBox="1"/>
          <p:nvPr/>
        </p:nvSpPr>
        <p:spPr>
          <a:xfrm>
            <a:off x="2658060" y="1910128"/>
            <a:ext cx="463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path is the best one.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60B6B3A-EC34-F22E-888B-8E5672CB8F04}"/>
              </a:ext>
            </a:extLst>
          </p:cNvPr>
          <p:cNvSpPr txBox="1"/>
          <p:nvPr/>
        </p:nvSpPr>
        <p:spPr>
          <a:xfrm>
            <a:off x="2640303" y="2341205"/>
            <a:ext cx="496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Not possible to check all the paths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A443998-7B15-31BA-AD5B-807128B25F0F}"/>
              </a:ext>
            </a:extLst>
          </p:cNvPr>
          <p:cNvSpPr txBox="1"/>
          <p:nvPr/>
        </p:nvSpPr>
        <p:spPr>
          <a:xfrm>
            <a:off x="7758145" y="5661878"/>
            <a:ext cx="319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Assume there are only two tokens (V=2).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EAE4D69-6747-E9E1-FCD7-CDA6D18B6B45}"/>
              </a:ext>
            </a:extLst>
          </p:cNvPr>
          <p:cNvSpPr txBox="1"/>
          <p:nvPr/>
        </p:nvSpPr>
        <p:spPr>
          <a:xfrm>
            <a:off x="2633633" y="1506388"/>
            <a:ext cx="5979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path is </a:t>
            </a:r>
            <a:r>
              <a:rPr kumimoji="0" lang="en-US" altLang="zh-TW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Greedy Decoding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7B50DD7-46A8-99FD-024B-18D854DFA82C}"/>
                  </a:ext>
                </a:extLst>
              </p:cNvPr>
              <p:cNvSpPr txBox="1"/>
              <p:nvPr/>
            </p:nvSpPr>
            <p:spPr>
              <a:xfrm>
                <a:off x="7525584" y="2316792"/>
                <a:ext cx="2619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 Beam Search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B7B50DD7-46A8-99FD-024B-18D854DFA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84" y="2316792"/>
                <a:ext cx="2619058" cy="523220"/>
              </a:xfrm>
              <a:prstGeom prst="rect">
                <a:avLst/>
              </a:prstGeom>
              <a:blipFill>
                <a:blip r:embed="rId2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32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4" grpId="0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2BF8C-EC7F-6376-5856-DD7372A2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136ABA-3DD5-E5BD-A8BE-FE616B4E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54" y="2627795"/>
            <a:ext cx="8911771" cy="22168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C160CC-C21D-C360-A938-E5B51A8A5EB9}"/>
              </a:ext>
            </a:extLst>
          </p:cNvPr>
          <p:cNvSpPr txBox="1"/>
          <p:nvPr/>
        </p:nvSpPr>
        <p:spPr>
          <a:xfrm>
            <a:off x="6143625" y="1958525"/>
            <a:ext cx="354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https://arxiv.org/abs/1904.09751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8B2C4C-F87F-140D-53C1-D617A3312AC4}"/>
              </a:ext>
            </a:extLst>
          </p:cNvPr>
          <p:cNvSpPr txBox="1"/>
          <p:nvPr/>
        </p:nvSpPr>
        <p:spPr>
          <a:xfrm>
            <a:off x="2594881" y="1551680"/>
            <a:ext cx="6291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</a:rPr>
              <a:t>The Curious Case of Neural Text Degeneration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EB4581-0157-AD16-CBF7-EC0BB990B467}"/>
              </a:ext>
            </a:extLst>
          </p:cNvPr>
          <p:cNvSpPr txBox="1"/>
          <p:nvPr/>
        </p:nvSpPr>
        <p:spPr>
          <a:xfrm>
            <a:off x="1803854" y="4844654"/>
            <a:ext cx="6306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Randomness is needed for decoder when generating sequence in some tasks. 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75EADD-0D4C-6A1F-341A-282741F2A3AD}"/>
              </a:ext>
            </a:extLst>
          </p:cNvPr>
          <p:cNvSpPr txBox="1"/>
          <p:nvPr/>
        </p:nvSpPr>
        <p:spPr>
          <a:xfrm>
            <a:off x="4158797" y="5745477"/>
            <a:ext cx="6556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050505"/>
                </a:solidFill>
                <a:effectLst/>
              </a:rPr>
              <a:t>Accept that nothing is perfect. True beauty lies in the cracks of imperfection. </a:t>
            </a:r>
            <a:r>
              <a:rPr lang="en-US" altLang="zh-TW" sz="2400" b="0" i="0" dirty="0">
                <a:solidFill>
                  <a:srgbClr val="050505"/>
                </a:solidFill>
                <a:effectLst/>
                <a:sym typeface="Wingdings" panose="05000000000000000000" pitchFamily="2" charset="2"/>
              </a:rPr>
              <a:t>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6643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C33C859-5623-5AF9-72A0-617980D7717F}"/>
              </a:ext>
            </a:extLst>
          </p:cNvPr>
          <p:cNvGrpSpPr/>
          <p:nvPr/>
        </p:nvGrpSpPr>
        <p:grpSpPr>
          <a:xfrm>
            <a:off x="2588818" y="1824184"/>
            <a:ext cx="3259944" cy="4870500"/>
            <a:chOff x="5050314" y="914433"/>
            <a:chExt cx="3259944" cy="487050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54D6337-AE9B-0FA7-00A7-DE41D6771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344" y="1283225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E471D28-F573-BEBD-5C61-0C7BE1D49260}"/>
                </a:ext>
              </a:extLst>
            </p:cNvPr>
            <p:cNvSpPr txBox="1"/>
            <p:nvPr/>
          </p:nvSpPr>
          <p:spPr>
            <a:xfrm>
              <a:off x="6338903" y="918562"/>
              <a:ext cx="6611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氣</a:t>
              </a: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D27AC6A-E663-7C40-590C-BE0524EBC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61" y="1279096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51804FA-E79B-4F38-556E-23D9B92FCF0B}"/>
                </a:ext>
              </a:extLst>
            </p:cNvPr>
            <p:cNvSpPr txBox="1"/>
            <p:nvPr/>
          </p:nvSpPr>
          <p:spPr>
            <a:xfrm>
              <a:off x="7431920" y="914433"/>
              <a:ext cx="6611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學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D4A3FCC-FE2F-BED8-1103-11B248B2A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809" y="1284908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CCBB5D0C-D766-D920-6A86-32F4C4FD9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95" y="2551845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94F12A7-2C5C-5520-AD8D-AA2FF2839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3295" y="43557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7B652A0-9241-1F08-8517-F05B7E66F56D}"/>
                </a:ext>
              </a:extLst>
            </p:cNvPr>
            <p:cNvSpPr txBox="1"/>
            <p:nvPr/>
          </p:nvSpPr>
          <p:spPr>
            <a:xfrm>
              <a:off x="5056832" y="539715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C92667-7822-CC4C-1F0D-A32784460AF5}"/>
                </a:ext>
              </a:extLst>
            </p:cNvPr>
            <p:cNvSpPr/>
            <p:nvPr/>
          </p:nvSpPr>
          <p:spPr>
            <a:xfrm>
              <a:off x="5443704" y="1772548"/>
              <a:ext cx="239580" cy="72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AA80FD00-E578-4739-CDB1-6DB1D15A7C82}"/>
                </a:ext>
              </a:extLst>
            </p:cNvPr>
            <p:cNvGrpSpPr/>
            <p:nvPr/>
          </p:nvGrpSpPr>
          <p:grpSpPr>
            <a:xfrm>
              <a:off x="5452299" y="4690080"/>
              <a:ext cx="239580" cy="720000"/>
              <a:chOff x="3445729" y="5741259"/>
              <a:chExt cx="239580" cy="72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299A18B-09AA-0100-A97C-B29DE9665288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97C53BDD-6769-F1EA-D54F-AFF9ED840900}"/>
                  </a:ext>
                </a:extLst>
              </p:cNvPr>
              <p:cNvSpPr/>
              <p:nvPr/>
            </p:nvSpPr>
            <p:spPr>
              <a:xfrm>
                <a:off x="3483679" y="617962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5B6A248-DE17-4D0B-2C54-11EF6AAC93FA}"/>
                </a:ext>
              </a:extLst>
            </p:cNvPr>
            <p:cNvSpPr txBox="1"/>
            <p:nvPr/>
          </p:nvSpPr>
          <p:spPr>
            <a:xfrm>
              <a:off x="5230368" y="920245"/>
              <a:ext cx="6611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b="0" dirty="0"/>
                <a:t>機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9D6CE38-FF45-330C-043F-1D1A6D4D4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3545" y="2562889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621255-2913-2267-ECB4-6C340978C572}"/>
                </a:ext>
              </a:extLst>
            </p:cNvPr>
            <p:cNvSpPr/>
            <p:nvPr/>
          </p:nvSpPr>
          <p:spPr>
            <a:xfrm>
              <a:off x="6563954" y="1783592"/>
              <a:ext cx="239580" cy="720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2055FB2-3112-2F2D-4047-241309A162F2}"/>
                </a:ext>
              </a:extLst>
            </p:cNvPr>
            <p:cNvSpPr txBox="1"/>
            <p:nvPr/>
          </p:nvSpPr>
          <p:spPr>
            <a:xfrm>
              <a:off x="6168288" y="541560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機</a:t>
              </a:r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B995AAE-E5C1-F9EE-8D34-8B151AAF8F44}"/>
                </a:ext>
              </a:extLst>
            </p:cNvPr>
            <p:cNvGrpSpPr/>
            <p:nvPr/>
          </p:nvGrpSpPr>
          <p:grpSpPr>
            <a:xfrm>
              <a:off x="6563954" y="4687328"/>
              <a:ext cx="239580" cy="720000"/>
              <a:chOff x="3445729" y="5741259"/>
              <a:chExt cx="239580" cy="7200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161D4E1-6E0D-5D98-034E-6BC8993DDD6D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072A976-D01A-D650-5117-F3AC90E9BCE0}"/>
                  </a:ext>
                </a:extLst>
              </p:cNvPr>
              <p:cNvSpPr/>
              <p:nvPr/>
            </p:nvSpPr>
            <p:spPr>
              <a:xfrm>
                <a:off x="3483679" y="5963721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2311624E-745B-58BA-D2EB-6B2D91B21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1904" y="43684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03985AA9-A18C-74F4-7F3C-2200A8313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802" y="2562889"/>
              <a:ext cx="0" cy="7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0020E7-40ED-1DED-7E16-A0B151510BE8}"/>
                </a:ext>
              </a:extLst>
            </p:cNvPr>
            <p:cNvSpPr/>
            <p:nvPr/>
          </p:nvSpPr>
          <p:spPr>
            <a:xfrm>
              <a:off x="7675211" y="1783592"/>
              <a:ext cx="239580" cy="72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CB60C56-A365-9DB4-13CD-06619A148529}"/>
                </a:ext>
              </a:extLst>
            </p:cNvPr>
            <p:cNvSpPr txBox="1"/>
            <p:nvPr/>
          </p:nvSpPr>
          <p:spPr>
            <a:xfrm>
              <a:off x="7279744" y="5397151"/>
              <a:ext cx="1030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氣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3AFCCD3C-4A84-A2EB-D914-2436D553D5A8}"/>
                </a:ext>
              </a:extLst>
            </p:cNvPr>
            <p:cNvGrpSpPr/>
            <p:nvPr/>
          </p:nvGrpSpPr>
          <p:grpSpPr>
            <a:xfrm>
              <a:off x="7675211" y="4687328"/>
              <a:ext cx="239580" cy="720000"/>
              <a:chOff x="3445729" y="5741259"/>
              <a:chExt cx="239580" cy="7200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4E75D0-7A31-3861-9FF5-0E09369B89F9}"/>
                  </a:ext>
                </a:extLst>
              </p:cNvPr>
              <p:cNvSpPr/>
              <p:nvPr/>
            </p:nvSpPr>
            <p:spPr>
              <a:xfrm>
                <a:off x="3445729" y="5741259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6832C07C-1E0B-2CD0-848F-9E141A394ED8}"/>
                  </a:ext>
                </a:extLst>
              </p:cNvPr>
              <p:cNvSpPr/>
              <p:nvPr/>
            </p:nvSpPr>
            <p:spPr>
              <a:xfrm>
                <a:off x="3483679" y="5818579"/>
                <a:ext cx="180000" cy="180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68FB2B3D-399A-E00E-B354-B2917B8C9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3161" y="4368468"/>
              <a:ext cx="0" cy="333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4C0A93E-049A-0D45-6A22-4DA2F970620B}"/>
                </a:ext>
              </a:extLst>
            </p:cNvPr>
            <p:cNvSpPr/>
            <p:nvPr/>
          </p:nvSpPr>
          <p:spPr>
            <a:xfrm>
              <a:off x="5050314" y="3064759"/>
              <a:ext cx="3042754" cy="1291009"/>
            </a:xfrm>
            <a:prstGeom prst="roundRect">
              <a:avLst/>
            </a:prstGeom>
            <a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Decoder</a:t>
              </a:r>
              <a:endParaRPr lang="zh-TW" altLang="en-US" sz="28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6785315-FCF7-6F2E-981B-161EA7A6C9B6}"/>
              </a:ext>
            </a:extLst>
          </p:cNvPr>
          <p:cNvGrpSpPr/>
          <p:nvPr/>
        </p:nvGrpSpPr>
        <p:grpSpPr>
          <a:xfrm>
            <a:off x="6441253" y="525924"/>
            <a:ext cx="3275056" cy="5760805"/>
            <a:chOff x="-477820" y="765426"/>
            <a:chExt cx="3275056" cy="5760805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7072870-82C1-BF23-5302-DB578665E8CC}"/>
                </a:ext>
              </a:extLst>
            </p:cNvPr>
            <p:cNvGrpSpPr/>
            <p:nvPr/>
          </p:nvGrpSpPr>
          <p:grpSpPr>
            <a:xfrm>
              <a:off x="-477820" y="765426"/>
              <a:ext cx="3275056" cy="5760805"/>
              <a:chOff x="2979250" y="783876"/>
              <a:chExt cx="3275056" cy="5760805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9C5C2041-2941-9973-B709-AC0EC706F9BA}"/>
                  </a:ext>
                </a:extLst>
              </p:cNvPr>
              <p:cNvGrpSpPr/>
              <p:nvPr/>
            </p:nvGrpSpPr>
            <p:grpSpPr>
              <a:xfrm>
                <a:off x="3000880" y="2532296"/>
                <a:ext cx="1030514" cy="3993935"/>
                <a:chOff x="3000880" y="2532296"/>
                <a:chExt cx="1030514" cy="3993935"/>
              </a:xfrm>
            </p:grpSpPr>
            <p:cxnSp>
              <p:nvCxnSpPr>
                <p:cNvPr id="67" name="直線單箭頭接點 66">
                  <a:extLst>
                    <a:ext uri="{FF2B5EF4-FFF2-40B4-BE49-F238E27FC236}">
                      <a16:creationId xmlns:a16="http://schemas.microsoft.com/office/drawing/2014/main" id="{3F01E0C8-CAF3-F51C-AA66-A1D62D027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7343" y="3311593"/>
                  <a:ext cx="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9046AD32-D6BF-4197-5113-108ED5C8E6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20043" y="5115516"/>
                  <a:ext cx="0" cy="3335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27446D32-212A-CBBA-D54E-BDED521796D1}"/>
                    </a:ext>
                  </a:extLst>
                </p:cNvPr>
                <p:cNvSpPr txBox="1"/>
                <p:nvPr/>
              </p:nvSpPr>
              <p:spPr>
                <a:xfrm>
                  <a:off x="3000880" y="6156899"/>
                  <a:ext cx="1030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&lt;BOS&gt;</a:t>
                  </a:r>
                  <a:endPara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C4A1EF23-BB91-DF94-A332-83E537013F7C}"/>
                    </a:ext>
                  </a:extLst>
                </p:cNvPr>
                <p:cNvSpPr/>
                <p:nvPr/>
              </p:nvSpPr>
              <p:spPr>
                <a:xfrm>
                  <a:off x="3387752" y="2532296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71" name="群組 70">
                  <a:extLst>
                    <a:ext uri="{FF2B5EF4-FFF2-40B4-BE49-F238E27FC236}">
                      <a16:creationId xmlns:a16="http://schemas.microsoft.com/office/drawing/2014/main" id="{B7D973A5-3F5A-C818-BEA6-7D01B0370EAE}"/>
                    </a:ext>
                  </a:extLst>
                </p:cNvPr>
                <p:cNvGrpSpPr/>
                <p:nvPr/>
              </p:nvGrpSpPr>
              <p:grpSpPr>
                <a:xfrm>
                  <a:off x="3396347" y="5449828"/>
                  <a:ext cx="239580" cy="720000"/>
                  <a:chOff x="3445729" y="5741259"/>
                  <a:chExt cx="239580" cy="720000"/>
                </a:xfrm>
              </p:grpSpPr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A18D230C-F963-3052-D49B-F4BCD46413DD}"/>
                      </a:ext>
                    </a:extLst>
                  </p:cNvPr>
                  <p:cNvSpPr/>
                  <p:nvPr/>
                </p:nvSpPr>
                <p:spPr>
                  <a:xfrm>
                    <a:off x="3445729" y="5741259"/>
                    <a:ext cx="239580" cy="720000"/>
                  </a:xfrm>
                  <a:prstGeom prst="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3" name="橢圓 72">
                    <a:extLst>
                      <a:ext uri="{FF2B5EF4-FFF2-40B4-BE49-F238E27FC236}">
                        <a16:creationId xmlns:a16="http://schemas.microsoft.com/office/drawing/2014/main" id="{C8193D5F-10B7-B03D-2393-7C95A10CD0D8}"/>
                      </a:ext>
                    </a:extLst>
                  </p:cNvPr>
                  <p:cNvSpPr/>
                  <p:nvPr/>
                </p:nvSpPr>
                <p:spPr>
                  <a:xfrm>
                    <a:off x="3483679" y="61796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656F4559-5B9B-7FBC-3C21-179F3AC60035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 flipH="1">
                <a:off x="3507542" y="1990335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31C42D78-E6BD-6024-D519-B6BBAE79CC33}"/>
                  </a:ext>
                </a:extLst>
              </p:cNvPr>
              <p:cNvGrpSpPr/>
              <p:nvPr/>
            </p:nvGrpSpPr>
            <p:grpSpPr>
              <a:xfrm>
                <a:off x="4112336" y="2543340"/>
                <a:ext cx="1030514" cy="4001341"/>
                <a:chOff x="4142089" y="2543340"/>
                <a:chExt cx="1030514" cy="4001341"/>
              </a:xfrm>
            </p:grpSpPr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70CF1E6B-757C-1410-359A-1194F9EF3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7346" y="3322637"/>
                  <a:ext cx="0" cy="7200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FC98DD1E-2870-12A3-01B9-E63328024C68}"/>
                    </a:ext>
                  </a:extLst>
                </p:cNvPr>
                <p:cNvSpPr/>
                <p:nvPr/>
              </p:nvSpPr>
              <p:spPr>
                <a:xfrm>
                  <a:off x="4537755" y="2543340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A75F478F-BDB7-7300-5C14-09F8E59E0EDC}"/>
                    </a:ext>
                  </a:extLst>
                </p:cNvPr>
                <p:cNvSpPr txBox="1"/>
                <p:nvPr/>
              </p:nvSpPr>
              <p:spPr>
                <a:xfrm>
                  <a:off x="4142089" y="6175349"/>
                  <a:ext cx="1030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TW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機</a:t>
                  </a:r>
                </a:p>
              </p:txBody>
            </p:sp>
            <p:grpSp>
              <p:nvGrpSpPr>
                <p:cNvPr id="63" name="群組 62">
                  <a:extLst>
                    <a:ext uri="{FF2B5EF4-FFF2-40B4-BE49-F238E27FC236}">
                      <a16:creationId xmlns:a16="http://schemas.microsoft.com/office/drawing/2014/main" id="{C521C79B-5844-3132-2E4B-A4EACE8F5074}"/>
                    </a:ext>
                  </a:extLst>
                </p:cNvPr>
                <p:cNvGrpSpPr/>
                <p:nvPr/>
              </p:nvGrpSpPr>
              <p:grpSpPr>
                <a:xfrm>
                  <a:off x="4537755" y="5447076"/>
                  <a:ext cx="239580" cy="720000"/>
                  <a:chOff x="3445729" y="5741259"/>
                  <a:chExt cx="239580" cy="720000"/>
                </a:xfrm>
              </p:grpSpPr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221D7953-C96D-384E-1742-808C58BEB8DB}"/>
                      </a:ext>
                    </a:extLst>
                  </p:cNvPr>
                  <p:cNvSpPr/>
                  <p:nvPr/>
                </p:nvSpPr>
                <p:spPr>
                  <a:xfrm>
                    <a:off x="3445729" y="5741259"/>
                    <a:ext cx="239580" cy="720000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66" name="橢圓 65">
                    <a:extLst>
                      <a:ext uri="{FF2B5EF4-FFF2-40B4-BE49-F238E27FC236}">
                        <a16:creationId xmlns:a16="http://schemas.microsoft.com/office/drawing/2014/main" id="{AEC7E82B-D65E-D991-7406-0FA3BB287C17}"/>
                      </a:ext>
                    </a:extLst>
                  </p:cNvPr>
                  <p:cNvSpPr/>
                  <p:nvPr/>
                </p:nvSpPr>
                <p:spPr>
                  <a:xfrm>
                    <a:off x="3483679" y="5963721"/>
                    <a:ext cx="180000" cy="180000"/>
                  </a:xfrm>
                  <a:prstGeom prst="ellipse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D639E910-3888-55CD-2E04-BDF4A5D84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5705" y="5128216"/>
                  <a:ext cx="0" cy="3335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B42F3F2F-1590-9BE7-DD94-6638CE485028}"/>
                  </a:ext>
                </a:extLst>
              </p:cNvPr>
              <p:cNvGrpSpPr/>
              <p:nvPr/>
            </p:nvGrpSpPr>
            <p:grpSpPr>
              <a:xfrm>
                <a:off x="3374717" y="1195839"/>
                <a:ext cx="239580" cy="720000"/>
                <a:chOff x="3445729" y="5741259"/>
                <a:chExt cx="239580" cy="720000"/>
              </a:xfrm>
            </p:grpSpPr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9E2024C-7A9C-08AA-07DF-34ADCCF654CA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C0843B32-7D71-D1A5-EFCE-33FFB0240A1A}"/>
                    </a:ext>
                  </a:extLst>
                </p:cNvPr>
                <p:cNvSpPr/>
                <p:nvPr/>
              </p:nvSpPr>
              <p:spPr>
                <a:xfrm>
                  <a:off x="3483679" y="5963721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A4546CE-6F54-3946-C15D-70A7558CB160}"/>
                  </a:ext>
                </a:extLst>
              </p:cNvPr>
              <p:cNvSpPr txBox="1"/>
              <p:nvPr/>
            </p:nvSpPr>
            <p:spPr>
              <a:xfrm>
                <a:off x="2979250" y="78387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機</a:t>
                </a:r>
              </a:p>
            </p:txBody>
          </p: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A08BFDB0-278A-0C35-7BB1-61973EC66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8850" y="3322637"/>
                <a:ext cx="0" cy="72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E08D7D5-3D6B-9E07-3857-420C4039653F}"/>
                  </a:ext>
                </a:extLst>
              </p:cNvPr>
              <p:cNvSpPr/>
              <p:nvPr/>
            </p:nvSpPr>
            <p:spPr>
              <a:xfrm>
                <a:off x="5619259" y="2543340"/>
                <a:ext cx="239580" cy="720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23DE1D-C61D-F6DF-BD17-C148173F6193}"/>
                  </a:ext>
                </a:extLst>
              </p:cNvPr>
              <p:cNvSpPr txBox="1"/>
              <p:nvPr/>
            </p:nvSpPr>
            <p:spPr>
              <a:xfrm>
                <a:off x="5223792" y="6156899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器</a:t>
                </a:r>
              </a:p>
            </p:txBody>
          </p:sp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A116ABEA-4A74-8404-B326-7F1802C437D9}"/>
                  </a:ext>
                </a:extLst>
              </p:cNvPr>
              <p:cNvGrpSpPr/>
              <p:nvPr/>
            </p:nvGrpSpPr>
            <p:grpSpPr>
              <a:xfrm>
                <a:off x="5619259" y="5447076"/>
                <a:ext cx="239580" cy="720000"/>
                <a:chOff x="3445729" y="5741259"/>
                <a:chExt cx="239580" cy="720000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A95B782-C001-097D-8563-32E151B3979C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821494EF-4C4C-9BA7-55BF-09F6F08F2CA4}"/>
                    </a:ext>
                  </a:extLst>
                </p:cNvPr>
                <p:cNvSpPr/>
                <p:nvPr/>
              </p:nvSpPr>
              <p:spPr>
                <a:xfrm>
                  <a:off x="3483679" y="5818579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872E3C55-1304-792B-1165-B0AA9E1B29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7209" y="5128216"/>
                <a:ext cx="0" cy="333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>
                <a:extLst>
                  <a:ext uri="{FF2B5EF4-FFF2-40B4-BE49-F238E27FC236}">
                    <a16:creationId xmlns:a16="http://schemas.microsoft.com/office/drawing/2014/main" id="{1471A631-402C-323E-070A-B1B2802D7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27593" y="2000857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E8B0C309-2672-5A76-FE9D-2928E5C85A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209" y="1990335"/>
                <a:ext cx="0" cy="5419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03929F83-390B-D7D7-C847-B437539A3962}"/>
                  </a:ext>
                </a:extLst>
              </p:cNvPr>
              <p:cNvGrpSpPr/>
              <p:nvPr/>
            </p:nvGrpSpPr>
            <p:grpSpPr>
              <a:xfrm>
                <a:off x="4516162" y="1243758"/>
                <a:ext cx="239580" cy="720000"/>
                <a:chOff x="3445729" y="5741259"/>
                <a:chExt cx="239580" cy="72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0234C9A-9658-025E-5DE7-24828E3E8037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814BDF27-6670-C566-00E0-80605E8E9ED7}"/>
                    </a:ext>
                  </a:extLst>
                </p:cNvPr>
                <p:cNvSpPr/>
                <p:nvPr/>
              </p:nvSpPr>
              <p:spPr>
                <a:xfrm>
                  <a:off x="3483679" y="5818579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45C83F75-4493-C05A-641B-3C39B4B8351F}"/>
                  </a:ext>
                </a:extLst>
              </p:cNvPr>
              <p:cNvGrpSpPr/>
              <p:nvPr/>
            </p:nvGrpSpPr>
            <p:grpSpPr>
              <a:xfrm>
                <a:off x="5620278" y="1215311"/>
                <a:ext cx="239580" cy="720000"/>
                <a:chOff x="3445729" y="5741259"/>
                <a:chExt cx="239580" cy="720000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941077D-919B-B7E6-15F0-13F8F963AD23}"/>
                    </a:ext>
                  </a:extLst>
                </p:cNvPr>
                <p:cNvSpPr/>
                <p:nvPr/>
              </p:nvSpPr>
              <p:spPr>
                <a:xfrm>
                  <a:off x="3445729" y="5741259"/>
                  <a:ext cx="239580" cy="720000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37DE3AB-A1DD-6D4F-0DA3-FD075A4BE6D1}"/>
                    </a:ext>
                  </a:extLst>
                </p:cNvPr>
                <p:cNvSpPr/>
                <p:nvPr/>
              </p:nvSpPr>
              <p:spPr>
                <a:xfrm>
                  <a:off x="3483679" y="6137892"/>
                  <a:ext cx="180000" cy="1800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31882D89-C890-74F9-1C96-BA75C7410314}"/>
                  </a:ext>
                </a:extLst>
              </p:cNvPr>
              <p:cNvSpPr txBox="1"/>
              <p:nvPr/>
            </p:nvSpPr>
            <p:spPr>
              <a:xfrm>
                <a:off x="4112336" y="79231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器</a:t>
                </a: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6DA6412-FA48-6339-613E-D79365CB8B3C}"/>
                  </a:ext>
                </a:extLst>
              </p:cNvPr>
              <p:cNvSpPr txBox="1"/>
              <p:nvPr/>
            </p:nvSpPr>
            <p:spPr>
              <a:xfrm>
                <a:off x="5223792" y="792316"/>
                <a:ext cx="1030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學</a:t>
                </a:r>
              </a:p>
            </p:txBody>
          </p:sp>
        </p:grp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B3B9B42-51B6-21C7-73FA-46CB1DE30AD1}"/>
                </a:ext>
              </a:extLst>
            </p:cNvPr>
            <p:cNvSpPr/>
            <p:nvPr/>
          </p:nvSpPr>
          <p:spPr>
            <a:xfrm>
              <a:off x="-352026" y="3710264"/>
              <a:ext cx="3042754" cy="1291009"/>
            </a:xfrm>
            <a:prstGeom prst="roundRect">
              <a:avLst/>
            </a:prstGeom>
            <a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Decoder</a:t>
              </a:r>
              <a:endParaRPr lang="zh-TW" altLang="en-US" sz="2800" dirty="0"/>
            </a:p>
          </p:txBody>
        </p:sp>
      </p:grp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A07BC76-B027-2F37-C682-345ED464274C}"/>
              </a:ext>
            </a:extLst>
          </p:cNvPr>
          <p:cNvSpPr txBox="1"/>
          <p:nvPr/>
        </p:nvSpPr>
        <p:spPr>
          <a:xfrm>
            <a:off x="2458526" y="1039534"/>
            <a:ext cx="391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There is a mismatch! </a:t>
            </a:r>
            <a:r>
              <a:rPr lang="en-US" altLang="zh-TW" sz="28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9FB9DDC5-D0F3-CBF6-2F67-B85ACB1AAFF6}"/>
              </a:ext>
            </a:extLst>
          </p:cNvPr>
          <p:cNvGrpSpPr/>
          <p:nvPr/>
        </p:nvGrpSpPr>
        <p:grpSpPr>
          <a:xfrm>
            <a:off x="3252160" y="2040817"/>
            <a:ext cx="848481" cy="3990518"/>
            <a:chOff x="3659521" y="1859020"/>
            <a:chExt cx="848481" cy="3990518"/>
          </a:xfrm>
        </p:grpSpPr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F1C8CBFD-9403-3C73-C75C-8101AF36E447}"/>
                </a:ext>
              </a:extLst>
            </p:cNvPr>
            <p:cNvCxnSpPr>
              <a:cxnSpLocks/>
            </p:cNvCxnSpPr>
            <p:nvPr/>
          </p:nvCxnSpPr>
          <p:spPr>
            <a:xfrm>
              <a:off x="3659521" y="1859020"/>
              <a:ext cx="40798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190A6C88-D6D3-947C-BD32-6C19EB28C8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507" y="1859020"/>
              <a:ext cx="0" cy="3990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256CB019-4445-378E-5DE9-6D5ABA0A3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948" y="5820328"/>
              <a:ext cx="4470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33AE7CA6-56B2-694B-8394-3CA275CF0F07}"/>
              </a:ext>
            </a:extLst>
          </p:cNvPr>
          <p:cNvGrpSpPr/>
          <p:nvPr/>
        </p:nvGrpSpPr>
        <p:grpSpPr>
          <a:xfrm>
            <a:off x="4348340" y="2040817"/>
            <a:ext cx="848481" cy="3990518"/>
            <a:chOff x="3659521" y="1859020"/>
            <a:chExt cx="848481" cy="3990518"/>
          </a:xfrm>
        </p:grpSpPr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25DB977-1800-5500-78F3-CF322877315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521" y="1859020"/>
              <a:ext cx="407986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20CBF42F-E1ED-30F1-B90F-FF406802E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507" y="1859020"/>
              <a:ext cx="0" cy="3990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550FB72D-EA9C-F740-1960-48D654F34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948" y="5820328"/>
              <a:ext cx="44705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063AD93C-BE72-83F4-31C5-2E6D44CACA02}"/>
              </a:ext>
            </a:extLst>
          </p:cNvPr>
          <p:cNvSpPr/>
          <p:nvPr/>
        </p:nvSpPr>
        <p:spPr>
          <a:xfrm>
            <a:off x="6744041" y="6271736"/>
            <a:ext cx="2724148" cy="476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Ground Truth</a:t>
            </a:r>
            <a:endParaRPr lang="zh-TW" altLang="en-US" sz="2400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3CBF7B3-6876-5B48-8AFB-9990217750A4}"/>
              </a:ext>
            </a:extLst>
          </p:cNvPr>
          <p:cNvCxnSpPr/>
          <p:nvPr/>
        </p:nvCxnSpPr>
        <p:spPr>
          <a:xfrm>
            <a:off x="8735440" y="5880497"/>
            <a:ext cx="924205" cy="3508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308F579-8BB6-4806-6544-EEB29B813E56}"/>
              </a:ext>
            </a:extLst>
          </p:cNvPr>
          <p:cNvSpPr txBox="1"/>
          <p:nvPr/>
        </p:nvSpPr>
        <p:spPr>
          <a:xfrm>
            <a:off x="9033874" y="590561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氣</a:t>
            </a: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AC7AE59-7C60-C5DD-B270-4D99773262E7}"/>
              </a:ext>
            </a:extLst>
          </p:cNvPr>
          <p:cNvSpPr txBox="1"/>
          <p:nvPr/>
        </p:nvSpPr>
        <p:spPr>
          <a:xfrm>
            <a:off x="2994989" y="1453532"/>
            <a:ext cx="2533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exposure bias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9" name="標題 1">
            <a:extLst>
              <a:ext uri="{FF2B5EF4-FFF2-40B4-BE49-F238E27FC236}">
                <a16:creationId xmlns:a16="http://schemas.microsoft.com/office/drawing/2014/main" id="{AF7F7B27-DD12-3AB1-4C58-57CE196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58" y="126683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 Sampling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8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5" grpId="0"/>
      <p:bldP spid="8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9CA19-AC47-4326-769D-8E43D4FB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57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7F163-ECE3-D4C7-23C6-1D9BF702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0F745-2752-BE74-3880-79123352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 will translate from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to traditional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Cats are so cute. -&gt;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貓咪真可愛。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sentence is usually translated into another language with different length. Naturally, the seq2seq framework is applied on this task.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55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6EBC3-272D-DCE1-8966-9DABE87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246E62-3F84-C9B2-738F-55D0D41D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encouraged to follow these tips to improve your performance in order to pass the 3 baselines.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simple RNN seq2seq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acheive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translation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transformer to boost performance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back-translation to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furthur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boost performance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04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6848B1F-777A-0FEC-8C4A-6A1DF5BE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3" y="780835"/>
            <a:ext cx="5562050" cy="46796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990920-71F0-8A03-516F-FA0CDF31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0835"/>
            <a:ext cx="5571430" cy="467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3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ED695D-D7CE-F630-16A2-37F6BDC1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for Chatbot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圓角矩形 10">
            <a:extLst>
              <a:ext uri="{FF2B5EF4-FFF2-40B4-BE49-F238E27FC236}">
                <a16:creationId xmlns:a16="http://schemas.microsoft.com/office/drawing/2014/main" id="{4F24E353-F731-55BE-AB31-00BC4B7DBA0A}"/>
              </a:ext>
            </a:extLst>
          </p:cNvPr>
          <p:cNvSpPr/>
          <p:nvPr/>
        </p:nvSpPr>
        <p:spPr>
          <a:xfrm>
            <a:off x="5237802" y="2326128"/>
            <a:ext cx="1716395" cy="98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6EB1FB1-8C9F-DCF1-F541-167974F31590}"/>
              </a:ext>
            </a:extLst>
          </p:cNvPr>
          <p:cNvCxnSpPr/>
          <p:nvPr/>
        </p:nvCxnSpPr>
        <p:spPr>
          <a:xfrm>
            <a:off x="4388717" y="2831857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9CE084A-773C-F8F1-6799-E21DEE87EC96}"/>
              </a:ext>
            </a:extLst>
          </p:cNvPr>
          <p:cNvCxnSpPr/>
          <p:nvPr/>
        </p:nvCxnSpPr>
        <p:spPr>
          <a:xfrm>
            <a:off x="6954197" y="2837299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0D62BD-126D-3DCC-21FB-842274412C44}"/>
              </a:ext>
            </a:extLst>
          </p:cNvPr>
          <p:cNvSpPr txBox="1"/>
          <p:nvPr/>
        </p:nvSpPr>
        <p:spPr>
          <a:xfrm>
            <a:off x="3271633" y="2581936"/>
            <a:ext cx="123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1580863-2898-10FE-01C7-F9B6EF94D7BE}"/>
              </a:ext>
            </a:extLst>
          </p:cNvPr>
          <p:cNvSpPr txBox="1"/>
          <p:nvPr/>
        </p:nvSpPr>
        <p:spPr>
          <a:xfrm>
            <a:off x="7777146" y="2601024"/>
            <a:ext cx="1532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response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A50864-62E3-B7A6-023B-1BC196233D4D}"/>
              </a:ext>
            </a:extLst>
          </p:cNvPr>
          <p:cNvSpPr txBox="1"/>
          <p:nvPr/>
        </p:nvSpPr>
        <p:spPr>
          <a:xfrm>
            <a:off x="3453485" y="2967335"/>
            <a:ext cx="86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“Hi”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B305BF-7C62-B093-E0AB-394513A3286C}"/>
              </a:ext>
            </a:extLst>
          </p:cNvPr>
          <p:cNvSpPr txBox="1"/>
          <p:nvPr/>
        </p:nvSpPr>
        <p:spPr>
          <a:xfrm>
            <a:off x="6551668" y="1609394"/>
            <a:ext cx="3983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“Hello! How are you today?”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28F3F78-E752-D108-3961-B969E738B40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527858" y="2071059"/>
            <a:ext cx="0" cy="5299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36450D71-D4EB-40A2-E1AF-AA226856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485" y="3701165"/>
            <a:ext cx="7125694" cy="26864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AE812F-F239-FE19-FE0B-E96BBB1D9898}"/>
              </a:ext>
            </a:extLst>
          </p:cNvPr>
          <p:cNvSpPr txBox="1"/>
          <p:nvPr/>
        </p:nvSpPr>
        <p:spPr>
          <a:xfrm>
            <a:off x="2053397" y="4641563"/>
            <a:ext cx="12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data: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856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15A1D-8B7A-0B1E-1CF5-CA37BEE6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4" y="365125"/>
            <a:ext cx="11839575" cy="132556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Natural Language Processing applications …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262C1EB-3E37-E554-D6D9-C48F4000848A}"/>
              </a:ext>
            </a:extLst>
          </p:cNvPr>
          <p:cNvGrpSpPr/>
          <p:nvPr/>
        </p:nvGrpSpPr>
        <p:grpSpPr>
          <a:xfrm>
            <a:off x="3585921" y="1608170"/>
            <a:ext cx="7105261" cy="4089121"/>
            <a:chOff x="1532610" y="2038626"/>
            <a:chExt cx="7105261" cy="408912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70231B3-3C30-7EA7-A317-A8A0C587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610" y="2038626"/>
              <a:ext cx="6419176" cy="3911684"/>
            </a:xfrm>
            <a:prstGeom prst="rect">
              <a:avLst/>
            </a:prstGeom>
          </p:spPr>
        </p:pic>
        <p:pic>
          <p:nvPicPr>
            <p:cNvPr id="6" name="Picture 2" descr="decaNLP Logo">
              <a:extLst>
                <a:ext uri="{FF2B5EF4-FFF2-40B4-BE49-F238E27FC236}">
                  <a16:creationId xmlns:a16="http://schemas.microsoft.com/office/drawing/2014/main" id="{7894FCBB-62D8-50CD-8A92-DA2829E2B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528" y="5496283"/>
              <a:ext cx="2391343" cy="631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AB05DC-83B3-1677-CFE7-EC4F6F81787C}"/>
              </a:ext>
            </a:extLst>
          </p:cNvPr>
          <p:cNvSpPr txBox="1"/>
          <p:nvPr/>
        </p:nvSpPr>
        <p:spPr>
          <a:xfrm>
            <a:off x="1719554" y="5520827"/>
            <a:ext cx="38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QA</a:t>
            </a:r>
            <a:r>
              <a:rPr lang="en-US" altLang="zh-TW" sz="2400" dirty="0"/>
              <a:t> can be done by </a:t>
            </a:r>
            <a:r>
              <a:rPr lang="en-US" altLang="zh-TW" sz="2400" b="1" dirty="0"/>
              <a:t>seq2seq</a:t>
            </a:r>
            <a:endParaRPr lang="zh-TW" altLang="en-US" sz="2400" b="1" dirty="0"/>
          </a:p>
        </p:txBody>
      </p:sp>
      <p:sp>
        <p:nvSpPr>
          <p:cNvPr id="8" name="圓角矩形 10">
            <a:extLst>
              <a:ext uri="{FF2B5EF4-FFF2-40B4-BE49-F238E27FC236}">
                <a16:creationId xmlns:a16="http://schemas.microsoft.com/office/drawing/2014/main" id="{BCDC5D0D-E28A-FE12-84D8-D2EF5A086D33}"/>
              </a:ext>
            </a:extLst>
          </p:cNvPr>
          <p:cNvSpPr/>
          <p:nvPr/>
        </p:nvSpPr>
        <p:spPr>
          <a:xfrm>
            <a:off x="6280355" y="5871342"/>
            <a:ext cx="1716395" cy="907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Seq2seq</a:t>
            </a:r>
            <a:endParaRPr lang="zh-TW" altLang="en-US" sz="28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56BEF1-1D78-744D-4AB9-7556D035A4B8}"/>
              </a:ext>
            </a:extLst>
          </p:cNvPr>
          <p:cNvCxnSpPr/>
          <p:nvPr/>
        </p:nvCxnSpPr>
        <p:spPr>
          <a:xfrm>
            <a:off x="5431270" y="6330593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E32D65-D5D8-0F45-5513-49056FE7EFE5}"/>
              </a:ext>
            </a:extLst>
          </p:cNvPr>
          <p:cNvCxnSpPr/>
          <p:nvPr/>
        </p:nvCxnSpPr>
        <p:spPr>
          <a:xfrm>
            <a:off x="7996750" y="6335131"/>
            <a:ext cx="8490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F7CA8F-3F2F-2EFB-995E-26DDB14E0147}"/>
              </a:ext>
            </a:extLst>
          </p:cNvPr>
          <p:cNvSpPr txBox="1"/>
          <p:nvPr/>
        </p:nvSpPr>
        <p:spPr>
          <a:xfrm>
            <a:off x="2377658" y="6104297"/>
            <a:ext cx="304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>
                <a:ea typeface="微軟正黑體" panose="020B0604030504040204" pitchFamily="34" charset="-120"/>
              </a:rPr>
              <a:t>question, context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85E339-1048-22EC-3078-2DAB56B58FD7}"/>
              </a:ext>
            </a:extLst>
          </p:cNvPr>
          <p:cNvSpPr txBox="1"/>
          <p:nvPr/>
        </p:nvSpPr>
        <p:spPr>
          <a:xfrm>
            <a:off x="8883587" y="6094479"/>
            <a:ext cx="19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微軟正黑體" panose="020B0604030504040204" pitchFamily="34" charset="-120"/>
              </a:rPr>
              <a:t>answer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A34E21-1232-F76A-93CA-9F8D947EB3F9}"/>
              </a:ext>
            </a:extLst>
          </p:cNvPr>
          <p:cNvSpPr txBox="1"/>
          <p:nvPr/>
        </p:nvSpPr>
        <p:spPr>
          <a:xfrm>
            <a:off x="1500231" y="2699233"/>
            <a:ext cx="1858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Question Answering (QA)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05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05BA8-9BB1-8DE3-2FBC-6FADC1D5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for Syntactic Parsing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CCF624-C8CE-BC25-CCE3-2C7684E4C04D}"/>
              </a:ext>
            </a:extLst>
          </p:cNvPr>
          <p:cNvSpPr txBox="1"/>
          <p:nvPr/>
        </p:nvSpPr>
        <p:spPr>
          <a:xfrm>
            <a:off x="3094424" y="5298594"/>
            <a:ext cx="638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57C8ED6D-2FFE-9531-CF55-A543E66315D1}"/>
              </a:ext>
            </a:extLst>
          </p:cNvPr>
          <p:cNvSpPr/>
          <p:nvPr/>
        </p:nvSpPr>
        <p:spPr>
          <a:xfrm>
            <a:off x="3094424" y="5298594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E82D68D7-52CC-4DD7-3D28-5748F31A8B31}"/>
              </a:ext>
            </a:extLst>
          </p:cNvPr>
          <p:cNvSpPr/>
          <p:nvPr/>
        </p:nvSpPr>
        <p:spPr>
          <a:xfrm>
            <a:off x="4248309" y="5298594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917A70D0-62F9-4305-FE9E-2E9FD45FC2E6}"/>
              </a:ext>
            </a:extLst>
          </p:cNvPr>
          <p:cNvSpPr/>
          <p:nvPr/>
        </p:nvSpPr>
        <p:spPr>
          <a:xfrm>
            <a:off x="5917451" y="5298594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2A5FC4A-F7AB-0016-061A-05ABCEAB11F4}"/>
              </a:ext>
            </a:extLst>
          </p:cNvPr>
          <p:cNvSpPr/>
          <p:nvPr/>
        </p:nvSpPr>
        <p:spPr>
          <a:xfrm>
            <a:off x="6701223" y="5298594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4E15CD2-C297-A55B-5429-8CE54D659975}"/>
              </a:ext>
            </a:extLst>
          </p:cNvPr>
          <p:cNvSpPr/>
          <p:nvPr/>
        </p:nvSpPr>
        <p:spPr>
          <a:xfrm>
            <a:off x="7917688" y="5298594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F57AB7F-DD37-8ACE-16B2-6D68E397F466}"/>
              </a:ext>
            </a:extLst>
          </p:cNvPr>
          <p:cNvSpPr/>
          <p:nvPr/>
        </p:nvSpPr>
        <p:spPr>
          <a:xfrm>
            <a:off x="5905672" y="3333209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11B2971-2E58-8CF0-4D2C-2D9D07820FB8}"/>
              </a:ext>
            </a:extLst>
          </p:cNvPr>
          <p:cNvSpPr/>
          <p:nvPr/>
        </p:nvSpPr>
        <p:spPr>
          <a:xfrm>
            <a:off x="3131301" y="2390041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15BB60F4-6518-02B9-73F9-B58D5AE19482}"/>
              </a:ext>
            </a:extLst>
          </p:cNvPr>
          <p:cNvSpPr/>
          <p:nvPr/>
        </p:nvSpPr>
        <p:spPr>
          <a:xfrm>
            <a:off x="3131301" y="4345285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0583766-F81F-843B-70AD-6505A247FBE5}"/>
              </a:ext>
            </a:extLst>
          </p:cNvPr>
          <p:cNvSpPr/>
          <p:nvPr/>
        </p:nvSpPr>
        <p:spPr>
          <a:xfrm>
            <a:off x="6701223" y="4317823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3CBD81F-0113-BCCB-3C23-D01F0CB89F2A}"/>
              </a:ext>
            </a:extLst>
          </p:cNvPr>
          <p:cNvCxnSpPr/>
          <p:nvPr/>
        </p:nvCxnSpPr>
        <p:spPr>
          <a:xfrm flipV="1">
            <a:off x="3586114" y="4849201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B531978-6498-28AC-BA09-A266E5194700}"/>
              </a:ext>
            </a:extLst>
          </p:cNvPr>
          <p:cNvCxnSpPr/>
          <p:nvPr/>
        </p:nvCxnSpPr>
        <p:spPr>
          <a:xfrm flipV="1">
            <a:off x="5015771" y="4849201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89E90BD-7C38-ABAB-BE04-94BC52DFEBB3}"/>
              </a:ext>
            </a:extLst>
          </p:cNvPr>
          <p:cNvCxnSpPr/>
          <p:nvPr/>
        </p:nvCxnSpPr>
        <p:spPr>
          <a:xfrm flipV="1">
            <a:off x="7258228" y="4849201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5ABAEEF-7EDB-DBCA-84AB-161BFF9090B3}"/>
              </a:ext>
            </a:extLst>
          </p:cNvPr>
          <p:cNvCxnSpPr/>
          <p:nvPr/>
        </p:nvCxnSpPr>
        <p:spPr>
          <a:xfrm flipV="1">
            <a:off x="8760457" y="4849201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1D1B673-5F87-102D-0734-CEF18692067B}"/>
              </a:ext>
            </a:extLst>
          </p:cNvPr>
          <p:cNvCxnSpPr/>
          <p:nvPr/>
        </p:nvCxnSpPr>
        <p:spPr>
          <a:xfrm flipV="1">
            <a:off x="8129085" y="386843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2DA189-1F18-6BCA-D20A-3F2AD3C6D9FF}"/>
              </a:ext>
            </a:extLst>
          </p:cNvPr>
          <p:cNvCxnSpPr/>
          <p:nvPr/>
        </p:nvCxnSpPr>
        <p:spPr>
          <a:xfrm flipV="1">
            <a:off x="6217725" y="3868430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3FECDEE-D994-40FE-1CA2-02CA30273514}"/>
              </a:ext>
            </a:extLst>
          </p:cNvPr>
          <p:cNvCxnSpPr/>
          <p:nvPr/>
        </p:nvCxnSpPr>
        <p:spPr>
          <a:xfrm flipV="1">
            <a:off x="7751715" y="2883816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E69C51-3283-29B5-6907-D6BE4BB5BE3E}"/>
              </a:ext>
            </a:extLst>
          </p:cNvPr>
          <p:cNvCxnSpPr/>
          <p:nvPr/>
        </p:nvCxnSpPr>
        <p:spPr>
          <a:xfrm flipH="1" flipV="1">
            <a:off x="4480536" y="2893957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5F8BF8-06E4-B714-34F7-394E791859B3}"/>
              </a:ext>
            </a:extLst>
          </p:cNvPr>
          <p:cNvSpPr txBox="1"/>
          <p:nvPr/>
        </p:nvSpPr>
        <p:spPr>
          <a:xfrm>
            <a:off x="1797274" y="5144705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3A6E5BB-AD73-D971-7ADC-34AA6E8E7F21}"/>
              </a:ext>
            </a:extLst>
          </p:cNvPr>
          <p:cNvSpPr txBox="1"/>
          <p:nvPr/>
        </p:nvSpPr>
        <p:spPr>
          <a:xfrm>
            <a:off x="1797274" y="3208976"/>
            <a:ext cx="11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Output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24C0120-0E01-7778-BE9B-81A77CB4E811}"/>
              </a:ext>
            </a:extLst>
          </p:cNvPr>
          <p:cNvSpPr/>
          <p:nvPr/>
        </p:nvSpPr>
        <p:spPr>
          <a:xfrm>
            <a:off x="3007340" y="5213076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9BEE47B-28D8-0EC5-331E-9394EBD1B23C}"/>
              </a:ext>
            </a:extLst>
          </p:cNvPr>
          <p:cNvSpPr/>
          <p:nvPr/>
        </p:nvSpPr>
        <p:spPr>
          <a:xfrm>
            <a:off x="3007340" y="2317682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6A1179-3A34-2030-86A4-6F14F46B6C3F}"/>
              </a:ext>
            </a:extLst>
          </p:cNvPr>
          <p:cNvSpPr txBox="1"/>
          <p:nvPr/>
        </p:nvSpPr>
        <p:spPr>
          <a:xfrm>
            <a:off x="4342831" y="1690688"/>
            <a:ext cx="404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Is it a sequence?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38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4D427-3ADD-7CD2-3E90-1CDBD52E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for Syntactic Parsing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80EB8A-3C1F-D6FD-F670-FF91DDD80CCF}"/>
              </a:ext>
            </a:extLst>
          </p:cNvPr>
          <p:cNvSpPr txBox="1"/>
          <p:nvPr/>
        </p:nvSpPr>
        <p:spPr>
          <a:xfrm>
            <a:off x="3018224" y="6134588"/>
            <a:ext cx="638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deep      learning</a:t>
            </a:r>
            <a:r>
              <a:rPr lang="zh-TW" altLang="en-US" sz="2800" dirty="0"/>
              <a:t>      </a:t>
            </a:r>
            <a:r>
              <a:rPr lang="en-US" altLang="zh-TW" sz="2800" dirty="0"/>
              <a:t> is</a:t>
            </a:r>
            <a:r>
              <a:rPr lang="zh-TW" altLang="en-US" sz="2800" dirty="0"/>
              <a:t>      </a:t>
            </a:r>
            <a:r>
              <a:rPr lang="en-US" altLang="zh-TW" sz="2800" dirty="0"/>
              <a:t> very</a:t>
            </a:r>
            <a:r>
              <a:rPr lang="zh-TW" altLang="en-US" sz="2800" dirty="0"/>
              <a:t>     </a:t>
            </a:r>
            <a:r>
              <a:rPr lang="en-US" altLang="zh-TW" sz="2800" dirty="0"/>
              <a:t> powerful</a:t>
            </a:r>
            <a:endParaRPr lang="zh-TW" altLang="en-US" sz="2800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47284AE-5250-6381-EC3E-4C6D96DE32A9}"/>
              </a:ext>
            </a:extLst>
          </p:cNvPr>
          <p:cNvSpPr/>
          <p:nvPr/>
        </p:nvSpPr>
        <p:spPr>
          <a:xfrm>
            <a:off x="3018224" y="6134588"/>
            <a:ext cx="97066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2434B142-359E-518D-8D07-C34577816CC0}"/>
              </a:ext>
            </a:extLst>
          </p:cNvPr>
          <p:cNvSpPr/>
          <p:nvPr/>
        </p:nvSpPr>
        <p:spPr>
          <a:xfrm>
            <a:off x="4172109" y="6134588"/>
            <a:ext cx="148591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252A413-A044-F95E-AD25-D05ED9EC0E53}"/>
              </a:ext>
            </a:extLst>
          </p:cNvPr>
          <p:cNvSpPr/>
          <p:nvPr/>
        </p:nvSpPr>
        <p:spPr>
          <a:xfrm>
            <a:off x="5841251" y="6134588"/>
            <a:ext cx="60054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6793D496-65A3-1832-FD3D-F14CA772DE93}"/>
              </a:ext>
            </a:extLst>
          </p:cNvPr>
          <p:cNvSpPr/>
          <p:nvPr/>
        </p:nvSpPr>
        <p:spPr>
          <a:xfrm>
            <a:off x="6625023" y="6134588"/>
            <a:ext cx="1050492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ED5DE9CD-7E3A-8F1D-6804-1133F233EBF3}"/>
              </a:ext>
            </a:extLst>
          </p:cNvPr>
          <p:cNvSpPr/>
          <p:nvPr/>
        </p:nvSpPr>
        <p:spPr>
          <a:xfrm>
            <a:off x="7841488" y="6134588"/>
            <a:ext cx="1639259" cy="52322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D9EFAA4E-4082-8D9E-DF76-DBDD5073DC68}"/>
              </a:ext>
            </a:extLst>
          </p:cNvPr>
          <p:cNvSpPr/>
          <p:nvPr/>
        </p:nvSpPr>
        <p:spPr>
          <a:xfrm>
            <a:off x="5829472" y="4169203"/>
            <a:ext cx="3651275" cy="5039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VP</a:t>
            </a:r>
            <a:endParaRPr lang="zh-TW" altLang="en-US" sz="2400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64F2A4A1-DE1A-CF4D-C12F-398386255AE7}"/>
              </a:ext>
            </a:extLst>
          </p:cNvPr>
          <p:cNvSpPr/>
          <p:nvPr/>
        </p:nvSpPr>
        <p:spPr>
          <a:xfrm>
            <a:off x="3055101" y="3226035"/>
            <a:ext cx="6425646" cy="5039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</a:t>
            </a:r>
            <a:endParaRPr lang="zh-TW" altLang="en-US" sz="2400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3DFFBA5-1F8D-04BE-BEDE-7D7E51D96072}"/>
              </a:ext>
            </a:extLst>
          </p:cNvPr>
          <p:cNvSpPr/>
          <p:nvPr/>
        </p:nvSpPr>
        <p:spPr>
          <a:xfrm>
            <a:off x="3055101" y="5181279"/>
            <a:ext cx="2645310" cy="503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NP</a:t>
            </a:r>
            <a:endParaRPr lang="zh-TW" altLang="en-US" sz="2400" dirty="0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330254A-EE1C-4113-1537-D549968727EE}"/>
              </a:ext>
            </a:extLst>
          </p:cNvPr>
          <p:cNvSpPr/>
          <p:nvPr/>
        </p:nvSpPr>
        <p:spPr>
          <a:xfrm>
            <a:off x="6625023" y="5153817"/>
            <a:ext cx="2855724" cy="503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ADJV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50331B1-F3AE-4315-8170-4E0D9D52619F}"/>
              </a:ext>
            </a:extLst>
          </p:cNvPr>
          <p:cNvCxnSpPr>
            <a:cxnSpLocks/>
          </p:cNvCxnSpPr>
          <p:nvPr/>
        </p:nvCxnSpPr>
        <p:spPr>
          <a:xfrm flipV="1">
            <a:off x="3509914" y="568519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890EDBA-7E08-F182-6AB7-36FCD669C984}"/>
              </a:ext>
            </a:extLst>
          </p:cNvPr>
          <p:cNvCxnSpPr>
            <a:cxnSpLocks/>
          </p:cNvCxnSpPr>
          <p:nvPr/>
        </p:nvCxnSpPr>
        <p:spPr>
          <a:xfrm flipV="1">
            <a:off x="4939571" y="568519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FE74D2A-7C61-D147-5809-2155928875DC}"/>
              </a:ext>
            </a:extLst>
          </p:cNvPr>
          <p:cNvCxnSpPr>
            <a:cxnSpLocks/>
          </p:cNvCxnSpPr>
          <p:nvPr/>
        </p:nvCxnSpPr>
        <p:spPr>
          <a:xfrm flipV="1">
            <a:off x="7182028" y="568519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9CB19AC-C20B-9978-E319-88703CF9ECC7}"/>
              </a:ext>
            </a:extLst>
          </p:cNvPr>
          <p:cNvCxnSpPr>
            <a:cxnSpLocks/>
          </p:cNvCxnSpPr>
          <p:nvPr/>
        </p:nvCxnSpPr>
        <p:spPr>
          <a:xfrm flipV="1">
            <a:off x="8684257" y="5685195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2C2AEBB-718D-55D4-7F02-A9A6FE1DAB2E}"/>
              </a:ext>
            </a:extLst>
          </p:cNvPr>
          <p:cNvCxnSpPr>
            <a:cxnSpLocks/>
          </p:cNvCxnSpPr>
          <p:nvPr/>
        </p:nvCxnSpPr>
        <p:spPr>
          <a:xfrm flipV="1">
            <a:off x="8052885" y="4704424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92A647-6FB8-1304-0504-3A991BDA11E2}"/>
              </a:ext>
            </a:extLst>
          </p:cNvPr>
          <p:cNvCxnSpPr>
            <a:cxnSpLocks/>
          </p:cNvCxnSpPr>
          <p:nvPr/>
        </p:nvCxnSpPr>
        <p:spPr>
          <a:xfrm flipV="1">
            <a:off x="6141525" y="4704424"/>
            <a:ext cx="0" cy="14027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5DAC7D3-D446-69E5-E2A4-2887097E7383}"/>
              </a:ext>
            </a:extLst>
          </p:cNvPr>
          <p:cNvCxnSpPr>
            <a:cxnSpLocks/>
          </p:cNvCxnSpPr>
          <p:nvPr/>
        </p:nvCxnSpPr>
        <p:spPr>
          <a:xfrm flipV="1">
            <a:off x="7675515" y="3719810"/>
            <a:ext cx="0" cy="4493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3D1196F-6A3D-AD7C-06AF-693DBE80894F}"/>
              </a:ext>
            </a:extLst>
          </p:cNvPr>
          <p:cNvCxnSpPr>
            <a:cxnSpLocks/>
          </p:cNvCxnSpPr>
          <p:nvPr/>
        </p:nvCxnSpPr>
        <p:spPr>
          <a:xfrm flipH="1" flipV="1">
            <a:off x="4404336" y="3729951"/>
            <a:ext cx="0" cy="1461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556B99E-65FC-729D-EB28-21D11DAA5587}"/>
              </a:ext>
            </a:extLst>
          </p:cNvPr>
          <p:cNvSpPr txBox="1"/>
          <p:nvPr/>
        </p:nvSpPr>
        <p:spPr>
          <a:xfrm>
            <a:off x="711763" y="2560349"/>
            <a:ext cx="160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Seq2seq!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DA4A77C-4C77-C806-F9F9-0F9546B08995}"/>
              </a:ext>
            </a:extLst>
          </p:cNvPr>
          <p:cNvCxnSpPr>
            <a:cxnSpLocks/>
          </p:cNvCxnSpPr>
          <p:nvPr/>
        </p:nvCxnSpPr>
        <p:spPr>
          <a:xfrm flipV="1">
            <a:off x="2257286" y="2640013"/>
            <a:ext cx="0" cy="37998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97AF26A-754D-8FD4-D620-BC52D0E40279}"/>
              </a:ext>
            </a:extLst>
          </p:cNvPr>
          <p:cNvCxnSpPr>
            <a:cxnSpLocks/>
          </p:cNvCxnSpPr>
          <p:nvPr/>
        </p:nvCxnSpPr>
        <p:spPr>
          <a:xfrm flipH="1" flipV="1">
            <a:off x="2264849" y="6410394"/>
            <a:ext cx="702782" cy="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7929D93-6123-A144-39AE-AD5B3A846BB7}"/>
              </a:ext>
            </a:extLst>
          </p:cNvPr>
          <p:cNvCxnSpPr>
            <a:cxnSpLocks/>
          </p:cNvCxnSpPr>
          <p:nvPr/>
        </p:nvCxnSpPr>
        <p:spPr>
          <a:xfrm flipV="1">
            <a:off x="2264849" y="2267756"/>
            <a:ext cx="592651" cy="3942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1154DC0-4C9D-51B8-EFF4-0F05593078CC}"/>
              </a:ext>
            </a:extLst>
          </p:cNvPr>
          <p:cNvSpPr/>
          <p:nvPr/>
        </p:nvSpPr>
        <p:spPr>
          <a:xfrm>
            <a:off x="2931140" y="3153676"/>
            <a:ext cx="6710876" cy="27995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2E748048-B08D-EE78-45CD-48D6D49084F1}"/>
              </a:ext>
            </a:extLst>
          </p:cNvPr>
          <p:cNvSpPr/>
          <p:nvPr/>
        </p:nvSpPr>
        <p:spPr>
          <a:xfrm>
            <a:off x="2931140" y="6049070"/>
            <a:ext cx="6710876" cy="7045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EFC77AE-F495-A3C3-DA89-09BAD7FF7179}"/>
              </a:ext>
            </a:extLst>
          </p:cNvPr>
          <p:cNvGrpSpPr/>
          <p:nvPr/>
        </p:nvGrpSpPr>
        <p:grpSpPr>
          <a:xfrm>
            <a:off x="2991802" y="1490804"/>
            <a:ext cx="6899996" cy="1380517"/>
            <a:chOff x="1404585" y="820939"/>
            <a:chExt cx="6899996" cy="1380517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E9202BA-7C7D-718E-8453-1D1B5848ECBA}"/>
                </a:ext>
              </a:extLst>
            </p:cNvPr>
            <p:cNvGrpSpPr/>
            <p:nvPr/>
          </p:nvGrpSpPr>
          <p:grpSpPr>
            <a:xfrm>
              <a:off x="1558276" y="946197"/>
              <a:ext cx="6746305" cy="461665"/>
              <a:chOff x="1500220" y="946197"/>
              <a:chExt cx="6746305" cy="461665"/>
            </a:xfrm>
          </p:grpSpPr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2A16A858-ACFD-7456-C1BD-A31802735226}"/>
                  </a:ext>
                </a:extLst>
              </p:cNvPr>
              <p:cNvSpPr txBox="1"/>
              <p:nvPr/>
            </p:nvSpPr>
            <p:spPr>
              <a:xfrm>
                <a:off x="1500220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(S</a:t>
                </a:r>
                <a:endParaRPr lang="zh-TW" altLang="en-US" sz="2400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F9261E5-BAD7-5129-49BD-38BC8A8FAAC1}"/>
                  </a:ext>
                </a:extLst>
              </p:cNvPr>
              <p:cNvSpPr txBox="1"/>
              <p:nvPr/>
            </p:nvSpPr>
            <p:spPr>
              <a:xfrm>
                <a:off x="2243456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(NP</a:t>
                </a:r>
                <a:endParaRPr lang="zh-TW" altLang="en-US" sz="2400" dirty="0"/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9ADD323-BD4A-DEF5-F22F-CFD668931F21}"/>
                  </a:ext>
                </a:extLst>
              </p:cNvPr>
              <p:cNvSpPr txBox="1"/>
              <p:nvPr/>
            </p:nvSpPr>
            <p:spPr>
              <a:xfrm>
                <a:off x="3134292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deep</a:t>
                </a:r>
                <a:endParaRPr lang="zh-TW" altLang="en-US" sz="2400" dirty="0"/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93A1D5A9-EC77-2827-4394-8BF84E87AAFA}"/>
                  </a:ext>
                </a:extLst>
              </p:cNvPr>
              <p:cNvSpPr txBox="1"/>
              <p:nvPr/>
            </p:nvSpPr>
            <p:spPr>
              <a:xfrm>
                <a:off x="4157361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learning</a:t>
                </a:r>
                <a:endParaRPr lang="zh-TW" altLang="en-US" sz="2400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9EDC14FF-F8BC-9F85-DF5F-5606DC8D8E9F}"/>
                  </a:ext>
                </a:extLst>
              </p:cNvPr>
              <p:cNvSpPr txBox="1"/>
              <p:nvPr/>
            </p:nvSpPr>
            <p:spPr>
              <a:xfrm>
                <a:off x="5525060" y="946197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F43AD030-12F1-EF5C-6163-53B8B3D9A6BB}"/>
                  </a:ext>
                </a:extLst>
              </p:cNvPr>
              <p:cNvSpPr txBox="1"/>
              <p:nvPr/>
            </p:nvSpPr>
            <p:spPr>
              <a:xfrm>
                <a:off x="6028784" y="946197"/>
                <a:ext cx="890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(VP</a:t>
                </a:r>
                <a:endParaRPr lang="zh-TW" altLang="en-US" sz="2400" dirty="0"/>
              </a:p>
            </p:txBody>
          </p:sp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14EC4A2A-1CCA-E20E-A6DA-F97A057225E4}"/>
                  </a:ext>
                </a:extLst>
              </p:cNvPr>
              <p:cNvSpPr txBox="1"/>
              <p:nvPr/>
            </p:nvSpPr>
            <p:spPr>
              <a:xfrm>
                <a:off x="6904559" y="946197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</a:t>
                </a:r>
                <a:endParaRPr lang="zh-TW" altLang="en-US" sz="2400" dirty="0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5867CE59-FE66-C4E9-2E1F-DA1CD2553147}"/>
                </a:ext>
              </a:extLst>
            </p:cNvPr>
            <p:cNvGrpSpPr/>
            <p:nvPr/>
          </p:nvGrpSpPr>
          <p:grpSpPr>
            <a:xfrm>
              <a:off x="2558943" y="1528283"/>
              <a:ext cx="5730219" cy="461665"/>
              <a:chOff x="2601621" y="1815054"/>
              <a:chExt cx="5730219" cy="461665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7D46FC0E-5A84-06E3-D668-445B225C11A5}"/>
                  </a:ext>
                </a:extLst>
              </p:cNvPr>
              <p:cNvSpPr txBox="1"/>
              <p:nvPr/>
            </p:nvSpPr>
            <p:spPr>
              <a:xfrm>
                <a:off x="2601621" y="1815054"/>
                <a:ext cx="1140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(ADJV</a:t>
                </a:r>
                <a:endParaRPr lang="zh-TW" altLang="en-US" sz="2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EAA580C-0BBE-4080-11CB-A6D07813DE44}"/>
                  </a:ext>
                </a:extLst>
              </p:cNvPr>
              <p:cNvSpPr txBox="1"/>
              <p:nvPr/>
            </p:nvSpPr>
            <p:spPr>
              <a:xfrm>
                <a:off x="3936605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very</a:t>
                </a:r>
                <a:endParaRPr lang="zh-TW" altLang="en-US" sz="2400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6118962-F072-7D65-E6C4-65382A3F18F7}"/>
                  </a:ext>
                </a:extLst>
              </p:cNvPr>
              <p:cNvSpPr txBox="1"/>
              <p:nvPr/>
            </p:nvSpPr>
            <p:spPr>
              <a:xfrm>
                <a:off x="5108622" y="1815054"/>
                <a:ext cx="1341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powerful</a:t>
                </a:r>
                <a:endParaRPr lang="zh-TW" altLang="en-US" sz="2400" dirty="0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1E5A6FD-9935-D5A9-E075-189C0EB2D870}"/>
                  </a:ext>
                </a:extLst>
              </p:cNvPr>
              <p:cNvSpPr txBox="1"/>
              <p:nvPr/>
            </p:nvSpPr>
            <p:spPr>
              <a:xfrm>
                <a:off x="6713078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3C3EA2C-EFB9-81CC-79E2-B011576C63E3}"/>
                  </a:ext>
                </a:extLst>
              </p:cNvPr>
              <p:cNvSpPr txBox="1"/>
              <p:nvPr/>
            </p:nvSpPr>
            <p:spPr>
              <a:xfrm>
                <a:off x="7296329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FF00492-926E-8952-0C23-5652A6855661}"/>
                  </a:ext>
                </a:extLst>
              </p:cNvPr>
              <p:cNvSpPr txBox="1"/>
              <p:nvPr/>
            </p:nvSpPr>
            <p:spPr>
              <a:xfrm>
                <a:off x="7828116" y="1815054"/>
                <a:ext cx="503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p:grp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45E59990-9697-B494-7B1D-19A2BD51A101}"/>
                </a:ext>
              </a:extLst>
            </p:cNvPr>
            <p:cNvSpPr/>
            <p:nvPr/>
          </p:nvSpPr>
          <p:spPr>
            <a:xfrm>
              <a:off x="1404585" y="820939"/>
              <a:ext cx="6710876" cy="138051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034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B4CA3-A64E-7A93-3385-CBF6F53E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for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36233F0E-2503-F24E-775B-2B266B03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944" y="2355759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483C63FA-8598-3D69-5CCA-B6EFE8DE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0" y="2355759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57B8A417-2B1E-0DE9-5DC2-AC97DD3A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54" y="2355759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1B96C8A3-09C3-64F0-D900-9FEE483D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8" y="2338649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B25BA13-7BC9-D01C-02C5-2E4712E47C83}"/>
              </a:ext>
            </a:extLst>
          </p:cNvPr>
          <p:cNvSpPr/>
          <p:nvPr/>
        </p:nvSpPr>
        <p:spPr>
          <a:xfrm>
            <a:off x="5011674" y="4754493"/>
            <a:ext cx="2023653" cy="931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Seq2seq</a:t>
            </a:r>
            <a:endParaRPr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89CE0D4-FD95-1A08-2C0A-FE5E06734C2F}"/>
              </a:ext>
            </a:extLst>
          </p:cNvPr>
          <p:cNvCxnSpPr>
            <a:cxnSpLocks/>
          </p:cNvCxnSpPr>
          <p:nvPr/>
        </p:nvCxnSpPr>
        <p:spPr>
          <a:xfrm>
            <a:off x="3789530" y="5260644"/>
            <a:ext cx="11077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06D9AF9-E225-E2E5-FC83-4ECAF1DF80A4}"/>
              </a:ext>
            </a:extLst>
          </p:cNvPr>
          <p:cNvCxnSpPr>
            <a:cxnSpLocks/>
          </p:cNvCxnSpPr>
          <p:nvPr/>
        </p:nvCxnSpPr>
        <p:spPr>
          <a:xfrm>
            <a:off x="7108063" y="5260644"/>
            <a:ext cx="65027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BB624E31-6D9E-1CBE-C420-F217C2DC9191}"/>
              </a:ext>
            </a:extLst>
          </p:cNvPr>
          <p:cNvSpPr/>
          <p:nvPr/>
        </p:nvSpPr>
        <p:spPr>
          <a:xfrm>
            <a:off x="8012202" y="5117468"/>
            <a:ext cx="270000" cy="27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342A5AFF-CA70-2497-0BAF-9B2EF77691AC}"/>
              </a:ext>
            </a:extLst>
          </p:cNvPr>
          <p:cNvSpPr/>
          <p:nvPr/>
        </p:nvSpPr>
        <p:spPr>
          <a:xfrm>
            <a:off x="8884513" y="5125644"/>
            <a:ext cx="270000" cy="27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0FB831D-0EEB-140E-87AE-53762B9411B2}"/>
              </a:ext>
            </a:extLst>
          </p:cNvPr>
          <p:cNvSpPr/>
          <p:nvPr/>
        </p:nvSpPr>
        <p:spPr>
          <a:xfrm>
            <a:off x="9756824" y="5125644"/>
            <a:ext cx="270000" cy="27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2" descr="ãdocumentãçåçæå°çµæ">
            <a:extLst>
              <a:ext uri="{FF2B5EF4-FFF2-40B4-BE49-F238E27FC236}">
                <a16:creationId xmlns:a16="http://schemas.microsoft.com/office/drawing/2014/main" id="{4ACC7E8F-8475-39DF-4A51-A003902C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19" y="4754493"/>
            <a:ext cx="874111" cy="9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9411F8-BFF7-EBBC-01B8-C84434E014C4}"/>
              </a:ext>
            </a:extLst>
          </p:cNvPr>
          <p:cNvSpPr txBox="1"/>
          <p:nvPr/>
        </p:nvSpPr>
        <p:spPr>
          <a:xfrm>
            <a:off x="7709111" y="5452037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95A9D9-4CB3-D825-3DE4-71EE0F0196F6}"/>
              </a:ext>
            </a:extLst>
          </p:cNvPr>
          <p:cNvSpPr txBox="1"/>
          <p:nvPr/>
        </p:nvSpPr>
        <p:spPr>
          <a:xfrm>
            <a:off x="8605814" y="5460213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7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C39E669-E2DC-20DB-B702-8F2DFC7B7320}"/>
              </a:ext>
            </a:extLst>
          </p:cNvPr>
          <p:cNvSpPr txBox="1"/>
          <p:nvPr/>
        </p:nvSpPr>
        <p:spPr>
          <a:xfrm>
            <a:off x="9498102" y="5468389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13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9E644F-86D8-C283-4849-9F934E63377D}"/>
              </a:ext>
            </a:extLst>
          </p:cNvPr>
          <p:cNvSpPr txBox="1"/>
          <p:nvPr/>
        </p:nvSpPr>
        <p:spPr>
          <a:xfrm>
            <a:off x="5795326" y="3315169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947012-4D17-F2BF-B10E-8FC6E8DB2261}"/>
              </a:ext>
            </a:extLst>
          </p:cNvPr>
          <p:cNvSpPr txBox="1"/>
          <p:nvPr/>
        </p:nvSpPr>
        <p:spPr>
          <a:xfrm>
            <a:off x="5795326" y="3631951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46E491-3931-8E1B-11D4-56F52FE12095}"/>
              </a:ext>
            </a:extLst>
          </p:cNvPr>
          <p:cNvSpPr txBox="1"/>
          <p:nvPr/>
        </p:nvSpPr>
        <p:spPr>
          <a:xfrm>
            <a:off x="6970140" y="3280273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C44218-EB57-C273-7587-83BF77898327}"/>
              </a:ext>
            </a:extLst>
          </p:cNvPr>
          <p:cNvSpPr txBox="1"/>
          <p:nvPr/>
        </p:nvSpPr>
        <p:spPr>
          <a:xfrm>
            <a:off x="8150373" y="3315169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4C7117-43B9-40F7-8609-26E598DDD2AB}"/>
              </a:ext>
            </a:extLst>
          </p:cNvPr>
          <p:cNvSpPr txBox="1"/>
          <p:nvPr/>
        </p:nvSpPr>
        <p:spPr>
          <a:xfrm>
            <a:off x="8150373" y="3631951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9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798787-7977-78D2-D8FA-BC05F9E5D044}"/>
              </a:ext>
            </a:extLst>
          </p:cNvPr>
          <p:cNvSpPr txBox="1"/>
          <p:nvPr/>
        </p:nvSpPr>
        <p:spPr>
          <a:xfrm>
            <a:off x="9358082" y="3277535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10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108DF2-1DC2-8D39-231D-45D3802F75C4}"/>
              </a:ext>
            </a:extLst>
          </p:cNvPr>
          <p:cNvSpPr txBox="1"/>
          <p:nvPr/>
        </p:nvSpPr>
        <p:spPr>
          <a:xfrm>
            <a:off x="8172788" y="3963472"/>
            <a:ext cx="109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Class 17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2885D4-9C95-AB16-CC67-A320A6277B45}"/>
              </a:ext>
            </a:extLst>
          </p:cNvPr>
          <p:cNvSpPr txBox="1"/>
          <p:nvPr/>
        </p:nvSpPr>
        <p:spPr>
          <a:xfrm>
            <a:off x="2725457" y="2431528"/>
            <a:ext cx="291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 object can belong to multiple classes.</a:t>
            </a:r>
            <a:endParaRPr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547FD40-025C-7735-8598-642CCB89C2F5}"/>
              </a:ext>
            </a:extLst>
          </p:cNvPr>
          <p:cNvSpPr txBox="1"/>
          <p:nvPr/>
        </p:nvSpPr>
        <p:spPr>
          <a:xfrm>
            <a:off x="6991350" y="280803"/>
            <a:ext cx="436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c.f. Multi-class Classification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629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D41F6-4231-DC62-8E63-99C787C7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for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919626-A3BE-5167-99B2-75186E67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08" y="365125"/>
            <a:ext cx="6095916" cy="63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BD1A2-0619-AAA6-CC76-B5851DF8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67" y="2600883"/>
            <a:ext cx="2686425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1107</Words>
  <Application>Microsoft Office PowerPoint</Application>
  <PresentationFormat>寬螢幕</PresentationFormat>
  <Paragraphs>535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微軟正黑體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Transformer</vt:lpstr>
      <vt:lpstr>Sequence-to-sequence (Seq2seq)</vt:lpstr>
      <vt:lpstr>Text-to-Speech (TTS) Synthesis </vt:lpstr>
      <vt:lpstr>Seq2seq for Chatbot</vt:lpstr>
      <vt:lpstr>Most Natural Language Processing applications … </vt:lpstr>
      <vt:lpstr>Seq2seq for Syntactic Parsing </vt:lpstr>
      <vt:lpstr>Seq2seq for Syntactic Parsing </vt:lpstr>
      <vt:lpstr>Seq2seq for  Multi-label Classification</vt:lpstr>
      <vt:lpstr>Seq2seq for  Object Detection</vt:lpstr>
      <vt:lpstr>Seq2Seq</vt:lpstr>
      <vt:lpstr>Encoder </vt:lpstr>
      <vt:lpstr>PowerPoint 簡報</vt:lpstr>
      <vt:lpstr>PowerPoint 簡報</vt:lpstr>
      <vt:lpstr>PowerPoint 簡報</vt:lpstr>
      <vt:lpstr>PowerPoint 簡報</vt:lpstr>
      <vt:lpstr>Decoder  – Autoregressive (AT) </vt:lpstr>
      <vt:lpstr>Autoregressive </vt:lpstr>
      <vt:lpstr>PowerPoint 簡報</vt:lpstr>
      <vt:lpstr>PowerPoint 簡報</vt:lpstr>
      <vt:lpstr>PowerPoint 簡報</vt:lpstr>
      <vt:lpstr>PowerPoint 簡報</vt:lpstr>
      <vt:lpstr>Autoregressive </vt:lpstr>
      <vt:lpstr>Adding “Stop Token”</vt:lpstr>
      <vt:lpstr>Autoregressive </vt:lpstr>
      <vt:lpstr>AT v.s. NAT(Non-autoregressive)</vt:lpstr>
      <vt:lpstr>Encoder-Decoder </vt:lpstr>
      <vt:lpstr>PowerPoint 簡報</vt:lpstr>
      <vt:lpstr>PowerPoint 簡報</vt:lpstr>
      <vt:lpstr>Training</vt:lpstr>
      <vt:lpstr>PowerPoint 簡報</vt:lpstr>
      <vt:lpstr>Copy Mechanism </vt:lpstr>
      <vt:lpstr>Guided Attention </vt:lpstr>
      <vt:lpstr>Beam Search </vt:lpstr>
      <vt:lpstr>Sampling</vt:lpstr>
      <vt:lpstr>Scheduled Sampling </vt:lpstr>
      <vt:lpstr>Homework</vt:lpstr>
      <vt:lpstr>Neural Machine Translation</vt:lpstr>
      <vt:lpstr>Requirements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鳴憲 洪</dc:creator>
  <cp:lastModifiedBy>鳴憲 洪</cp:lastModifiedBy>
  <cp:revision>10</cp:revision>
  <dcterms:created xsi:type="dcterms:W3CDTF">2023-08-02T02:29:37Z</dcterms:created>
  <dcterms:modified xsi:type="dcterms:W3CDTF">2023-08-05T23:52:27Z</dcterms:modified>
</cp:coreProperties>
</file>