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CDCD-D149-4C22-8C3B-E79F3F59E443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CA3C0-B39E-496F-95B3-2F0C3271B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23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5A644-C14C-43BC-8C23-90C24B89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796E6F-1412-413C-A128-B7D3B347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4D285-283C-4FD9-8F96-E2702E20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AE352-EF04-444D-9600-B8D6678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07642-2805-46DA-8AEB-58A7B88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4B36A-EDE6-4F27-B78B-8F43759D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B88554-DBB1-499D-B50B-78295A8B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B92B0F-7337-4301-B98B-4A4630D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60784-6539-4FE2-B09E-C78D0B9D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23BD1-3ECC-4D5E-8DC2-BE1209C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EB40E0-584B-4367-A9DA-ED2D4F841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BBA195-0FB3-4A77-B848-68C34CBC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D6CDC-A3AD-4BF9-9E36-D1258E56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A37EC-B500-45D3-BA40-CFA10D50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E3732-6778-44CC-B918-022BCCD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3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E2DBF-D22C-45FF-BBC2-28E63B59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A8AAA-3B3D-45C0-A9BA-2C792DFB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3B75A6-68F1-4F19-B48B-E4E5808C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06DCA-78D1-472C-986C-86A4A8CB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404045-CB69-48D2-8D9F-22B16C8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5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B266-C5D1-48B6-BF5C-DCBDDAA8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4AC431-D408-425B-9EA0-2D2D6047E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D289D-0A31-4458-A880-1930E66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74D8E4-E5EE-4874-B52A-F55C2A2C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EB932-FCD6-4A3E-8C17-D0124095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4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2DA2C-CA7F-4850-9C4A-AB9060EF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C19E8-D31C-429C-810D-4DFD325F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753104-3F0F-4A38-8853-6BAE152C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495495-4EB9-4E4C-878C-033D64D9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9B6D9-77A4-48E4-9DDA-1F195D71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01EB5-DAA5-4830-87F0-DD1A506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97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9692C-3E7C-413C-988F-294ED8C7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3042EC-4272-4F01-B4E1-10B56855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C5FF7A-8F70-4691-8628-3829FD95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A5C12-D95C-45CE-9FA0-BDDC573AD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B22608-EF27-49A9-A965-2113EA26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8FEFA7-58B6-473A-AE9D-43B427CC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B8AA4D-9BF3-4EEF-9B80-BDE68D8C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05EA88-7C54-40CD-B09F-26C20553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1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E2AA7-42FA-42B5-8182-F57E3BE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F723D6-C044-4B70-AA7A-46BDB9BA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294247-8C4F-4BB7-A3F5-EE62B9D4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E55912-4B9A-4C68-B209-F625255D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0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F0628C-37A8-4EDB-9C13-8DF5C615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6B7684-3A85-4020-825A-6FA869E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9B88FF-E713-4E7F-87BD-EB24980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C462D-F3A9-4CB0-95F0-23DABF19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1ADA8-049D-4359-BB83-649A9A46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1B4DCE-5A9E-4477-9D83-7FDCA593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E125F8-EC43-4CBC-B93B-20ED003D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A9216-7017-4B63-8524-3BD60162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526DE8-4AD1-423F-9688-48164EF5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50E6-35BF-4FFE-9C4B-BDA8CD8D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949A85-B01B-4A46-AFF5-323C8365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87F84-3BF1-4496-BE3C-E8D5F6995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C53EF-8A32-407D-B440-C01E55E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3806A0-336E-48A0-8A22-2FB4E98F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0BFED1-2435-42F7-936D-FD312CF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49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E2872F-A9EF-4047-A400-04BB8E46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8CA89-647C-4008-A081-BB2591CB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10F31-33F6-4F79-9311-CBBF974E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20C3-21AF-4354-AB21-B91894EA0685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62C451-02DE-4C2F-9887-4DBCB50B3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B43CE-6579-4749-BB02-BC6343E6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F273-E967-45AE-8064-E3C8FCBD6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7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13915-E530-461D-BEE5-363E86AAB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HISLAB_112</a:t>
            </a:r>
            <a:r>
              <a:rPr lang="zh-TW" altLang="en-US" dirty="0"/>
              <a:t>碩</a:t>
            </a:r>
            <a:r>
              <a:rPr lang="en-US" altLang="zh-TW" dirty="0"/>
              <a:t>_</a:t>
            </a:r>
            <a:r>
              <a:rPr lang="zh-TW" altLang="en-US" dirty="0"/>
              <a:t>讀書會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0EA5AE-2609-460A-812E-646FE669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5800" dirty="0"/>
              <a:t>HW 1 – Regression</a:t>
            </a:r>
          </a:p>
          <a:p>
            <a:endParaRPr lang="en-US" altLang="zh-TW" dirty="0"/>
          </a:p>
          <a:p>
            <a:pPr algn="r"/>
            <a:r>
              <a:rPr lang="en-US" altLang="zh-TW" sz="4000" dirty="0"/>
              <a:t>Reporter:</a:t>
            </a:r>
            <a:r>
              <a:rPr lang="zh-TW" altLang="en-US" sz="4000" dirty="0"/>
              <a:t>余承儒</a:t>
            </a:r>
          </a:p>
        </p:txBody>
      </p:sp>
    </p:spTree>
    <p:extLst>
      <p:ext uri="{BB962C8B-B14F-4D97-AF65-F5344CB8AC3E}">
        <p14:creationId xmlns:p14="http://schemas.microsoft.com/office/powerpoint/2010/main" val="26587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1F149-BFA0-4323-8BFB-41704304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Hints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4DF7A9E-F15E-4DD1-A33D-54738F87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855" y="1615257"/>
            <a:ext cx="7944374" cy="43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20FB6-BDE3-44C7-A90B-FCD4A924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baseline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120F40-8727-49F6-9DC0-9B4310A8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3" y="2314590"/>
            <a:ext cx="11468100" cy="552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2ED337-EE9A-4095-9E38-20789F4C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3" y="2867040"/>
            <a:ext cx="11468100" cy="69503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728CBD4-167E-40CA-9D96-DEFA2F5EAAAD}"/>
              </a:ext>
            </a:extLst>
          </p:cNvPr>
          <p:cNvSpPr txBox="1"/>
          <p:nvPr/>
        </p:nvSpPr>
        <p:spPr>
          <a:xfrm>
            <a:off x="922020" y="1690688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Run sample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12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DFDA2-2CA8-4E77-A685-545D57D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Medium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B2111-49C2-428A-9517-05DA8AB3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8E1098-C9E6-4C40-A3E5-4B0DDA55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51" y="1508247"/>
            <a:ext cx="9118363" cy="8739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8ADDEB-632B-4DCF-9F76-576DDA24E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12" y="3082864"/>
            <a:ext cx="4988688" cy="15419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0B135F-8390-4396-864C-EB86AD91C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12" y="4851399"/>
            <a:ext cx="6918797" cy="13255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09A5F5C-0EEF-4007-9908-14AB20E190A2}"/>
              </a:ext>
            </a:extLst>
          </p:cNvPr>
          <p:cNvSpPr txBox="1"/>
          <p:nvPr/>
        </p:nvSpPr>
        <p:spPr>
          <a:xfrm>
            <a:off x="1224757" y="2634826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 err="1"/>
              <a:t>DataSet</a:t>
            </a:r>
            <a:r>
              <a:rPr lang="zh-TW" altLang="en-US" dirty="0"/>
              <a:t>裡的程式碼，選擇更好的</a:t>
            </a:r>
            <a:r>
              <a:rPr lang="en-US" altLang="zh-TW" dirty="0"/>
              <a:t>feature</a:t>
            </a:r>
            <a:r>
              <a:rPr lang="zh-TW" altLang="en-US" dirty="0"/>
              <a:t>做訓練</a:t>
            </a:r>
          </a:p>
        </p:txBody>
      </p:sp>
    </p:spTree>
    <p:extLst>
      <p:ext uri="{BB962C8B-B14F-4D97-AF65-F5344CB8AC3E}">
        <p14:creationId xmlns:p14="http://schemas.microsoft.com/office/powerpoint/2010/main" val="7523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7D4B6-4214-4BE1-B43B-96768539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EA8CCC86-0672-46D1-8F72-BDCBE78D1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29" b="20659"/>
          <a:stretch/>
        </p:blipFill>
        <p:spPr>
          <a:xfrm>
            <a:off x="1418733" y="2301241"/>
            <a:ext cx="8228187" cy="2362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833393-AFBF-4A53-8FEF-3D4F1C3CCDEF}"/>
              </a:ext>
            </a:extLst>
          </p:cNvPr>
          <p:cNvSpPr/>
          <p:nvPr/>
        </p:nvSpPr>
        <p:spPr>
          <a:xfrm>
            <a:off x="5187950" y="2927350"/>
            <a:ext cx="101600" cy="1638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2DD1A1-5779-4B90-9268-676006CC770B}"/>
              </a:ext>
            </a:extLst>
          </p:cNvPr>
          <p:cNvSpPr/>
          <p:nvPr/>
        </p:nvSpPr>
        <p:spPr>
          <a:xfrm>
            <a:off x="7366635" y="2927350"/>
            <a:ext cx="101600" cy="1638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5B3B6CC-0836-44E6-AAA9-2839B93AA5FC}"/>
              </a:ext>
            </a:extLst>
          </p:cNvPr>
          <p:cNvSpPr txBox="1"/>
          <p:nvPr/>
        </p:nvSpPr>
        <p:spPr>
          <a:xfrm>
            <a:off x="4973057" y="4565650"/>
            <a:ext cx="1404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(57)</a:t>
            </a:r>
          </a:p>
          <a:p>
            <a:r>
              <a:rPr lang="en-US" altLang="zh-TW" dirty="0" err="1"/>
              <a:t>Test_positive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BBE57F-C322-4EA9-AA8A-DE397FD08C59}"/>
              </a:ext>
            </a:extLst>
          </p:cNvPr>
          <p:cNvSpPr txBox="1"/>
          <p:nvPr/>
        </p:nvSpPr>
        <p:spPr>
          <a:xfrm>
            <a:off x="7137550" y="4565650"/>
            <a:ext cx="1404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(75)</a:t>
            </a:r>
          </a:p>
          <a:p>
            <a:r>
              <a:rPr lang="en-US" altLang="zh-TW" dirty="0" err="1"/>
              <a:t>Test_positive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97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EBBD4-C4FA-4D49-9767-7D335544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894EE8-BDFC-4108-AF36-408EAAB7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774"/>
            <a:ext cx="10280143" cy="6842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6B3EBC-EBCB-429B-AA52-D9A1BEDD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6129"/>
            <a:ext cx="10268125" cy="4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7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0DC62-0DA4-4919-92EC-AA5CFD8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 baseline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06C12-6890-4063-B390-87DEE533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Feature selection </a:t>
            </a:r>
          </a:p>
          <a:p>
            <a:r>
              <a:rPr lang="en-US" altLang="zh-TW" dirty="0"/>
              <a:t>DNN architecture (layers? dimension? activation function?)</a:t>
            </a:r>
          </a:p>
          <a:p>
            <a:r>
              <a:rPr lang="en-US" altLang="zh-TW" dirty="0"/>
              <a:t>Training (mini-batch? optimizer? learning rate?)</a:t>
            </a:r>
          </a:p>
          <a:p>
            <a:r>
              <a:rPr lang="en-US" altLang="zh-TW" dirty="0"/>
              <a:t>L2 regularization</a:t>
            </a:r>
          </a:p>
          <a:p>
            <a:r>
              <a:rPr lang="en-US" altLang="zh-TW" dirty="0"/>
              <a:t>There are some mistakes in the sample code, can you find them?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54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87EBD-92A7-4FB8-8A71-0DF166E6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E00D794-8181-4D93-88B9-FEF62FCA1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4463"/>
            <a:ext cx="7715250" cy="10858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2E2023-0262-4F29-A189-75B401E4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20976"/>
            <a:ext cx="5181600" cy="40173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18F798-EBFD-4EDB-BC25-F4B908D6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175" y="2635251"/>
            <a:ext cx="3143250" cy="394335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09B9904-5905-45BB-95C3-849D1E83ECE4}"/>
              </a:ext>
            </a:extLst>
          </p:cNvPr>
          <p:cNvCxnSpPr/>
          <p:nvPr/>
        </p:nvCxnSpPr>
        <p:spPr>
          <a:xfrm>
            <a:off x="7581900" y="5424487"/>
            <a:ext cx="2971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3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6BC81-44E2-4793-96B8-17C67032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41B7B78-9802-4B8D-B403-04804AC1B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881406"/>
            <a:ext cx="4262437" cy="43630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CCB42-E4F8-4A89-97B0-18D1E7AA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4" y="2533649"/>
            <a:ext cx="3440327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0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B77CA-C8C3-455A-A576-0DE5595A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78F3C3C-BAE6-4A5F-A47D-C8E860AAF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690688"/>
            <a:ext cx="10515600" cy="11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5E046-3642-41E4-86AD-85189D12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A15A95-77C2-4415-9443-71BEE6000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08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81075-7708-497D-9A9B-F4A192B4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606BFFC-740C-46DD-AA5A-308086B8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2" y="2237862"/>
            <a:ext cx="4546600" cy="4632385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C238442-3A63-4A20-BE00-75C5B2312421}"/>
              </a:ext>
            </a:extLst>
          </p:cNvPr>
          <p:cNvSpPr txBox="1">
            <a:spLocks/>
          </p:cNvSpPr>
          <p:nvPr/>
        </p:nvSpPr>
        <p:spPr>
          <a:xfrm>
            <a:off x="838200" y="15581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COVID-19 Cases Prediction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79F6F84-8A0D-431E-B121-8AAD506F3572}"/>
              </a:ext>
            </a:extLst>
          </p:cNvPr>
          <p:cNvSpPr txBox="1">
            <a:spLocks/>
          </p:cNvSpPr>
          <p:nvPr/>
        </p:nvSpPr>
        <p:spPr>
          <a:xfrm>
            <a:off x="5228771" y="5299868"/>
            <a:ext cx="5921830" cy="279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藍線</a:t>
            </a:r>
            <a:r>
              <a:rPr lang="en-US" altLang="zh-TW" dirty="0"/>
              <a:t>-</a:t>
            </a:r>
            <a:r>
              <a:rPr lang="zh-TW" altLang="en-US" dirty="0"/>
              <a:t>有類似</a:t>
            </a:r>
            <a:r>
              <a:rPr lang="en-US" altLang="zh-TW" dirty="0"/>
              <a:t>covid-19</a:t>
            </a:r>
            <a:r>
              <a:rPr lang="zh-TW" altLang="en-US" dirty="0"/>
              <a:t>的症狀的比例</a:t>
            </a:r>
            <a:endParaRPr lang="en-US" altLang="zh-TW" dirty="0"/>
          </a:p>
          <a:p>
            <a:r>
              <a:rPr lang="zh-TW" altLang="en-US" dirty="0"/>
              <a:t>橘線</a:t>
            </a:r>
            <a:r>
              <a:rPr lang="en-US" altLang="zh-TW" dirty="0"/>
              <a:t>-</a:t>
            </a:r>
            <a:r>
              <a:rPr lang="zh-TW" altLang="en-US" dirty="0"/>
              <a:t>陽性的比例</a:t>
            </a:r>
          </a:p>
        </p:txBody>
      </p:sp>
    </p:spTree>
    <p:extLst>
      <p:ext uri="{BB962C8B-B14F-4D97-AF65-F5344CB8AC3E}">
        <p14:creationId xmlns:p14="http://schemas.microsoft.com/office/powerpoint/2010/main" val="41025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413BC-FF17-48AF-8428-497FBA40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773E1-5FDC-4197-A463-5D2B5344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有過去三天的資料，要算出</a:t>
            </a:r>
            <a:r>
              <a:rPr lang="zh-TW" altLang="en-US" b="1" dirty="0"/>
              <a:t>第三天測出陽性比例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DC71E4-C764-476C-BDB6-BD8A1002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5" y="3066142"/>
            <a:ext cx="9403103" cy="281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90F9F-1078-4713-B890-876C90D0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36B957-29AE-44E1-9D48-77E20A29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40" y="1935162"/>
            <a:ext cx="7942139" cy="3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D7490-3B41-4D86-A9AE-49E1E7DC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B40CD78-AC3C-4D7E-8719-5248F9BFF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73" y="2105534"/>
            <a:ext cx="9332423" cy="40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7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8103-8D92-4B6D-AE46-3BA0EFFD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Data-Training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EB3630-1926-4E90-A8BB-BC2152A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13" y="1690688"/>
            <a:ext cx="10664574" cy="44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4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1DB62-8419-41E9-98D9-6231D529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Data-Testing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F9DF19F-03CA-4996-B058-5B42BFD17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451" y="1690688"/>
            <a:ext cx="10097097" cy="42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1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8EE55-F460-4E58-A706-C5B7B261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RMSE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BA3EBE-50E0-4A32-94F0-2B9016A0D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029" y="1844562"/>
            <a:ext cx="8925989" cy="3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5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CF5DD-8447-4307-BC64-CACACBD9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393FCEE-6928-4484-BBF3-9CF2CF6F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978" y="2403967"/>
            <a:ext cx="10231481" cy="24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132</Words>
  <Application>Microsoft Office PowerPoint</Application>
  <PresentationFormat>寬螢幕</PresentationFormat>
  <Paragraphs>37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HISLAB_112碩_讀書會</vt:lpstr>
      <vt:lpstr>課程目標</vt:lpstr>
      <vt:lpstr>PowerPoint 簡報</vt:lpstr>
      <vt:lpstr>Data</vt:lpstr>
      <vt:lpstr>Data</vt:lpstr>
      <vt:lpstr>Data-Training</vt:lpstr>
      <vt:lpstr>Data-Testing</vt:lpstr>
      <vt:lpstr>RMSE</vt:lpstr>
      <vt:lpstr>kaggle</vt:lpstr>
      <vt:lpstr>Hints</vt:lpstr>
      <vt:lpstr>Sample baseline</vt:lpstr>
      <vt:lpstr>Medium baseline</vt:lpstr>
      <vt:lpstr>PowerPoint 簡報</vt:lpstr>
      <vt:lpstr>Kaggle</vt:lpstr>
      <vt:lpstr>Strong baseline</vt:lpstr>
      <vt:lpstr>Feature selection</vt:lpstr>
      <vt:lpstr>PowerPoint 簡報</vt:lpstr>
      <vt:lpstr>Kaggle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HISLAB_112碩_讀書會</dc:title>
  <dc:creator>USER</dc:creator>
  <cp:lastModifiedBy>kevin</cp:lastModifiedBy>
  <cp:revision>49</cp:revision>
  <dcterms:created xsi:type="dcterms:W3CDTF">2023-04-30T13:55:05Z</dcterms:created>
  <dcterms:modified xsi:type="dcterms:W3CDTF">2023-05-06T18:02:27Z</dcterms:modified>
</cp:coreProperties>
</file>