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9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尚霖 裡" initials="尚霖" lastIdx="6" clrIdx="0">
    <p:extLst>
      <p:ext uri="{19B8F6BF-5375-455C-9EA6-DF929625EA0E}">
        <p15:presenceInfo xmlns:p15="http://schemas.microsoft.com/office/powerpoint/2012/main" userId="1d219bc8b28e06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7" autoAdjust="0"/>
  </p:normalViewPr>
  <p:slideViewPr>
    <p:cSldViewPr snapToGrid="0">
      <p:cViewPr varScale="1">
        <p:scale>
          <a:sx n="104" d="100"/>
          <a:sy n="104" d="100"/>
        </p:scale>
        <p:origin x="762" y="114"/>
      </p:cViewPr>
      <p:guideLst/>
    </p:cSldViewPr>
  </p:slideViewPr>
  <p:outlineViewPr>
    <p:cViewPr>
      <p:scale>
        <a:sx n="33" d="100"/>
        <a:sy n="33" d="100"/>
      </p:scale>
      <p:origin x="0" y="-236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C5939-CF62-45E7-8CB1-1B2C9C271F0D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39E41-6831-4A2C-A4FC-B41D046DBB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55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1BEF-D983-4DBA-8E46-26C8921EE85F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D1B2-12A0-4AFA-936F-945822098B28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2DD6-759F-4909-ACAA-80AC4F8DA74B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9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9045-ECF5-480D-971D-5A1658551C0C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4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E910-BFE4-4C91-AB06-3186564B54CC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8C94-E343-417F-B856-18FE1BA99FBA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D932-3C64-491B-93C3-6FE3B0A55DF0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A5B1-5818-46F8-B561-DF731B95C88A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F625-042B-4F4D-88C2-1195DD6064DB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0825-661D-4811-B829-055F9E5568A9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92A2-F881-4E83-A469-8E9EE3DDC364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1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65F4-184C-4830-B79F-70DAF9836FAE}" type="datetime1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97DE-27D7-4194-B594-D584FDA2B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8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讀書會報告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00500"/>
            <a:ext cx="9144000" cy="12573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  告  者：李尚霖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D070A-AC46-48A2-B08B-7FC2C303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5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2A6A3C-16DA-43B3-B46B-348624E82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86" y="1334693"/>
            <a:ext cx="6828227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32A0D0-9508-4F93-9E57-846445D1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49" y="1467519"/>
            <a:ext cx="717770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64B1AC-7FB7-418C-A414-F4E7472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53" y="1416875"/>
            <a:ext cx="7093893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9CBA72-B8DD-46FC-99D2-DD693EDE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06" y="1314607"/>
            <a:ext cx="7611387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B3BD7F-B78D-4ACA-8C1C-95BDADDAC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59" y="1380875"/>
            <a:ext cx="7036881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9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A2883FB-D7CF-42C7-A137-C27191EC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55" y="1416875"/>
            <a:ext cx="7266690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3.Gradient Descent Tips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C4DDE5-C6C5-48A0-8A93-8D7E6B3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74" y="1416875"/>
            <a:ext cx="7609852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4.Experiment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1AC8E46-EECA-4381-9E50-CF035899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491077"/>
            <a:ext cx="11317279" cy="18100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A147BA-6CD1-4113-9884-6F597E11E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8" r="5356"/>
          <a:stretch/>
        </p:blipFill>
        <p:spPr>
          <a:xfrm>
            <a:off x="437360" y="3297324"/>
            <a:ext cx="10104584" cy="66684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AB85FCE-11B8-4290-AECC-904A2BDD79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5356"/>
          <a:stretch/>
        </p:blipFill>
        <p:spPr>
          <a:xfrm>
            <a:off x="437362" y="4633735"/>
            <a:ext cx="10104582" cy="7525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17B3D8-FBBD-4C3D-B3BB-0D32F6133C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58" r="5356"/>
          <a:stretch/>
        </p:blipFill>
        <p:spPr>
          <a:xfrm>
            <a:off x="437361" y="3962915"/>
            <a:ext cx="10104583" cy="6668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30501C-67DF-40A0-A843-8D931311E7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67" r="5198"/>
          <a:stretch/>
        </p:blipFill>
        <p:spPr>
          <a:xfrm>
            <a:off x="483542" y="5291593"/>
            <a:ext cx="1010458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6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5.Warm Up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87BC71-C84C-4785-BAF0-0C520972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70" y="1426912"/>
            <a:ext cx="8191059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7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6.To Learn More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797E5-AE06-4143-8BF3-CF5FF010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46" y="1316350"/>
            <a:ext cx="872410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Why Gradient Descent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Gradient Descent Tips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 Learn More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B84FAA-E54F-4E9B-A68E-A6266E86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90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1.Why Gradient Descent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CA0EFFC-A1B8-4AC0-9C38-8A85C88C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1489516"/>
            <a:ext cx="851653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2.Algorithms—SGD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435BD8-87A9-443B-B4D2-124A1373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39" y="1426912"/>
            <a:ext cx="8828321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2.Algorithms—SGDM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6AE457-13EE-4842-93CD-4A9BCF4A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58" y="1426912"/>
            <a:ext cx="8229484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2.Algorithms—Why momentum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F3BC83-B72E-46D0-B3B0-3DC5611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16" y="1380875"/>
            <a:ext cx="8560767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</a:t>
            </a:r>
            <a:r>
              <a:rPr lang="en-US" altLang="zh-TW" dirty="0" err="1">
                <a:latin typeface="標楷體" panose="03000509000000000000" pitchFamily="65" charset="-120"/>
                <a:ea typeface="Lato" panose="020F0502020204030203" pitchFamily="34" charset="0"/>
              </a:rPr>
              <a:t>Adagrad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5716E4-785E-42D4-8B05-C10F00D7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7" y="1384436"/>
            <a:ext cx="852086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3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2.Algorithms—RMSprop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10AF35-62C9-4CC0-86D9-AF3F19C1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58" y="1462912"/>
            <a:ext cx="7105084" cy="5076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63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Lato" panose="020F0502020204030203" pitchFamily="34" charset="0"/>
              </a:rPr>
              <a:t>2.Algorithms—Adam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A26EE-6BE8-4ADF-AADF-174E0387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97DE-27D7-4194-B594-D584FDA2BE7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C9C8BA-D05F-45EA-AAD6-D9A90FAC51B6}"/>
              </a:ext>
            </a:extLst>
          </p:cNvPr>
          <p:cNvSpPr txBox="1">
            <a:spLocks/>
          </p:cNvSpPr>
          <p:nvPr/>
        </p:nvSpPr>
        <p:spPr>
          <a:xfrm>
            <a:off x="838200" y="1689099"/>
            <a:ext cx="105156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E0D65-9EFD-4077-8014-36BE174B27F7}"/>
              </a:ext>
            </a:extLst>
          </p:cNvPr>
          <p:cNvSpPr/>
          <p:nvPr/>
        </p:nvSpPr>
        <p:spPr>
          <a:xfrm>
            <a:off x="2752436" y="1689099"/>
            <a:ext cx="1911928" cy="64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AEA5B7-0090-40F4-BA1A-D90C2CA1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43" y="1467519"/>
            <a:ext cx="9374913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126</Words>
  <Application>Microsoft Office PowerPoint</Application>
  <PresentationFormat>寬螢幕</PresentationFormat>
  <Paragraphs>45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Office 佈景主題</vt:lpstr>
      <vt:lpstr>ML讀書會報告 </vt:lpstr>
      <vt:lpstr>outline</vt:lpstr>
      <vt:lpstr>1.Why Gradient Descent</vt:lpstr>
      <vt:lpstr>2.Algorithms—SGD</vt:lpstr>
      <vt:lpstr>2.Algorithms—SGDM</vt:lpstr>
      <vt:lpstr>2.Algorithms—Why momentum</vt:lpstr>
      <vt:lpstr>2.Algorithms—Adagrad</vt:lpstr>
      <vt:lpstr>2.Algorithms—RMSprop</vt:lpstr>
      <vt:lpstr>2.Algorithms—Adam</vt:lpstr>
      <vt:lpstr>3.Gradient Descent Tips</vt:lpstr>
      <vt:lpstr>3.Gradient Descent Tips</vt:lpstr>
      <vt:lpstr>3.Gradient Descent Tips</vt:lpstr>
      <vt:lpstr>3.Gradient Descent Tips</vt:lpstr>
      <vt:lpstr>3.Gradient Descent Tips</vt:lpstr>
      <vt:lpstr>3.Gradient Descent Tips</vt:lpstr>
      <vt:lpstr>3.Gradient Descent Tips</vt:lpstr>
      <vt:lpstr>4.Experiment</vt:lpstr>
      <vt:lpstr>5.Warm Up</vt:lpstr>
      <vt:lpstr>6.To Learn More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ML讀書會報告</dc:title>
  <dc:creator>輕舟一葉</dc:creator>
  <cp:lastModifiedBy>尚霖 裡</cp:lastModifiedBy>
  <cp:revision>166</cp:revision>
  <dcterms:created xsi:type="dcterms:W3CDTF">2022-02-04T09:39:25Z</dcterms:created>
  <dcterms:modified xsi:type="dcterms:W3CDTF">2023-05-11T02:09:27Z</dcterms:modified>
</cp:coreProperties>
</file>