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0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2024/5/28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8EFDC447-7D4B-27D6-8970-03C25B92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71" y="-510843"/>
            <a:ext cx="2760306" cy="27603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95A165-0A7E-4AFB-913F-B56FED6497F3}"/>
              </a:ext>
            </a:extLst>
          </p:cNvPr>
          <p:cNvSpPr txBox="1"/>
          <p:nvPr/>
        </p:nvSpPr>
        <p:spPr>
          <a:xfrm>
            <a:off x="7568574" y="2370593"/>
            <a:ext cx="16157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9BDF94-51D1-E853-342C-E94DA490D0D5}"/>
              </a:ext>
            </a:extLst>
          </p:cNvPr>
          <p:cNvSpPr txBox="1"/>
          <p:nvPr/>
        </p:nvSpPr>
        <p:spPr>
          <a:xfrm>
            <a:off x="6096000" y="1151863"/>
            <a:ext cx="44662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A602B7-CBEF-1C2F-60DA-A8D56383AB1A}"/>
              </a:ext>
            </a:extLst>
          </p:cNvPr>
          <p:cNvSpPr txBox="1"/>
          <p:nvPr/>
        </p:nvSpPr>
        <p:spPr>
          <a:xfrm>
            <a:off x="7504746" y="3719498"/>
            <a:ext cx="1743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撞球檯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B445DDF-32C0-7AF7-CE9E-8A8C3DEB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320" y="3593608"/>
            <a:ext cx="6096000" cy="3311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057A87-08DA-3070-3C8D-D40F2C75B434}"/>
              </a:ext>
            </a:extLst>
          </p:cNvPr>
          <p:cNvSpPr txBox="1"/>
          <p:nvPr/>
        </p:nvSpPr>
        <p:spPr>
          <a:xfrm>
            <a:off x="6968888" y="4936695"/>
            <a:ext cx="44308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B11107144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江昀祐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B11107126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洪翊倫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21E51DA-C186-99F8-E7DD-5AD634BF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2" y="237047"/>
            <a:ext cx="7428395" cy="28233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5BBCBF2-8B91-7790-8CBE-04F583702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243" y="1754155"/>
            <a:ext cx="4586764" cy="4652477"/>
          </a:xfrm>
          <a:prstGeom prst="rect">
            <a:avLst/>
          </a:prstGeom>
        </p:spPr>
      </p:pic>
      <p:pic>
        <p:nvPicPr>
          <p:cNvPr id="7" name="圖片 6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E5B3CBAB-46DB-6856-4B26-C1818F3B9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77E5869-6F02-2706-0C46-EA0630D86616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71CF13-613C-2E11-742B-6C33CF7A3445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Class</a:t>
            </a:r>
          </a:p>
        </p:txBody>
      </p:sp>
    </p:spTree>
    <p:extLst>
      <p:ext uri="{BB962C8B-B14F-4D97-AF65-F5344CB8AC3E}">
        <p14:creationId xmlns:p14="http://schemas.microsoft.com/office/powerpoint/2010/main" val="68496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EA13D7-05D2-4906-C930-1C637199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79" y="500403"/>
            <a:ext cx="6527398" cy="5452527"/>
          </a:xfrm>
          <a:prstGeom prst="rect">
            <a:avLst/>
          </a:prstGeom>
        </p:spPr>
      </p:pic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4E9F4293-FABB-A108-B6CE-03ADBD421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EF99753-B6DC-FB6A-C50D-983AE674FD9C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81E85B-7E9D-D7CD-5D27-A2A252C7F4D0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Class</a:t>
            </a:r>
          </a:p>
        </p:txBody>
      </p:sp>
    </p:spTree>
    <p:extLst>
      <p:ext uri="{BB962C8B-B14F-4D97-AF65-F5344CB8AC3E}">
        <p14:creationId xmlns:p14="http://schemas.microsoft.com/office/powerpoint/2010/main" val="26052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2723AB-2F1C-C097-FF5B-74282A48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70" y="396861"/>
            <a:ext cx="5948153" cy="3032139"/>
          </a:xfrm>
          <a:prstGeom prst="rect">
            <a:avLst/>
          </a:prstGeom>
        </p:spPr>
      </p:pic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C4DAF4E6-E56B-7380-9BCB-F99DAE43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ACC467C-3F03-3BB1-BE7B-C3C854A4C12A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B830A5-9484-99C3-22CA-9C041B3A4CAF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Class</a:t>
            </a:r>
          </a:p>
        </p:txBody>
      </p:sp>
    </p:spTree>
    <p:extLst>
      <p:ext uri="{BB962C8B-B14F-4D97-AF65-F5344CB8AC3E}">
        <p14:creationId xmlns:p14="http://schemas.microsoft.com/office/powerpoint/2010/main" val="106362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CEB491-DE59-57F0-778D-9CF2ECC6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208" y="1007705"/>
            <a:ext cx="6479220" cy="4315161"/>
          </a:xfrm>
          <a:prstGeom prst="rect">
            <a:avLst/>
          </a:prstGeom>
        </p:spPr>
      </p:pic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D6E9C953-C51C-0043-6ED4-0F340F00E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DD2997D-7B33-1054-711E-8901651366F7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EF2121-3AA5-0FFF-D658-671F6D168054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vecteur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9983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01523A-E222-4477-B5E1-ABE7F4BB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50" y="2071563"/>
            <a:ext cx="7246776" cy="2874877"/>
          </a:xfrm>
          <a:prstGeom prst="rect">
            <a:avLst/>
          </a:prstGeom>
        </p:spPr>
      </p:pic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5A95FEFB-FCD6-5412-BD1A-EF54A0C77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AF06E0A-1FD5-DB04-5178-FE52D83F89B9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268DDA-3F51-5683-D40D-4A4C93FD49F5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vecteur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7182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35A72695-4F90-4F9A-DC96-602C6EC4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07CBD1-78FC-A34C-34A4-2EE781BEFBDA}"/>
              </a:ext>
            </a:extLst>
          </p:cNvPr>
          <p:cNvSpPr txBox="1"/>
          <p:nvPr/>
        </p:nvSpPr>
        <p:spPr>
          <a:xfrm>
            <a:off x="5851255" y="637591"/>
            <a:ext cx="2406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精彩畫面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D303C6-7DC9-8E59-77F5-4FB99EF6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85" y="1972118"/>
            <a:ext cx="4842107" cy="259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EFA2F7-0AE4-F52D-ACFF-495F3A737D57}"/>
              </a:ext>
            </a:extLst>
          </p:cNvPr>
          <p:cNvSpPr txBox="1"/>
          <p:nvPr/>
        </p:nvSpPr>
        <p:spPr>
          <a:xfrm>
            <a:off x="3615019" y="4634922"/>
            <a:ext cx="24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開始畫面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DEA2C5C-BAC5-C5F2-3FF6-5996EF78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24" y="1977636"/>
            <a:ext cx="4715773" cy="257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7A10B1-D854-FAC4-6D2C-CA3C81EAF424}"/>
              </a:ext>
            </a:extLst>
          </p:cNvPr>
          <p:cNvSpPr txBox="1"/>
          <p:nvPr/>
        </p:nvSpPr>
        <p:spPr>
          <a:xfrm>
            <a:off x="8768629" y="4718714"/>
            <a:ext cx="24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勝利畫面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328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F1D4A2F0-A6D6-A28D-D224-896C03CF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696E3C4-59DA-AF16-845F-986D2C5E8D1E}"/>
              </a:ext>
            </a:extLst>
          </p:cNvPr>
          <p:cNvSpPr txBox="1"/>
          <p:nvPr/>
        </p:nvSpPr>
        <p:spPr>
          <a:xfrm>
            <a:off x="6868292" y="506963"/>
            <a:ext cx="2406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遊戲特色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17F691-CC60-3977-3683-CB11F1D30893}"/>
              </a:ext>
            </a:extLst>
          </p:cNvPr>
          <p:cNvSpPr txBox="1"/>
          <p:nvPr/>
        </p:nvSpPr>
        <p:spPr>
          <a:xfrm>
            <a:off x="6096000" y="1739367"/>
            <a:ext cx="53386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可兩人對戰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右方力量條控制推桿力道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獨特的物理演算法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3EAAAB-FDA4-1B02-D6DD-09A373F4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9914"/>
            <a:ext cx="6096000" cy="3311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393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8EFDC447-7D4B-27D6-8970-03C25B92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BAAF14-1BF7-58AD-AB83-E6A4D32BDEA8}"/>
              </a:ext>
            </a:extLst>
          </p:cNvPr>
          <p:cNvSpPr txBox="1"/>
          <p:nvPr/>
        </p:nvSpPr>
        <p:spPr>
          <a:xfrm>
            <a:off x="6998920" y="782838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原創聲明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44E608-D45E-4A7C-93BA-62057972E451}"/>
              </a:ext>
            </a:extLst>
          </p:cNvPr>
          <p:cNvSpPr txBox="1"/>
          <p:nvPr/>
        </p:nvSpPr>
        <p:spPr>
          <a:xfrm>
            <a:off x="6998920" y="2044005"/>
            <a:ext cx="3063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球檯</a:t>
            </a:r>
            <a:r>
              <a:rPr lang="zh-TW" altLang="en-US" sz="28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圖片以外</a:t>
            </a:r>
            <a:endParaRPr lang="en-US" altLang="zh-TW" sz="2800" b="1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其餘皆為原創</a:t>
            </a:r>
            <a:b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39E1DD-1298-8698-1292-7766E0B7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9914"/>
            <a:ext cx="6096000" cy="3311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891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8EFDC447-7D4B-27D6-8970-03C25B92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0D63AB-C295-84B6-E695-8E75C2EB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9914"/>
            <a:ext cx="6096000" cy="3311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1730900-FBB5-6D61-C4B3-EF1A7B7B0105}"/>
              </a:ext>
            </a:extLst>
          </p:cNvPr>
          <p:cNvSpPr txBox="1"/>
          <p:nvPr/>
        </p:nvSpPr>
        <p:spPr>
          <a:xfrm>
            <a:off x="6998920" y="782838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B84FD2-F19B-08F9-F8F6-B8F33CC080D8}"/>
              </a:ext>
            </a:extLst>
          </p:cNvPr>
          <p:cNvSpPr txBox="1"/>
          <p:nvPr/>
        </p:nvSpPr>
        <p:spPr>
          <a:xfrm>
            <a:off x="4523012" y="2005385"/>
            <a:ext cx="783091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江昀祐</a:t>
            </a:r>
            <a:r>
              <a:rPr lang="en-US" altLang="zh-TW" sz="20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畫面設計，撞球判斷式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r>
              <a:rPr lang="zh-TW" altLang="en-US" sz="20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，撞球主程式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endParaRPr lang="zh-TW" altLang="en-US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洪翊</a:t>
            </a:r>
            <a:r>
              <a:rPr lang="zh-TW" altLang="en-US" sz="20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倫</a:t>
            </a:r>
            <a:r>
              <a:rPr lang="en-US" altLang="zh-TW" sz="20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遊戲概念構想， 撞球繪製，碰撞、反彈、加速度公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sz="20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，報告</a:t>
            </a:r>
            <a:b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59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8EFDC447-7D4B-27D6-8970-03C25B92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0D63AB-C295-84B6-E695-8E75C2EB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9914"/>
            <a:ext cx="6096000" cy="3311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1730900-FBB5-6D61-C4B3-EF1A7B7B0105}"/>
              </a:ext>
            </a:extLst>
          </p:cNvPr>
          <p:cNvSpPr txBox="1"/>
          <p:nvPr/>
        </p:nvSpPr>
        <p:spPr>
          <a:xfrm>
            <a:off x="6998920" y="782838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961DD3-C001-377D-89FB-27369C9EE907}"/>
              </a:ext>
            </a:extLst>
          </p:cNvPr>
          <p:cNvSpPr txBox="1"/>
          <p:nvPr/>
        </p:nvSpPr>
        <p:spPr>
          <a:xfrm>
            <a:off x="6096000" y="1739367"/>
            <a:ext cx="53386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採用兩人對戰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採用一般九號球規則，須按照順序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只要不符合規則，對手玩家可透過雙擊左鍵兩下指定白球位置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擊落九號球的獲勝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9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2D83E5-FBD8-359D-69FF-170C6252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314" y="192923"/>
            <a:ext cx="7402977" cy="27729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CEA981-394E-6A85-EC35-DDBAB5CB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14" y="4142936"/>
            <a:ext cx="6753068" cy="1537966"/>
          </a:xfrm>
          <a:prstGeom prst="rect">
            <a:avLst/>
          </a:prstGeom>
        </p:spPr>
      </p:pic>
      <p:pic>
        <p:nvPicPr>
          <p:cNvPr id="10" name="圖片 9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F7D031E5-E467-A332-9584-8DB54ADBC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D9CA31-BD5A-44B6-099D-F3A6C9BF1FA8}"/>
              </a:ext>
            </a:extLst>
          </p:cNvPr>
          <p:cNvSpPr txBox="1"/>
          <p:nvPr/>
        </p:nvSpPr>
        <p:spPr>
          <a:xfrm>
            <a:off x="0" y="2605549"/>
            <a:ext cx="4730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Billard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Class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滑鼠拖曳 移動 按下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8B14D2-A20A-5AE1-EBF4-DFCE5424F99D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799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86F163-820E-F857-D5F1-394F09FF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68" y="86491"/>
            <a:ext cx="7034450" cy="29646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49C658-7EAA-B8B2-3B16-9EE5675D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68" y="3097765"/>
            <a:ext cx="4928519" cy="3226934"/>
          </a:xfrm>
          <a:prstGeom prst="rect">
            <a:avLst/>
          </a:prstGeom>
        </p:spPr>
      </p:pic>
      <p:pic>
        <p:nvPicPr>
          <p:cNvPr id="7" name="圖片 6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64F786EC-5F16-6D8B-BFED-6C31EE8DE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75E0043-8EC1-B49D-399E-AE572EA980A4}"/>
              </a:ext>
            </a:extLst>
          </p:cNvPr>
          <p:cNvSpPr txBox="1"/>
          <p:nvPr/>
        </p:nvSpPr>
        <p:spPr>
          <a:xfrm>
            <a:off x="392434" y="2704007"/>
            <a:ext cx="4141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Billard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Class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滑鼠釋放及點擊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B748E5-6C59-CD5E-BEA1-76F3665D9C88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98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E2BBD8-FF77-0D06-5318-AFA1CA5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97" y="784710"/>
            <a:ext cx="8746954" cy="4251457"/>
          </a:xfrm>
          <a:prstGeom prst="rect">
            <a:avLst/>
          </a:prstGeom>
        </p:spPr>
      </p:pic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7204830D-9A1C-E4BC-A2AD-79D606F67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B6F123D-09F8-FCFE-025D-5BCCF17E5270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568DFB-C07D-69BF-3176-B1EA223F18E6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Boule Class</a:t>
            </a:r>
          </a:p>
        </p:txBody>
      </p:sp>
    </p:spTree>
    <p:extLst>
      <p:ext uri="{BB962C8B-B14F-4D97-AF65-F5344CB8AC3E}">
        <p14:creationId xmlns:p14="http://schemas.microsoft.com/office/powerpoint/2010/main" val="91363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FAE677F-45E1-F054-0B4C-D9AA9247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41" y="186611"/>
            <a:ext cx="6924381" cy="51046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DEDB1B-E7D3-B05A-A8D1-791B07743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1"/>
          <a:stretch/>
        </p:blipFill>
        <p:spPr>
          <a:xfrm>
            <a:off x="4783541" y="5291252"/>
            <a:ext cx="6924381" cy="700229"/>
          </a:xfrm>
          <a:prstGeom prst="rect">
            <a:avLst/>
          </a:prstGeom>
        </p:spPr>
      </p:pic>
      <p:pic>
        <p:nvPicPr>
          <p:cNvPr id="9" name="圖片 8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7D829608-6B4A-312F-E4E2-0F5E36AB1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0BF7907-CD91-13A4-7AF6-8A36EFA0E7B0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F9D47C-0997-3686-F060-272AF76FD407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Boule Class</a:t>
            </a:r>
          </a:p>
        </p:txBody>
      </p:sp>
    </p:spTree>
    <p:extLst>
      <p:ext uri="{BB962C8B-B14F-4D97-AF65-F5344CB8AC3E}">
        <p14:creationId xmlns:p14="http://schemas.microsoft.com/office/powerpoint/2010/main" val="27594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ADC9B4-4DF3-B78A-0A89-E4025900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00" y="1178951"/>
            <a:ext cx="6789720" cy="4193149"/>
          </a:xfrm>
          <a:prstGeom prst="rect">
            <a:avLst/>
          </a:prstGeom>
        </p:spPr>
      </p:pic>
      <p:pic>
        <p:nvPicPr>
          <p:cNvPr id="4" name="圖片 3" descr="一張含有 體育, 撞球, 室內遊戲和運動, 球 的圖片&#10;&#10;自動產生的描述">
            <a:extLst>
              <a:ext uri="{FF2B5EF4-FFF2-40B4-BE49-F238E27FC236}">
                <a16:creationId xmlns:a16="http://schemas.microsoft.com/office/drawing/2014/main" id="{8CCA441B-A2FA-DA03-CCED-E339BE782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25" y="506963"/>
            <a:ext cx="2760306" cy="27603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B54E1DF-1582-C9DB-7FA0-9B47CB167C11}"/>
              </a:ext>
            </a:extLst>
          </p:cNvPr>
          <p:cNvSpPr txBox="1"/>
          <p:nvPr/>
        </p:nvSpPr>
        <p:spPr>
          <a:xfrm>
            <a:off x="0" y="15269"/>
            <a:ext cx="2463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關鍵類別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72D0B1-23E8-3BF0-B415-04D1AA4CBEB4}"/>
              </a:ext>
            </a:extLst>
          </p:cNvPr>
          <p:cNvSpPr txBox="1"/>
          <p:nvPr/>
        </p:nvSpPr>
        <p:spPr>
          <a:xfrm>
            <a:off x="160649" y="2767054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Class</a:t>
            </a:r>
          </a:p>
        </p:txBody>
      </p:sp>
    </p:spTree>
    <p:extLst>
      <p:ext uri="{BB962C8B-B14F-4D97-AF65-F5344CB8AC3E}">
        <p14:creationId xmlns:p14="http://schemas.microsoft.com/office/powerpoint/2010/main" val="20607586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{ABF9BC02-8A05-48C2-A90E-17725AC7A4A3}tf56160789_win32</Template>
  <TotalTime>347</TotalTime>
  <Words>181</Words>
  <Application>Microsoft Office PowerPoint</Application>
  <PresentationFormat>寬螢幕</PresentationFormat>
  <Paragraphs>45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Microsoft JhengHei UI</vt:lpstr>
      <vt:lpstr>細明體</vt:lpstr>
      <vt:lpstr>微軟正黑體</vt:lpstr>
      <vt:lpstr>Calibri</vt:lpstr>
      <vt:lpstr>1_RetrospectVTI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e18790</dc:creator>
  <cp:lastModifiedBy>e18790</cp:lastModifiedBy>
  <cp:revision>7</cp:revision>
  <dcterms:created xsi:type="dcterms:W3CDTF">2024-05-27T17:24:14Z</dcterms:created>
  <dcterms:modified xsi:type="dcterms:W3CDTF">2024-05-28T09:24:27Z</dcterms:modified>
</cp:coreProperties>
</file>