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3" r:id="rId6"/>
    <p:sldId id="267" r:id="rId7"/>
    <p:sldId id="269" r:id="rId8"/>
    <p:sldId id="258" r:id="rId9"/>
    <p:sldId id="259" r:id="rId10"/>
    <p:sldId id="262" r:id="rId11"/>
    <p:sldId id="25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D3F1D-8596-4F5B-8766-DC0EE46CA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2AE92D-C704-4B03-ABAC-926300168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E41518-5E1A-4156-8A0A-59686121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036D3-E4E1-44A8-82BC-7011282A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2F5BFD-A83B-403F-926E-7E25737A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1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D4EE0-6968-4B08-B2F8-ABF7B8CB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174460-1844-455F-BC44-D3E4C7866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E3F4A-EA1C-4C0A-928E-0B76168C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032E2C-F271-40F7-AE24-92044655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9C7D6C-6410-41A1-BE6A-68251DB1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43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D5154E-F9D7-4721-A39C-E44934406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35C63E-1D41-484C-A469-7487B64F9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C2207-94E0-4764-8035-88799B08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32194-02D8-4141-94AA-7D66D635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76E89-90AF-435E-B8CB-9F0E04FB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27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492E4-92D4-43C4-A02B-DF5381C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1667-48B7-417E-B4F9-5BCCDEC5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C7C5C1-4C0A-4FA1-A56B-3DE0619E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DA98FA-4BE0-4446-8F18-AC828979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E917C-7D2E-4FEA-855D-57984117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44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22921-8F08-4871-A5A3-85D54BD2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A22CFF-3105-47E5-9D51-7CB097FB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87C68-B70B-4926-95DC-4A6B25B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140F63-FD59-4D4D-9C7E-9245807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1DB0EE-8DE6-4BCE-BB66-79A1A833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CD577-1740-4CC2-BCC3-A8F1E357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D9CA1-F277-4FBE-BE79-7AFE00385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0AC322-BA1B-4762-B097-1F8D056DA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305ABC-0442-47B4-8C88-632801FD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88803B-90C0-4EC3-9BBA-641DC8FB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44D068-C260-463D-9F0A-D57A4C0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63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6E603-DB8B-46EB-9966-AFAFDB3C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E9EE5E-D1D4-4E6C-B5E4-06A8C002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3C50D1-9397-4A64-AA25-EF138425B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D8BE2F-909E-4426-82BE-25992C0A3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885862-FF51-4286-AF7E-4C2ED1954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4545A9-54FD-4D82-9952-9E1B4F23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AD6D21-CC5D-43F2-A81B-3A1EA2F1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B27062-91A9-48CD-8F0D-FD8E0DB7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5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383C2-20E6-4807-BE6A-3E66BC2A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B6D07E-4DD1-43E4-987D-6DACED70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27B302-152A-4D75-A65C-2391981C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0F1167-50EC-4A00-8147-2858C5CA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63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C173D-1522-4051-8B9C-15F0E69E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945BCD-C17C-4018-9E13-0E56C51F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32B0F4-DCE3-478E-9108-A4082C9B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7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B1E08-28AB-4941-A485-BE8B1DFC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F801A-9AAE-433A-A576-7664198E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92EBC5-F4AC-48C2-8926-6CE12B15D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20879D-6A25-46D4-A244-68661E05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406BB3-D3D8-46EF-B6D1-3C530A00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06F880-DD01-4D2D-8B8F-94DECD8D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0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EC1F4-0FEC-494D-A8EA-E7339103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6D2CC0-AD27-4C97-B949-F4FD43F51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37EDFB-3617-429C-AE1B-E782CAD9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A8C885-FFF1-4E55-A3B0-A0E81C6F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B780E-2EBC-44EE-A4C0-F8CA5E21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311E47-48D7-45F1-B4AE-A9DA33A6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BE4534-60FC-4E23-8334-668ADEBD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119101-3EB6-4109-B6DB-55E13EC2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D71ADE-D1FE-49C7-81CE-677CF7DE4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BE51-1EB6-4A3A-88E8-5E6A028B015A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041227-D8F1-4B41-848E-73EBCB6D6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E69E12-DFDE-4F27-BB7B-50FE92077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F958-D19B-4F0C-80A9-3086CBB98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3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3340830-A901-422F-91B2-46C8C1A7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58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71A3F22-8DF7-4FC9-8CE3-DA1A4E2C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716"/>
            <a:ext cx="9144000" cy="23876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遊戲專題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A8DE87-BDCB-4246-AB8B-DE0F78F3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0579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組員 </a:t>
            </a:r>
            <a:r>
              <a:rPr lang="en-US" altLang="zh-TW" dirty="0">
                <a:solidFill>
                  <a:schemeClr val="bg1"/>
                </a:solidFill>
              </a:rPr>
              <a:t>:  B11030012</a:t>
            </a:r>
            <a:r>
              <a:rPr lang="zh-TW" altLang="en-US" dirty="0">
                <a:solidFill>
                  <a:schemeClr val="bg1"/>
                </a:solidFill>
              </a:rPr>
              <a:t>張力文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B11030040</a:t>
            </a:r>
            <a:r>
              <a:rPr lang="zh-TW" altLang="en-US" dirty="0">
                <a:solidFill>
                  <a:schemeClr val="bg1"/>
                </a:solidFill>
              </a:rPr>
              <a:t>李耀恩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14549-DC0A-4941-A589-547C097D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 </a:t>
            </a:r>
            <a:r>
              <a:rPr lang="en-US" altLang="zh-TW" dirty="0"/>
              <a:t>object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5E0C26-059E-4EBB-849A-95BF6536C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93" y="4477463"/>
            <a:ext cx="1980406" cy="198040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D9C046-4ED4-4D13-B9E1-FEA88CC9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50" y="4477463"/>
            <a:ext cx="1980406" cy="19804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360EC5-5A11-4267-AC5E-326BA0A52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345532"/>
            <a:ext cx="2651124" cy="13255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44C27C5-B561-421F-85B3-2C71671A5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4524377"/>
            <a:ext cx="2651124" cy="13255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A986A14-2FEC-4CBF-97D5-609456EE3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40" y="2345532"/>
            <a:ext cx="1764073" cy="347532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D12FE78-B03B-478E-83CE-6E9E1CDAD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854" y="976964"/>
            <a:ext cx="6026571" cy="3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9A993-8D95-4CCF-9B21-F35E893F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HP Simplified" panose="020B0604020204020204" pitchFamily="34" charset="0"/>
              </a:rPr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06697-7A57-4E91-83A4-9AAF5CE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364" y="26431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張力文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主</a:t>
            </a:r>
            <a:r>
              <a:rPr lang="zh-TW" altLang="en-US" dirty="0">
                <a:latin typeface="+mj-ea"/>
                <a:ea typeface="+mj-ea"/>
              </a:rPr>
              <a:t>遊戲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Object</a:t>
            </a:r>
            <a:r>
              <a:rPr lang="zh-TW" altLang="en-US" dirty="0"/>
              <a:t>擺放設計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7B1AFF-6542-43E4-8BFF-736B0BB81C7B}"/>
              </a:ext>
            </a:extLst>
          </p:cNvPr>
          <p:cNvSpPr txBox="1"/>
          <p:nvPr/>
        </p:nvSpPr>
        <p:spPr>
          <a:xfrm>
            <a:off x="6096000" y="2643167"/>
            <a:ext cx="3209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HP Simplified" panose="020B0604020204020204" pitchFamily="34" charset="0"/>
              </a:rPr>
              <a:t>李耀恩</a:t>
            </a:r>
            <a:r>
              <a:rPr lang="en-US" altLang="zh-TW" sz="2800" dirty="0">
                <a:latin typeface="HP Simplified" panose="020B0604020204020204" pitchFamily="34" charset="0"/>
              </a:rPr>
              <a:t>:</a:t>
            </a:r>
          </a:p>
          <a:p>
            <a:r>
              <a:rPr lang="zh-TW" altLang="en-US" sz="2800" dirty="0">
                <a:latin typeface="HP Simplified" panose="020B0604020204020204" pitchFamily="34" charset="0"/>
              </a:rPr>
              <a:t>素材蒐集</a:t>
            </a:r>
            <a:endParaRPr lang="en-US" altLang="zh-TW" sz="2800" dirty="0">
              <a:latin typeface="HP Simplified" panose="020B0604020204020204" pitchFamily="34" charset="0"/>
            </a:endParaRPr>
          </a:p>
          <a:p>
            <a:r>
              <a:rPr lang="zh-TW" altLang="en-US" sz="2800" dirty="0">
                <a:latin typeface="HP Simplified" panose="020B0604020204020204" pitchFamily="34" charset="0"/>
              </a:rPr>
              <a:t>地圖製作</a:t>
            </a:r>
            <a:endParaRPr lang="en-US" altLang="zh-TW" sz="2800" dirty="0">
              <a:latin typeface="HP Simplified" panose="020B0604020204020204" pitchFamily="34" charset="0"/>
            </a:endParaRPr>
          </a:p>
          <a:p>
            <a:r>
              <a:rPr lang="zh-TW" altLang="en-US" sz="2800" dirty="0">
                <a:latin typeface="HP Simplified" panose="020B0604020204020204" pitchFamily="34" charset="0"/>
              </a:rPr>
              <a:t>起始結束頁面製作</a:t>
            </a:r>
            <a:endParaRPr lang="en-US" altLang="zh-TW" sz="2800" dirty="0">
              <a:latin typeface="HP Simplified" panose="020B0604020204020204" pitchFamily="34" charset="0"/>
            </a:endParaRPr>
          </a:p>
          <a:p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3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E66B1-74B9-465D-BB74-3ACE28A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659E35-1428-4A3C-8F28-4703FAE2C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0" y="2734384"/>
            <a:ext cx="1666081" cy="1666081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7F2F10-27EB-480B-81BC-21E8CB68C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524" y="3429000"/>
            <a:ext cx="12755048" cy="29943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3FCFEE8-FCA2-4E72-AAB8-0561CB512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45" y="1143821"/>
            <a:ext cx="3875743" cy="38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0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569FD-156D-4B6E-B50D-4B2CA530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51119-8667-485A-B8FE-48EE9F23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在遊戲地圖中尋找最終寶藏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3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26653-9AE1-4295-873C-1CB106B8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Panel</a:t>
            </a:r>
            <a:r>
              <a:rPr lang="zh-TW" altLang="en-US" dirty="0"/>
              <a:t>切換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8E980-9FAC-4C72-B379-F12698B7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807"/>
            <a:ext cx="10515600" cy="4351338"/>
          </a:xfrm>
        </p:spPr>
        <p:txBody>
          <a:bodyPr/>
          <a:lstStyle/>
          <a:p>
            <a:r>
              <a:rPr lang="en-US" altLang="zh-TW" dirty="0" err="1"/>
              <a:t>MainFrame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03A6A5-2BF8-4DE7-9EB0-3FC316B2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4" y="3006"/>
            <a:ext cx="7343775" cy="68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A8CB7-CE6A-479E-8CBA-43F741E9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622AF-DD35-417D-B27D-11EF4D2A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KeyHandler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693897-35C4-4A04-8060-15DA94D3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278" y="0"/>
            <a:ext cx="8677722" cy="68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AEC43-7AF9-4989-977B-999D21ED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聲音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877C8C-C7D7-4F1C-B50E-F01899AA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Sound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375943-D985-4ABE-9062-5202041C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75" y="1778697"/>
            <a:ext cx="6054658" cy="44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8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42F4A-90B2-44D4-8738-0246BFF9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385759-118E-44E5-9553-AA4F4EBB6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06636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4851BBF-D8A7-4C75-B36C-D4FE8225A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3" y="3190872"/>
            <a:ext cx="1350970" cy="13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2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EB31AAC-C001-4FD4-A3FB-9A066F588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863" y="3175973"/>
            <a:ext cx="4488276" cy="30638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6DDB85B-20C7-4B71-9871-484C0359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35" y="365125"/>
            <a:ext cx="6651492" cy="43427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D96ABDD-D60E-421B-BB03-018E052A906B}"/>
              </a:ext>
            </a:extLst>
          </p:cNvPr>
          <p:cNvSpPr txBox="1"/>
          <p:nvPr/>
        </p:nvSpPr>
        <p:spPr>
          <a:xfrm>
            <a:off x="2558128" y="5081221"/>
            <a:ext cx="468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地圖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txt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檔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DB3DCB-6D3C-4D70-B5C5-304F9B304B68}"/>
              </a:ext>
            </a:extLst>
          </p:cNvPr>
          <p:cNvSpPr txBox="1"/>
          <p:nvPr/>
        </p:nvSpPr>
        <p:spPr>
          <a:xfrm>
            <a:off x="8231688" y="2682990"/>
            <a:ext cx="468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地圖</a:t>
            </a:r>
            <a:r>
              <a:rPr lang="en-US" altLang="zh-TW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txt</a:t>
            </a:r>
            <a:r>
              <a:rPr lang="zh-TW" altLang="en-US" sz="24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檔 局部畫面</a:t>
            </a:r>
          </a:p>
        </p:txBody>
      </p:sp>
    </p:spTree>
    <p:extLst>
      <p:ext uri="{BB962C8B-B14F-4D97-AF65-F5344CB8AC3E}">
        <p14:creationId xmlns:p14="http://schemas.microsoft.com/office/powerpoint/2010/main" val="75067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214A0-C6F2-4BF4-A32A-6CDC5432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3F95D4-9506-4927-A3AD-D6754623E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40" y="3822555"/>
            <a:ext cx="2447510" cy="244751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5A0A58-DF68-40FF-9BDD-1C9080D2D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5" y="3822555"/>
            <a:ext cx="2447510" cy="244751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653C3B-AB3F-440C-9E72-C0BEBCFDF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35" y="1522181"/>
            <a:ext cx="2447510" cy="24475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8AD6FC5-EA3E-4966-A068-113564A0C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5" y="1617120"/>
            <a:ext cx="2447510" cy="24475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9348F21-6C51-4A8C-AA6A-A71788656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252" y="1962096"/>
            <a:ext cx="5885950" cy="293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C0363-E8E0-4B99-A037-1805F9BF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碰撞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3FEE425-3CAE-47DF-B93E-38E103279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6" y="2025109"/>
            <a:ext cx="2901768" cy="29017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9BD0FB2-5705-4ABE-B530-253B2B3D3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80" y="2701839"/>
            <a:ext cx="1219200" cy="609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3ACBF6-EC0B-44B2-AB42-F48585F1D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70" y="4164876"/>
            <a:ext cx="1449977" cy="14499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DD9DAE3-8A57-44F3-B106-4A8928938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17" y="2685690"/>
            <a:ext cx="1449977" cy="144997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DA7E157-8459-4E4E-AE38-971EBE05E2CF}"/>
              </a:ext>
            </a:extLst>
          </p:cNvPr>
          <p:cNvSpPr/>
          <p:nvPr/>
        </p:nvSpPr>
        <p:spPr>
          <a:xfrm>
            <a:off x="1201777" y="3172100"/>
            <a:ext cx="783771" cy="87738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4421A6-D6A1-4601-919A-8854DC1E797A}"/>
              </a:ext>
            </a:extLst>
          </p:cNvPr>
          <p:cNvSpPr/>
          <p:nvPr/>
        </p:nvSpPr>
        <p:spPr>
          <a:xfrm>
            <a:off x="2769954" y="4164876"/>
            <a:ext cx="1457409" cy="1449977"/>
          </a:xfrm>
          <a:prstGeom prst="rect">
            <a:avLst/>
          </a:prstGeom>
          <a:solidFill>
            <a:srgbClr val="FF0000">
              <a:alpha val="30000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6426A9-F9EA-4EE9-9499-74359951BBE2}"/>
              </a:ext>
            </a:extLst>
          </p:cNvPr>
          <p:cNvSpPr/>
          <p:nvPr/>
        </p:nvSpPr>
        <p:spPr>
          <a:xfrm>
            <a:off x="2756894" y="2727965"/>
            <a:ext cx="1457409" cy="1449977"/>
          </a:xfrm>
          <a:prstGeom prst="rect">
            <a:avLst/>
          </a:prstGeom>
          <a:solidFill>
            <a:srgbClr val="FF0000">
              <a:alpha val="30000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195345-D277-4F27-ADB1-0C97A2E1E283}"/>
              </a:ext>
            </a:extLst>
          </p:cNvPr>
          <p:cNvSpPr/>
          <p:nvPr/>
        </p:nvSpPr>
        <p:spPr>
          <a:xfrm>
            <a:off x="2953947" y="2727965"/>
            <a:ext cx="1055865" cy="88827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B38516-8280-45A4-86B2-5B727A44ABBC}"/>
              </a:ext>
            </a:extLst>
          </p:cNvPr>
          <p:cNvSpPr txBox="1"/>
          <p:nvPr/>
        </p:nvSpPr>
        <p:spPr>
          <a:xfrm>
            <a:off x="4467487" y="4572003"/>
            <a:ext cx="176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不可穿過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9BF303-0E45-43EA-897D-3854EC237056}"/>
              </a:ext>
            </a:extLst>
          </p:cNvPr>
          <p:cNvSpPr txBox="1"/>
          <p:nvPr/>
        </p:nvSpPr>
        <p:spPr>
          <a:xfrm>
            <a:off x="4467487" y="3093723"/>
            <a:ext cx="145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可穿過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E89E00A-03A4-41CE-89E7-6C549A0F12AA}"/>
              </a:ext>
            </a:extLst>
          </p:cNvPr>
          <p:cNvSpPr txBox="1"/>
          <p:nvPr/>
        </p:nvSpPr>
        <p:spPr>
          <a:xfrm>
            <a:off x="2909714" y="2214116"/>
            <a:ext cx="1662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object</a:t>
            </a:r>
            <a:endParaRPr lang="zh-TW" altLang="en-US" sz="2800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67368CF8-1139-4E75-BA1E-128C0660F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224" y="3903266"/>
            <a:ext cx="6581567" cy="523220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EDDFAF8-A5FB-482D-8D83-58C0722AA5D1}"/>
              </a:ext>
            </a:extLst>
          </p:cNvPr>
          <p:cNvCxnSpPr>
            <a:cxnSpLocks/>
          </p:cNvCxnSpPr>
          <p:nvPr/>
        </p:nvCxnSpPr>
        <p:spPr>
          <a:xfrm>
            <a:off x="1201777" y="4314199"/>
            <a:ext cx="78377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0DC2290F-2A87-409C-93F8-2F8971DE9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8601" y="2147104"/>
            <a:ext cx="6423968" cy="55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4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65</Words>
  <Application>Microsoft Office PowerPoint</Application>
  <PresentationFormat>寬螢幕</PresentationFormat>
  <Paragraphs>29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YaHei UI</vt:lpstr>
      <vt:lpstr>新細明體</vt:lpstr>
      <vt:lpstr>Arial</vt:lpstr>
      <vt:lpstr>Arial Black</vt:lpstr>
      <vt:lpstr>Calibri</vt:lpstr>
      <vt:lpstr>Calibri Light</vt:lpstr>
      <vt:lpstr>HP Simplified</vt:lpstr>
      <vt:lpstr>Wingdings</vt:lpstr>
      <vt:lpstr>Office 佈景主題</vt:lpstr>
      <vt:lpstr>遊戲專題</vt:lpstr>
      <vt:lpstr>遊戲說明</vt:lpstr>
      <vt:lpstr>Panel切換</vt:lpstr>
      <vt:lpstr>按鍵</vt:lpstr>
      <vt:lpstr>聲音</vt:lpstr>
      <vt:lpstr>地圖</vt:lpstr>
      <vt:lpstr>PowerPoint 簡報</vt:lpstr>
      <vt:lpstr>Player</vt:lpstr>
      <vt:lpstr>碰撞</vt:lpstr>
      <vt:lpstr>物件 object</vt:lpstr>
      <vt:lpstr>工作分配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遊戲專題</dc:title>
  <dc:creator>USER</dc:creator>
  <cp:lastModifiedBy>USER</cp:lastModifiedBy>
  <cp:revision>15</cp:revision>
  <dcterms:created xsi:type="dcterms:W3CDTF">2024-05-28T08:27:49Z</dcterms:created>
  <dcterms:modified xsi:type="dcterms:W3CDTF">2024-05-28T14:34:49Z</dcterms:modified>
</cp:coreProperties>
</file>