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70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82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84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06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611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16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83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16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253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0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08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69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19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07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43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19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47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61FBCE-D4EB-40A5-9032-FD603D9C1ECE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0B2A1-6229-448B-B13D-491DEEA026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48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6B73F-563C-4FBB-8460-B9A6BDDB7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Pac-Man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原創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4180BE-4537-4B3A-8F75-B9598B91B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720" y="3301851"/>
            <a:ext cx="2350008" cy="410613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實習期末專題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E9EDF08-142A-4863-AD21-B10E05A60A17}"/>
              </a:ext>
            </a:extLst>
          </p:cNvPr>
          <p:cNvSpPr txBox="1"/>
          <p:nvPr/>
        </p:nvSpPr>
        <p:spPr>
          <a:xfrm>
            <a:off x="1154955" y="4777381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B11007111 </a:t>
            </a:r>
            <a:r>
              <a:rPr lang="zh-TW" altLang="en-US" dirty="0"/>
              <a:t>胡予肴</a:t>
            </a:r>
            <a:endParaRPr lang="en-US" altLang="zh-TW" dirty="0"/>
          </a:p>
          <a:p>
            <a:r>
              <a:rPr lang="en-US" altLang="zh-TW" dirty="0"/>
              <a:t>B11007126 </a:t>
            </a:r>
            <a:r>
              <a:rPr lang="zh-TW" altLang="en-US" dirty="0"/>
              <a:t>吳豐安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1633EF-0327-438C-9A57-A7F8FA269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457200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B991E-F5F1-43EF-8CA5-AC0C263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928206"/>
            <a:ext cx="9404723" cy="1400530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鬼魂追擊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3DF45D4-E3E8-4C7C-B431-270996EDA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1" y="2229049"/>
            <a:ext cx="3489961" cy="1361936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ACC3B0-9C45-4FA7-903E-A28F745C4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22" y="4446407"/>
            <a:ext cx="5165674" cy="123170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F1507BC-0FC6-4845-B264-97EEC8E26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0" y="4222568"/>
            <a:ext cx="3489961" cy="180677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614C595-4454-4108-99D2-8D1266EA0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55" y="2157520"/>
            <a:ext cx="4337413" cy="184120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9DD0B5-4E08-4F05-B412-5DAE12CD906E}"/>
              </a:ext>
            </a:extLst>
          </p:cNvPr>
          <p:cNvSpPr txBox="1"/>
          <p:nvPr/>
        </p:nvSpPr>
        <p:spPr>
          <a:xfrm>
            <a:off x="956751" y="1788188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Blinky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5CFF841-74EC-45C8-9915-06067501C8C4}"/>
              </a:ext>
            </a:extLst>
          </p:cNvPr>
          <p:cNvSpPr txBox="1"/>
          <p:nvPr/>
        </p:nvSpPr>
        <p:spPr>
          <a:xfrm>
            <a:off x="5042534" y="4037902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Clyde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F515F2-4B7A-46ED-BE85-1071EF0E04A1}"/>
              </a:ext>
            </a:extLst>
          </p:cNvPr>
          <p:cNvSpPr txBox="1"/>
          <p:nvPr/>
        </p:nvSpPr>
        <p:spPr>
          <a:xfrm>
            <a:off x="5101422" y="1747607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Pinky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B3517A2-AA48-484B-B84F-A06421BA20A3}"/>
              </a:ext>
            </a:extLst>
          </p:cNvPr>
          <p:cNvSpPr txBox="1"/>
          <p:nvPr/>
        </p:nvSpPr>
        <p:spPr>
          <a:xfrm>
            <a:off x="956751" y="3814063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Inky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315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B991E-F5F1-43EF-8CA5-AC0C263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928206"/>
            <a:ext cx="9404723" cy="1400530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玩家移動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吃豆子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9BF402D-6F62-4ABF-9B3C-760E2C1A4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56" y="2114006"/>
            <a:ext cx="6972300" cy="158496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F851C7D-3AF1-4448-9DE3-1BE566B77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86" y="4069426"/>
            <a:ext cx="1905000" cy="1905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390D7EFF-2AC3-453D-B599-88D7FC774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56" y="3795106"/>
            <a:ext cx="500634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1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B991E-F5F1-43EF-8CA5-AC0C263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928206"/>
            <a:ext cx="9404723" cy="1400530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803970-3771-48C9-BCB9-A89039024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5" y="3377158"/>
            <a:ext cx="4634048" cy="303281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70B0E3F-5475-46BB-A244-6B572BDB8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1" y="1617202"/>
            <a:ext cx="4884420" cy="234696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D7063DB-AFE0-4369-859B-337EDEAD1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1" y="4032532"/>
            <a:ext cx="5029200" cy="23774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2CB484-1CE4-4EB0-B772-869BFDF67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80" y="1703198"/>
            <a:ext cx="1844958" cy="14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0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B991E-F5F1-43EF-8CA5-AC0C263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928206"/>
            <a:ext cx="9404723" cy="1400530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玩家死亡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41E11C-9BDD-4E3F-A896-9C1A15F7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843" y="1082360"/>
            <a:ext cx="4728925" cy="4948102"/>
          </a:xfrm>
          <a:prstGeom prst="rect">
            <a:avLst/>
          </a:prstGeom>
        </p:spPr>
      </p:pic>
      <p:pic>
        <p:nvPicPr>
          <p:cNvPr id="1028" name="Picture 4" descr="I'm coding a little Pacman game and was trying to do an animation for his  death... I think I got lost along the way :3 : r/PixelArt">
            <a:extLst>
              <a:ext uri="{FF2B5EF4-FFF2-40B4-BE49-F238E27FC236}">
                <a16:creationId xmlns:a16="http://schemas.microsoft.com/office/drawing/2014/main" id="{DB3579D4-F340-4F42-8C66-3604F54C7C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2" y="2862511"/>
            <a:ext cx="4587276" cy="266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98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B991E-F5F1-43EF-8CA5-AC0C263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928206"/>
            <a:ext cx="9404723" cy="1400530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799D9-B2CE-49C6-9455-70E86E7A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20" y="1956381"/>
            <a:ext cx="8946541" cy="419548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胡予肴：遊戲邏輯判斷、演算法、影片錄製、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吳豐安：遊戲介面、圖片與音效、影片錄製、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 descr="Many Thanks for your Listening! 素材庫相片| Adobe Stock">
            <a:extLst>
              <a:ext uri="{FF2B5EF4-FFF2-40B4-BE49-F238E27FC236}">
                <a16:creationId xmlns:a16="http://schemas.microsoft.com/office/drawing/2014/main" id="{FCF0B502-DC9D-47DC-A8F4-C239EA0D0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"/>
          <a:stretch/>
        </p:blipFill>
        <p:spPr bwMode="auto">
          <a:xfrm>
            <a:off x="6003471" y="3202904"/>
            <a:ext cx="6188529" cy="3655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7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B991E-F5F1-43EF-8CA5-AC0C263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928206"/>
            <a:ext cx="9404723" cy="1400530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遊戲玩法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799D9-B2CE-49C6-9455-70E86E7A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控制遊戲的主角小精靈吃掉藏在迷宮內所有的豆子，並且不能被鬼魂抓到。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迷宮的四個角落有大的豆子稱為能量球，提供小精靈一小段時間可以反過來吃掉鬼魂的力量，鬼魂會在這段時間變為深藍色並逃跑。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吃掉所有迷宮內所有的豆子來獲勝一輪遊戲，被鬼魂抓到則失敗一輪遊戲。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贏得三次或是失敗三次後進入勝利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失敗結算畫面，可再次重新開始遊戲或結束遊戲。</a:t>
            </a:r>
          </a:p>
        </p:txBody>
      </p:sp>
    </p:spTree>
    <p:extLst>
      <p:ext uri="{BB962C8B-B14F-4D97-AF65-F5344CB8AC3E}">
        <p14:creationId xmlns:p14="http://schemas.microsoft.com/office/powerpoint/2010/main" val="286660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B991E-F5F1-43EF-8CA5-AC0C263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928206"/>
            <a:ext cx="9404723" cy="1400530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遊戲玩法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鬼魂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799D9-B2CE-49C6-9455-70E86E7A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28" y="1734313"/>
            <a:ext cx="8946541" cy="419548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開始後四隻鬼魂會輪流出來追玩家，並照不同演算法設定追擊目標點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Blinky(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：單純追著玩家目前的位置。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Pinky(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粉紅色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：預測玩家方向前四格的位置。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491AF7-2DF0-4659-B1E5-2EA5F9B1A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52" y="3164921"/>
            <a:ext cx="3506723" cy="29717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47FB736-26CA-40C0-A00E-0F12539AD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52" y="3164922"/>
            <a:ext cx="3429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B991E-F5F1-43EF-8CA5-AC0C263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928206"/>
            <a:ext cx="9404723" cy="1400530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遊戲玩法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鬼魂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799D9-B2CE-49C6-9455-70E86E7A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28" y="1734313"/>
            <a:ext cx="8946541" cy="4195481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Inky(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淺藍色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：最複雜的鬼魂，會以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Blinky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Pac-Man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前兩格這兩點位置做向量，往前延伸一倍的距離為目標點。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Clyde(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橘色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：當距離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Pac-Man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超過八格時跟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Blinky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一樣單純追著玩家，但小於八格會想往左下角逃跑。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220EA1-8734-438C-BF37-6F4A4D003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998" y="3355422"/>
            <a:ext cx="3205009" cy="29051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3788947-A1BC-49E7-91B6-84FD413FE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23" y="3355422"/>
            <a:ext cx="33432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3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B991E-F5F1-43EF-8CA5-AC0C263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928206"/>
            <a:ext cx="9404723" cy="1400530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遊戲玩法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遊戲畫面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F563399-A169-4106-8E09-31D7CA84B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0" y="2057986"/>
            <a:ext cx="3039745" cy="295574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E48E39A-B68D-401A-A526-08643B4DE1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5" t="6268" r="18054" b="21550"/>
          <a:stretch/>
        </p:blipFill>
        <p:spPr>
          <a:xfrm>
            <a:off x="7076595" y="1811080"/>
            <a:ext cx="3202348" cy="37203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DDBB7C2-D387-4544-B26C-0E2E9B1C03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7146" r="18393" b="21019"/>
          <a:stretch/>
        </p:blipFill>
        <p:spPr>
          <a:xfrm>
            <a:off x="3975407" y="1901772"/>
            <a:ext cx="3039745" cy="35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2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B991E-F5F1-43EF-8CA5-AC0C263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928206"/>
            <a:ext cx="9404723" cy="1400530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遊戲玩法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結算畫面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7F5369-731E-4246-8637-4A70445AE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11" y="1859693"/>
            <a:ext cx="3578018" cy="347430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0D9167-EDDB-4AAE-B4CF-AD342B5E5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69" y="1761241"/>
            <a:ext cx="3454387" cy="41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4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B991E-F5F1-43EF-8CA5-AC0C263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928206"/>
            <a:ext cx="9404723" cy="1400530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4E5794-015F-4704-AC33-04E7715B3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9" y="2104893"/>
            <a:ext cx="3454527" cy="1147758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2191EFD-30F2-4ADA-8989-AA30B4BA8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9" y="3566162"/>
            <a:ext cx="3409390" cy="70539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EEA3A9A-BAFF-4CF7-B3E9-22AE94065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41" y="738179"/>
            <a:ext cx="1888671" cy="56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B991E-F5F1-43EF-8CA5-AC0C263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928206"/>
            <a:ext cx="9404723" cy="1400530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找路線演算法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1089EA8-D7A4-4736-B056-DA7DDA070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91" y="1987318"/>
            <a:ext cx="5084404" cy="2883364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9F749B4-9FC7-4193-BBF4-C010CC4B6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166" y="1916430"/>
            <a:ext cx="4495800" cy="30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6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B991E-F5F1-43EF-8CA5-AC0C263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928206"/>
            <a:ext cx="9404723" cy="1400530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找路線演算法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B948994-08E1-4C14-98C9-61BADD122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36" y="1734032"/>
            <a:ext cx="3396313" cy="4195762"/>
          </a:xfrm>
          <a:prstGeom prst="rect">
            <a:avLst/>
          </a:prstGeom>
        </p:spPr>
      </p:pic>
      <p:pic>
        <p:nvPicPr>
          <p:cNvPr id="3074" name="Picture 2" descr="Map Icons - Free SVG &amp; PNG Map Images - Noun Project">
            <a:extLst>
              <a:ext uri="{FF2B5EF4-FFF2-40B4-BE49-F238E27FC236}">
                <a16:creationId xmlns:a16="http://schemas.microsoft.com/office/drawing/2014/main" id="{05102B80-A994-4353-A476-2E532A38A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443" y="2328736"/>
            <a:ext cx="3118758" cy="311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83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TM02836342[[fn=離子]]</Template>
  <TotalTime>112</TotalTime>
  <Words>335</Words>
  <Application>Microsoft Office PowerPoint</Application>
  <PresentationFormat>寬螢幕</PresentationFormat>
  <Paragraphs>32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Century Gothic</vt:lpstr>
      <vt:lpstr>Wingdings 3</vt:lpstr>
      <vt:lpstr>離子</vt:lpstr>
      <vt:lpstr>Pac-Man(原創)</vt:lpstr>
      <vt:lpstr> 遊戲玩法</vt:lpstr>
      <vt:lpstr> 遊戲玩法-鬼魂</vt:lpstr>
      <vt:lpstr> 遊戲玩法-鬼魂</vt:lpstr>
      <vt:lpstr> 遊戲玩法-遊戲畫面</vt:lpstr>
      <vt:lpstr> 遊戲玩法-結算畫面</vt:lpstr>
      <vt:lpstr> 程式-類別</vt:lpstr>
      <vt:lpstr> 程式-找路線演算法</vt:lpstr>
      <vt:lpstr> 程式-找路線演算法</vt:lpstr>
      <vt:lpstr> 程式-鬼魂追擊</vt:lpstr>
      <vt:lpstr> 程式-玩家移動&amp;吃豆子</vt:lpstr>
      <vt:lpstr> 程式-音樂&amp;音效</vt:lpstr>
      <vt:lpstr> 程式-玩家死亡</vt:lpstr>
      <vt:lpstr> 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Pac-Man(原創)</dc:title>
  <dc:creator>user</dc:creator>
  <cp:lastModifiedBy>ALEX WU</cp:lastModifiedBy>
  <cp:revision>12</cp:revision>
  <dcterms:created xsi:type="dcterms:W3CDTF">2024-05-21T07:43:23Z</dcterms:created>
  <dcterms:modified xsi:type="dcterms:W3CDTF">2024-05-23T15:46:28Z</dcterms:modified>
</cp:coreProperties>
</file>