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3" r:id="rId6"/>
    <p:sldId id="271" r:id="rId7"/>
    <p:sldId id="274" r:id="rId8"/>
    <p:sldId id="270" r:id="rId9"/>
    <p:sldId id="277" r:id="rId10"/>
    <p:sldId id="278" r:id="rId11"/>
    <p:sldId id="276" r:id="rId12"/>
    <p:sldId id="262" r:id="rId13"/>
    <p:sldId id="263" r:id="rId14"/>
    <p:sldId id="264" r:id="rId15"/>
    <p:sldId id="267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XeJImLSZug&amp;list=PLfd-5Q3Fwq0WKrkEKw12nqpfER3MG5_Wi&amp;index=12&amp;ab_channel=BrandonGrasle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F923A-7C87-FA2A-518E-AC1D4F24D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期末專題報告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 WARS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5200AA-90EB-9265-B70D-CD5917D4C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B11007060</a:t>
            </a:r>
            <a:r>
              <a:rPr lang="zh-TW" altLang="en-US" sz="2000" dirty="0"/>
              <a:t> 邱懷恩</a:t>
            </a:r>
            <a:endParaRPr lang="en-US" altLang="zh-TW" sz="2000" dirty="0"/>
          </a:p>
          <a:p>
            <a:r>
              <a:rPr lang="en-US" altLang="zh-TW" sz="2000" dirty="0"/>
              <a:t>B11007160</a:t>
            </a:r>
            <a:r>
              <a:rPr lang="zh-TW" altLang="en-US" sz="2000" dirty="0"/>
              <a:t> 張宸碩</a:t>
            </a:r>
          </a:p>
        </p:txBody>
      </p:sp>
    </p:spTree>
    <p:extLst>
      <p:ext uri="{BB962C8B-B14F-4D97-AF65-F5344CB8AC3E}">
        <p14:creationId xmlns:p14="http://schemas.microsoft.com/office/powerpoint/2010/main" val="99377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95EBE7-D9D0-6BD0-BA3E-99DFA978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3" y="1503690"/>
            <a:ext cx="6911939" cy="19253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FD4CC8-2BA1-109E-D94A-32C78FA00D02}"/>
              </a:ext>
            </a:extLst>
          </p:cNvPr>
          <p:cNvSpPr txBox="1"/>
          <p:nvPr/>
        </p:nvSpPr>
        <p:spPr>
          <a:xfrm>
            <a:off x="636105" y="505424"/>
            <a:ext cx="170431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登入機制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87267D-6CAE-88AB-DDFF-62DA42A8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" y="3891766"/>
            <a:ext cx="6911939" cy="153937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631C1B4-B295-B856-BF50-46470444B55D}"/>
              </a:ext>
            </a:extLst>
          </p:cNvPr>
          <p:cNvSpPr txBox="1"/>
          <p:nvPr/>
        </p:nvSpPr>
        <p:spPr>
          <a:xfrm>
            <a:off x="7529245" y="505424"/>
            <a:ext cx="3233578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設定圖片儲存的目錄路徑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B6C763-360C-2865-1831-1E79816ABDEF}"/>
              </a:ext>
            </a:extLst>
          </p:cNvPr>
          <p:cNvSpPr txBox="1"/>
          <p:nvPr/>
        </p:nvSpPr>
        <p:spPr>
          <a:xfrm>
            <a:off x="7529245" y="1262238"/>
            <a:ext cx="4495141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130~132: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檢查目錄是否存在，若不存在則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400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創建一個新目錄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6AD693-B9EE-09C7-C683-D2406746FE44}"/>
              </a:ext>
            </a:extLst>
          </p:cNvPr>
          <p:cNvSpPr txBox="1"/>
          <p:nvPr/>
        </p:nvSpPr>
        <p:spPr>
          <a:xfrm>
            <a:off x="7529245" y="2434550"/>
            <a:ext cx="3212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134: </a:t>
            </a:r>
            <a:r>
              <a:rPr lang="zh-TW" altLang="en-US" dirty="0"/>
              <a:t>設定目標檔案的完整路徑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14070-4816-985A-5F66-EECF6B5E9273}"/>
              </a:ext>
            </a:extLst>
          </p:cNvPr>
          <p:cNvSpPr txBox="1"/>
          <p:nvPr/>
        </p:nvSpPr>
        <p:spPr>
          <a:xfrm>
            <a:off x="7529245" y="3080881"/>
            <a:ext cx="6097656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138: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將圖片複製到目標路徑，若圖片已存在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就覆蓋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21CF80-9C63-7925-0D8A-D5FD51B55C2B}"/>
              </a:ext>
            </a:extLst>
          </p:cNvPr>
          <p:cNvSpPr txBox="1"/>
          <p:nvPr/>
        </p:nvSpPr>
        <p:spPr>
          <a:xfrm>
            <a:off x="7529245" y="4163421"/>
            <a:ext cx="6097656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libGDX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類別從絕對路徑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載入圖片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222BA6-5A86-DB36-7D98-D62015309F71}"/>
              </a:ext>
            </a:extLst>
          </p:cNvPr>
          <p:cNvSpPr txBox="1"/>
          <p:nvPr/>
        </p:nvSpPr>
        <p:spPr>
          <a:xfrm>
            <a:off x="7529245" y="5340595"/>
            <a:ext cx="4553619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113~115: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如果圖片載入失敗，便把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player-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Texture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208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36B2BE-55F0-2248-7332-A0749E91F3A3}"/>
              </a:ext>
            </a:extLst>
          </p:cNvPr>
          <p:cNvSpPr txBox="1"/>
          <p:nvPr/>
        </p:nvSpPr>
        <p:spPr>
          <a:xfrm>
            <a:off x="636105" y="505424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排行榜機制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28C9D4-8644-7800-E887-E0ECC729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81" y="1310436"/>
            <a:ext cx="6453448" cy="457119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055555-EC15-F991-6D33-A67C7D46AEF5}"/>
              </a:ext>
            </a:extLst>
          </p:cNvPr>
          <p:cNvSpPr txBox="1"/>
          <p:nvPr/>
        </p:nvSpPr>
        <p:spPr>
          <a:xfrm>
            <a:off x="374571" y="3319754"/>
            <a:ext cx="550939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BufferedReader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並藉由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rating-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指定的檔案路徑讀取資料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09BAF1-9CA7-0C03-6B43-CF7F13A02AC3}"/>
              </a:ext>
            </a:extLst>
          </p:cNvPr>
          <p:cNvSpPr txBox="1"/>
          <p:nvPr/>
        </p:nvSpPr>
        <p:spPr>
          <a:xfrm>
            <a:off x="374571" y="1315892"/>
            <a:ext cx="550939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288: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BufferedWriter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並藉由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rating-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指定的檔案路徑寫入資料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0317E4-F0F0-A601-07F2-FABFC0EFF3F2}"/>
              </a:ext>
            </a:extLst>
          </p:cNvPr>
          <p:cNvSpPr txBox="1"/>
          <p:nvPr/>
        </p:nvSpPr>
        <p:spPr>
          <a:xfrm>
            <a:off x="374571" y="2367650"/>
            <a:ext cx="550939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289~291: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ratingList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中的每一條資料寫入檔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案，每寫完一條資料後換行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162121-46A0-E959-AC03-41CAF3E3C060}"/>
              </a:ext>
            </a:extLst>
          </p:cNvPr>
          <p:cNvSpPr txBox="1"/>
          <p:nvPr/>
        </p:nvSpPr>
        <p:spPr>
          <a:xfrm>
            <a:off x="374571" y="4308321"/>
            <a:ext cx="6097656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303~304: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逐行讀取檔案的內容，並將每一行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的資料加入到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ratingList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1AB34-44A8-4040-CE03-999DCD755CB5}"/>
              </a:ext>
            </a:extLst>
          </p:cNvPr>
          <p:cNvSpPr txBox="1"/>
          <p:nvPr/>
        </p:nvSpPr>
        <p:spPr>
          <a:xfrm>
            <a:off x="374571" y="5303105"/>
            <a:ext cx="346193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294~295/306~307: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錯誤處理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22EFF2-4883-6CA1-E1FB-AAE3FD39443C}"/>
              </a:ext>
            </a:extLst>
          </p:cNvPr>
          <p:cNvSpPr txBox="1"/>
          <p:nvPr/>
        </p:nvSpPr>
        <p:spPr>
          <a:xfrm>
            <a:off x="374570" y="6003234"/>
            <a:ext cx="645344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312: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內部的一個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method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，對序列進行排序</a:t>
            </a:r>
          </a:p>
        </p:txBody>
      </p:sp>
    </p:spTree>
    <p:extLst>
      <p:ext uri="{BB962C8B-B14F-4D97-AF65-F5344CB8AC3E}">
        <p14:creationId xmlns:p14="http://schemas.microsoft.com/office/powerpoint/2010/main" val="289385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DA5D5-2332-AC65-6B31-E8166EB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852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45E65E-A51A-69C0-38BE-79F9642C5EF4}"/>
              </a:ext>
            </a:extLst>
          </p:cNvPr>
          <p:cNvSpPr txBox="1"/>
          <p:nvPr/>
        </p:nvSpPr>
        <p:spPr>
          <a:xfrm>
            <a:off x="1302025" y="1878496"/>
            <a:ext cx="760336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點擊選項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 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發射子彈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↑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飛船前移            ↓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飛船後退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飛船左移            →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飛船右移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99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DA5D5-2332-AC65-6B31-E8166EB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852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C517C2-2536-4B0A-25DA-0E7510B4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1698119"/>
            <a:ext cx="2148791" cy="38220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879715-ED58-911E-734D-FBE41001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82" y="1698118"/>
            <a:ext cx="2152944" cy="38220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C14515E-C32D-5D98-1CC1-EC9D0FDFE312}"/>
              </a:ext>
            </a:extLst>
          </p:cNvPr>
          <p:cNvSpPr txBox="1"/>
          <p:nvPr/>
        </p:nvSpPr>
        <p:spPr>
          <a:xfrm>
            <a:off x="1817622" y="57040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C00D75-C265-3349-70BE-756F0E522B96}"/>
              </a:ext>
            </a:extLst>
          </p:cNvPr>
          <p:cNvSpPr txBox="1"/>
          <p:nvPr/>
        </p:nvSpPr>
        <p:spPr>
          <a:xfrm>
            <a:off x="9032868" y="57040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結算畫面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EA0F130-98FF-A820-2783-9CEB40CA0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697" y="1698118"/>
            <a:ext cx="2148791" cy="38220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D588B9-3F20-582E-15BC-1C8D1C29AD78}"/>
              </a:ext>
            </a:extLst>
          </p:cNvPr>
          <p:cNvSpPr txBox="1"/>
          <p:nvPr/>
        </p:nvSpPr>
        <p:spPr>
          <a:xfrm>
            <a:off x="5425245" y="57040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遊玩畫面</a:t>
            </a:r>
          </a:p>
        </p:txBody>
      </p:sp>
    </p:spTree>
    <p:extLst>
      <p:ext uri="{BB962C8B-B14F-4D97-AF65-F5344CB8AC3E}">
        <p14:creationId xmlns:p14="http://schemas.microsoft.com/office/powerpoint/2010/main" val="306975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DA5D5-2332-AC65-6B31-E8166EB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852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709717-1296-7EBD-51D8-813B0A07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40" y="2122902"/>
            <a:ext cx="2563723" cy="38644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B7EBB1-4FCB-1D6F-74DD-61B9CA4EFEDF}"/>
              </a:ext>
            </a:extLst>
          </p:cNvPr>
          <p:cNvSpPr/>
          <p:nvPr/>
        </p:nvSpPr>
        <p:spPr>
          <a:xfrm>
            <a:off x="1145892" y="2543632"/>
            <a:ext cx="2773018" cy="67586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06F516-0EC7-A06D-ED65-BB25DE654E80}"/>
              </a:ext>
            </a:extLst>
          </p:cNvPr>
          <p:cNvSpPr txBox="1"/>
          <p:nvPr/>
        </p:nvSpPr>
        <p:spPr>
          <a:xfrm>
            <a:off x="3987733" y="2527619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多種飛船供選擇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且每種飛船擁有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不同屬性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520356-C779-B155-F2FC-71DD85C62017}"/>
              </a:ext>
            </a:extLst>
          </p:cNvPr>
          <p:cNvSpPr/>
          <p:nvPr/>
        </p:nvSpPr>
        <p:spPr>
          <a:xfrm>
            <a:off x="2182875" y="5256834"/>
            <a:ext cx="699052" cy="730503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A6DCBB-B81C-7602-281C-809F820D6DF4}"/>
              </a:ext>
            </a:extLst>
          </p:cNvPr>
          <p:cNvSpPr txBox="1"/>
          <p:nvPr/>
        </p:nvSpPr>
        <p:spPr>
          <a:xfrm>
            <a:off x="1670626" y="6148734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船隻可以升級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80CEE9-A4B8-3F94-AE1C-35B0A503F83D}"/>
              </a:ext>
            </a:extLst>
          </p:cNvPr>
          <p:cNvSpPr txBox="1"/>
          <p:nvPr/>
        </p:nvSpPr>
        <p:spPr>
          <a:xfrm>
            <a:off x="1978404" y="14998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特色一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7B8AED7-B4E7-BF2B-F748-8699B7D4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01" y="2543632"/>
            <a:ext cx="2057578" cy="237764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F13B3DF-F0EB-46E9-4333-F546395B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926" y="3363593"/>
            <a:ext cx="2514818" cy="1143099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2B0D36-C234-200D-DC00-CC114AAF10AC}"/>
              </a:ext>
            </a:extLst>
          </p:cNvPr>
          <p:cNvSpPr txBox="1"/>
          <p:nvPr/>
        </p:nvSpPr>
        <p:spPr>
          <a:xfrm>
            <a:off x="8707928" y="14998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特色二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F2CA95-7E52-D835-2644-5408F5C3B324}"/>
              </a:ext>
            </a:extLst>
          </p:cNvPr>
          <p:cNvSpPr/>
          <p:nvPr/>
        </p:nvSpPr>
        <p:spPr>
          <a:xfrm>
            <a:off x="7792278" y="4403035"/>
            <a:ext cx="536713" cy="518243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193E54-785A-69B0-0145-7C4161122C11}"/>
              </a:ext>
            </a:extLst>
          </p:cNvPr>
          <p:cNvSpPr txBox="1"/>
          <p:nvPr/>
        </p:nvSpPr>
        <p:spPr>
          <a:xfrm>
            <a:off x="7404652" y="525683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設有登入機制，保存玩家遊戲內容</a:t>
            </a:r>
          </a:p>
        </p:txBody>
      </p:sp>
    </p:spTree>
    <p:extLst>
      <p:ext uri="{BB962C8B-B14F-4D97-AF65-F5344CB8AC3E}">
        <p14:creationId xmlns:p14="http://schemas.microsoft.com/office/powerpoint/2010/main" val="63409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80CEE9-A4B8-3F94-AE1C-35B0A503F83D}"/>
              </a:ext>
            </a:extLst>
          </p:cNvPr>
          <p:cNvSpPr txBox="1"/>
          <p:nvPr/>
        </p:nvSpPr>
        <p:spPr>
          <a:xfrm>
            <a:off x="2532401" y="6053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特色三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2B0D36-C234-200D-DC00-CC114AAF10AC}"/>
              </a:ext>
            </a:extLst>
          </p:cNvPr>
          <p:cNvSpPr txBox="1"/>
          <p:nvPr/>
        </p:nvSpPr>
        <p:spPr>
          <a:xfrm>
            <a:off x="8196254" y="6053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567266-7C0C-78F5-5951-B13502FC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12" y="1232902"/>
            <a:ext cx="2445574" cy="4392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88315C8-6C8F-401C-86E9-69CAFA3DCCAB}"/>
              </a:ext>
            </a:extLst>
          </p:cNvPr>
          <p:cNvSpPr txBox="1"/>
          <p:nvPr/>
        </p:nvSpPr>
        <p:spPr>
          <a:xfrm>
            <a:off x="1335156" y="585257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設有排行榜機制，增添遊戲樂趣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A0BC92-D040-BF25-ECE5-361BBC04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97" y="1232902"/>
            <a:ext cx="2361510" cy="41739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10E6BF-803D-3386-FDF7-3AC1D4743BBC}"/>
              </a:ext>
            </a:extLst>
          </p:cNvPr>
          <p:cNvSpPr txBox="1"/>
          <p:nvPr/>
        </p:nvSpPr>
        <p:spPr>
          <a:xfrm>
            <a:off x="6453095" y="563458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具有四種型態的敵人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分別為攻擊型、防禦型、速度型及平衡型</a:t>
            </a:r>
          </a:p>
        </p:txBody>
      </p:sp>
    </p:spTree>
    <p:extLst>
      <p:ext uri="{BB962C8B-B14F-4D97-AF65-F5344CB8AC3E}">
        <p14:creationId xmlns:p14="http://schemas.microsoft.com/office/powerpoint/2010/main" val="256553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80CEE9-A4B8-3F94-AE1C-35B0A503F83D}"/>
              </a:ext>
            </a:extLst>
          </p:cNvPr>
          <p:cNvSpPr txBox="1"/>
          <p:nvPr/>
        </p:nvSpPr>
        <p:spPr>
          <a:xfrm>
            <a:off x="2445543" y="6053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特色五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2B0D36-C234-200D-DC00-CC114AAF10AC}"/>
              </a:ext>
            </a:extLst>
          </p:cNvPr>
          <p:cNvSpPr txBox="1"/>
          <p:nvPr/>
        </p:nvSpPr>
        <p:spPr>
          <a:xfrm>
            <a:off x="8196254" y="6053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特色六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8315C8-6C8F-401C-86E9-69CAFA3DCCAB}"/>
              </a:ext>
            </a:extLst>
          </p:cNvPr>
          <p:cNvSpPr txBox="1"/>
          <p:nvPr/>
        </p:nvSpPr>
        <p:spPr>
          <a:xfrm>
            <a:off x="1240085" y="578969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能夠調整背景音樂和音效聲量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10E6BF-803D-3386-FDF7-3AC1D4743BBC}"/>
              </a:ext>
            </a:extLst>
          </p:cNvPr>
          <p:cNvSpPr txBox="1"/>
          <p:nvPr/>
        </p:nvSpPr>
        <p:spPr>
          <a:xfrm>
            <a:off x="7015754" y="578847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設有護盾機制，提升遊戲可玩性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E1E21A4-6D3F-464F-D3B2-63689792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86" y="1234127"/>
            <a:ext cx="2361510" cy="42212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96E15FA-5949-E50A-A3AA-C6FE6E81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06" y="1232902"/>
            <a:ext cx="2361510" cy="42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0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49193-8E18-9B5D-007A-9F450DC6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4" y="2700866"/>
            <a:ext cx="9223512" cy="145626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Thankyou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listening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8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DA5D5-2332-AC65-6B31-E8166EB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852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分工內容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248D1A-EE42-A3C1-0914-ACABA3F58C8D}"/>
              </a:ext>
            </a:extLst>
          </p:cNvPr>
          <p:cNvSpPr txBox="1"/>
          <p:nvPr/>
        </p:nvSpPr>
        <p:spPr>
          <a:xfrm>
            <a:off x="1331843" y="1928191"/>
            <a:ext cx="10033516" cy="17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邱懷恩：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整體遊戲框架、登入及排行榜機制、碰撞偵測、整體遊戲動畫、飛船升級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機制、控制項設置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5BDA2-D071-AADC-4675-573E6E9A686E}"/>
              </a:ext>
            </a:extLst>
          </p:cNvPr>
          <p:cNvSpPr txBox="1"/>
          <p:nvPr/>
        </p:nvSpPr>
        <p:spPr>
          <a:xfrm>
            <a:off x="1331843" y="3969026"/>
            <a:ext cx="9713685" cy="122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張宸碩：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聲音、內部遊戲說明（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及靜態圖片設置、影片及簡報製作</a:t>
            </a:r>
          </a:p>
        </p:txBody>
      </p:sp>
    </p:spTree>
    <p:extLst>
      <p:ext uri="{BB962C8B-B14F-4D97-AF65-F5344CB8AC3E}">
        <p14:creationId xmlns:p14="http://schemas.microsoft.com/office/powerpoint/2010/main" val="210148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DA5D5-2332-AC65-6B31-E8166EB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852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原創聲明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32B167F-E28A-5BD5-FD1E-8059A4CFBFCA}"/>
              </a:ext>
            </a:extLst>
          </p:cNvPr>
          <p:cNvSpPr txBox="1"/>
          <p:nvPr/>
        </p:nvSpPr>
        <p:spPr>
          <a:xfrm>
            <a:off x="882926" y="2090172"/>
            <a:ext cx="10426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https://www.youtube.com/watch?v=nXeJImLSZug&amp;list=PLfd-5Q3Fwq0WKrkEKw12nqpfER3MG5_Wi&amp;index=12&amp;ab_channel=BrandonGrasley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上方的影片連結是我們參考的作品，裡面有整個系列最後的成品。我們在原先的架構上新增了很多東西，原本的遊戲已經被我大幅修改，所以我們的作品原創程度大約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70%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84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DA5D5-2332-AC65-6B31-E8166EB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852"/>
            <a:ext cx="10131425" cy="1089991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6790AE-B31C-D50A-8BAB-F00F97948E67}"/>
              </a:ext>
            </a:extLst>
          </p:cNvPr>
          <p:cNvSpPr txBox="1"/>
          <p:nvPr/>
        </p:nvSpPr>
        <p:spPr>
          <a:xfrm>
            <a:off x="569424" y="132190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碰撞偵測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7E5575-FE0E-35B0-9022-DC3DF83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96" y="1997765"/>
            <a:ext cx="7721936" cy="40849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C2236C-4C39-D1B5-113D-DC4A10E49292}"/>
              </a:ext>
            </a:extLst>
          </p:cNvPr>
          <p:cNvSpPr txBox="1"/>
          <p:nvPr/>
        </p:nvSpPr>
        <p:spPr>
          <a:xfrm>
            <a:off x="563590" y="1997765"/>
            <a:ext cx="3420295" cy="378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389: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判斷子彈邊界是否與敵人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68000" lvl="1"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船隻相交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68000" lvl="1" algn="just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391~401: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判斷敵人船隻是否被打到或摧毀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則先扣敵人血量，再判斷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敵人血量是否小於等於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立則產生爆炸，同時增加玩家分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數並隨機掉落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Bonus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道具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1A66D0-1C12-76B8-0611-F67502A28486}"/>
              </a:ext>
            </a:extLst>
          </p:cNvPr>
          <p:cNvSpPr txBox="1"/>
          <p:nvPr/>
        </p:nvSpPr>
        <p:spPr>
          <a:xfrm>
            <a:off x="3379304" y="625433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（本專題由於用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GDK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框架編寫，所以內含外部類別）</a:t>
            </a:r>
          </a:p>
        </p:txBody>
      </p:sp>
    </p:spTree>
    <p:extLst>
      <p:ext uri="{BB962C8B-B14F-4D97-AF65-F5344CB8AC3E}">
        <p14:creationId xmlns:p14="http://schemas.microsoft.com/office/powerpoint/2010/main" val="168998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6790AE-B31C-D50A-8BAB-F00F97948E67}"/>
              </a:ext>
            </a:extLst>
          </p:cNvPr>
          <p:cNvSpPr txBox="1"/>
          <p:nvPr/>
        </p:nvSpPr>
        <p:spPr>
          <a:xfrm>
            <a:off x="606288" y="50319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碰撞偵測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C656BC-4E27-A020-382C-4B752F41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2" y="1421296"/>
            <a:ext cx="6753023" cy="432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160AE6-FE1C-B968-5E97-7FCD9BEFC266}"/>
              </a:ext>
            </a:extLst>
          </p:cNvPr>
          <p:cNvSpPr txBox="1"/>
          <p:nvPr/>
        </p:nvSpPr>
        <p:spPr>
          <a:xfrm>
            <a:off x="7514380" y="1421296"/>
            <a:ext cx="5883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/>
              <a:t>417: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判斷敵人子彈邊界是否與玩家船隻相交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57BADE-8DA7-7D56-C5A4-6D2D11C5C4EF}"/>
              </a:ext>
            </a:extLst>
          </p:cNvPr>
          <p:cNvSpPr txBox="1"/>
          <p:nvPr/>
        </p:nvSpPr>
        <p:spPr>
          <a:xfrm>
            <a:off x="7514378" y="2288206"/>
            <a:ext cx="4502029" cy="211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420~427: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判斷玩家船隻是否被敵方子彈打到或摧毀若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則先扣玩家血量，再判斷玩家血量是否小於等於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，若成立則將分數紀錄於排行榜並依高低分排列，最後顯示結算畫面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AD276D-1A5D-6E0C-3EF7-5D96B4C45D27}"/>
              </a:ext>
            </a:extLst>
          </p:cNvPr>
          <p:cNvSpPr txBox="1"/>
          <p:nvPr/>
        </p:nvSpPr>
        <p:spPr>
          <a:xfrm>
            <a:off x="7514379" y="4737317"/>
            <a:ext cx="4502029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436~439: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判斷玩家船隻是否與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Bonus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道具碰撞，若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則執行後續動作</a:t>
            </a:r>
          </a:p>
        </p:txBody>
      </p:sp>
    </p:spTree>
    <p:extLst>
      <p:ext uri="{BB962C8B-B14F-4D97-AF65-F5344CB8AC3E}">
        <p14:creationId xmlns:p14="http://schemas.microsoft.com/office/powerpoint/2010/main" val="114634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36B2BE-55F0-2248-7332-A0749E91F3A3}"/>
              </a:ext>
            </a:extLst>
          </p:cNvPr>
          <p:cNvSpPr txBox="1"/>
          <p:nvPr/>
        </p:nvSpPr>
        <p:spPr>
          <a:xfrm>
            <a:off x="616227" y="49548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控制項設置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35F5E7-9146-5A1A-AA6D-E60EF44F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7" y="1625980"/>
            <a:ext cx="11092069" cy="9479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EF4193F-AA23-2362-F076-BCE7689714EB}"/>
              </a:ext>
            </a:extLst>
          </p:cNvPr>
          <p:cNvSpPr txBox="1"/>
          <p:nvPr/>
        </p:nvSpPr>
        <p:spPr>
          <a:xfrm>
            <a:off x="616227" y="2573926"/>
            <a:ext cx="6474849" cy="171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欲點選區塊左上角的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buttonWidth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buttonHeight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欲點選區塊的長寬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139, 140 : </a:t>
            </a:r>
            <a:r>
              <a:rPr lang="zh-TW" altLang="en-US" dirty="0"/>
              <a:t>判斷鼠標點選位置是否介於區塊內，並回傳布林值</a:t>
            </a:r>
          </a:p>
        </p:txBody>
      </p:sp>
    </p:spTree>
    <p:extLst>
      <p:ext uri="{BB962C8B-B14F-4D97-AF65-F5344CB8AC3E}">
        <p14:creationId xmlns:p14="http://schemas.microsoft.com/office/powerpoint/2010/main" val="314295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36B2BE-55F0-2248-7332-A0749E91F3A3}"/>
              </a:ext>
            </a:extLst>
          </p:cNvPr>
          <p:cNvSpPr txBox="1"/>
          <p:nvPr/>
        </p:nvSpPr>
        <p:spPr>
          <a:xfrm>
            <a:off x="616227" y="316579"/>
            <a:ext cx="276069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控制項設置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AF19D2-FE02-29CD-8642-A3A47B6B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8" y="1139884"/>
            <a:ext cx="5734876" cy="39744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5BDA51B-656E-5395-01F5-42FC266F3665}"/>
              </a:ext>
            </a:extLst>
          </p:cNvPr>
          <p:cNvSpPr txBox="1"/>
          <p:nvPr/>
        </p:nvSpPr>
        <p:spPr>
          <a:xfrm>
            <a:off x="7405043" y="2063240"/>
            <a:ext cx="4502029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324~329: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宣告四個參數分別表示飛船能移動的極限距離，並計算飛船往各個方向移動的距離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C4A628-62FC-185B-6DE4-BA5B5AF416F7}"/>
              </a:ext>
            </a:extLst>
          </p:cNvPr>
          <p:cNvSpPr txBox="1"/>
          <p:nvPr/>
        </p:nvSpPr>
        <p:spPr>
          <a:xfrm>
            <a:off x="7405043" y="3867709"/>
            <a:ext cx="4502029" cy="170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331~354/ 461~465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判斷是否按下指定按鍵，若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則行使迴圈內容。需要注意的是在移動鍵須再加一個判斷是否碰到邊界的條件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D459B92-9FB7-1514-D6D8-9DAE0341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7" y="5216044"/>
            <a:ext cx="5834269" cy="14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36B2BE-55F0-2248-7332-A0749E91F3A3}"/>
              </a:ext>
            </a:extLst>
          </p:cNvPr>
          <p:cNvSpPr txBox="1"/>
          <p:nvPr/>
        </p:nvSpPr>
        <p:spPr>
          <a:xfrm>
            <a:off x="636105" y="505424"/>
            <a:ext cx="170431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登入機制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197F23-3B46-CFEF-D59D-47D9483B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436800"/>
            <a:ext cx="5273497" cy="15393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60E7FAD-D68F-73F9-53A8-D41CE1273454}"/>
              </a:ext>
            </a:extLst>
          </p:cNvPr>
          <p:cNvSpPr txBox="1"/>
          <p:nvPr/>
        </p:nvSpPr>
        <p:spPr>
          <a:xfrm>
            <a:off x="6052946" y="1618494"/>
            <a:ext cx="5916748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初始化一個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libGDX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裡面的一個類別，用來存取遊戲中玩家的資料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7B3A80-ADD1-18BA-B573-E1EA619F28C3}"/>
              </a:ext>
            </a:extLst>
          </p:cNvPr>
          <p:cNvSpPr txBox="1"/>
          <p:nvPr/>
        </p:nvSpPr>
        <p:spPr>
          <a:xfrm>
            <a:off x="6052946" y="2975621"/>
            <a:ext cx="5754741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28~34: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檢查玩家是否存在，若不存在則設定預設的玩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家資訊，若存在則從資料庫中取出玩家資訊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1956994-1B7C-C3BC-E7B9-0A7ABDB6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3299339"/>
            <a:ext cx="5273497" cy="296634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E8B857-D3D5-46F4-C949-DE4548590881}"/>
              </a:ext>
            </a:extLst>
          </p:cNvPr>
          <p:cNvSpPr txBox="1"/>
          <p:nvPr/>
        </p:nvSpPr>
        <p:spPr>
          <a:xfrm>
            <a:off x="6052946" y="4213546"/>
            <a:ext cx="5976380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37~56: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putInteger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儲存玩家資料到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92000"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資料庫內，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setDefultPlayerInfo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的差別在於以給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92000"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定各項數值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857630-D2AC-1648-6217-B91FCAE1435C}"/>
              </a:ext>
            </a:extLst>
          </p:cNvPr>
          <p:cNvSpPr txBox="1"/>
          <p:nvPr/>
        </p:nvSpPr>
        <p:spPr>
          <a:xfrm>
            <a:off x="6096000" y="5808761"/>
            <a:ext cx="5754741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43/55: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用於永久儲存資料，直到被明確改變或刪除。</a:t>
            </a:r>
          </a:p>
        </p:txBody>
      </p:sp>
    </p:spTree>
    <p:extLst>
      <p:ext uri="{BB962C8B-B14F-4D97-AF65-F5344CB8AC3E}">
        <p14:creationId xmlns:p14="http://schemas.microsoft.com/office/powerpoint/2010/main" val="380197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36B2BE-55F0-2248-7332-A0749E91F3A3}"/>
              </a:ext>
            </a:extLst>
          </p:cNvPr>
          <p:cNvSpPr txBox="1"/>
          <p:nvPr/>
        </p:nvSpPr>
        <p:spPr>
          <a:xfrm>
            <a:off x="636105" y="505424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登入機制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0E7FAD-D68F-73F9-53A8-D41CE1273454}"/>
              </a:ext>
            </a:extLst>
          </p:cNvPr>
          <p:cNvSpPr txBox="1"/>
          <p:nvPr/>
        </p:nvSpPr>
        <p:spPr>
          <a:xfrm>
            <a:off x="6275252" y="2115450"/>
            <a:ext cx="591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初始化一個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libGDX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裡面的一個類別，用來存取遊戲中玩家的資料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7B3A80-ADD1-18BA-B573-E1EA619F28C3}"/>
              </a:ext>
            </a:extLst>
          </p:cNvPr>
          <p:cNvSpPr txBox="1"/>
          <p:nvPr/>
        </p:nvSpPr>
        <p:spPr>
          <a:xfrm>
            <a:off x="6275252" y="3339261"/>
            <a:ext cx="598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81~94: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putInteger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92000"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家金幣與聲音的資料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CA364E-BF1C-9C22-80CC-D4BEF2FB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6" y="4153400"/>
            <a:ext cx="5532599" cy="15774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BE86EE-A861-9710-7F79-40C12842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6" y="1599604"/>
            <a:ext cx="5578323" cy="22099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D1007D-C65D-A816-2993-B445BFB16CE2}"/>
              </a:ext>
            </a:extLst>
          </p:cNvPr>
          <p:cNvSpPr txBox="1"/>
          <p:nvPr/>
        </p:nvSpPr>
        <p:spPr>
          <a:xfrm>
            <a:off x="6275252" y="4618974"/>
            <a:ext cx="58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96~105: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getInteger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玩家資料並存放到變數裡面</a:t>
            </a:r>
          </a:p>
        </p:txBody>
      </p:sp>
    </p:spTree>
    <p:extLst>
      <p:ext uri="{BB962C8B-B14F-4D97-AF65-F5344CB8AC3E}">
        <p14:creationId xmlns:p14="http://schemas.microsoft.com/office/powerpoint/2010/main" val="3439840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1570</TotalTime>
  <Words>849</Words>
  <Application>Microsoft Office PowerPoint</Application>
  <PresentationFormat>寬螢幕</PresentationFormat>
  <Paragraphs>107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天體</vt:lpstr>
      <vt:lpstr>期末專題報告STAR WARS</vt:lpstr>
      <vt:lpstr>分工內容</vt:lpstr>
      <vt:lpstr>原創聲明</vt:lpstr>
      <vt:lpstr>類別說明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遊戲玩法</vt:lpstr>
      <vt:lpstr>遊戲畫面</vt:lpstr>
      <vt:lpstr>結論</vt:lpstr>
      <vt:lpstr>PowerPoint 簡報</vt:lpstr>
      <vt:lpstr>PowerPoint 簡報</vt:lpstr>
      <vt:lpstr>Thankyou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期末專題報告STAR WARS</dc:title>
  <dc:creator>Chris Chang</dc:creator>
  <cp:lastModifiedBy>Chris Chang</cp:lastModifiedBy>
  <cp:revision>8</cp:revision>
  <dcterms:created xsi:type="dcterms:W3CDTF">2024-05-26T14:36:17Z</dcterms:created>
  <dcterms:modified xsi:type="dcterms:W3CDTF">2024-05-28T11:37:42Z</dcterms:modified>
</cp:coreProperties>
</file>