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30b4727a5_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30b4727a5_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0b4727a5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30b4727a5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30b4727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30b4727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30b4727a5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30b4727a5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0b4727a5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30b4727a5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30b4727a5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30b4727a5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30b4727a5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30b4727a5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30b4727a5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30b4727a5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30b4727a5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30b4727a5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26650" y="1578400"/>
            <a:ext cx="6391500" cy="21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IOS 程式設計</a:t>
            </a:r>
            <a:endParaRPr sz="4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Project Planning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824000" y="39737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B10615045 陳尚富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B10615046 柯元豪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288" y="1308975"/>
            <a:ext cx="6277068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/>
              <a:t>Game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雷霆戰雞</a:t>
            </a:r>
            <a:endParaRPr sz="3600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068475" y="1422325"/>
            <a:ext cx="3430200" cy="31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這是一款單機多人的競技手遊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玩家們將人雞一體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在這浩瀚的宇宙中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爭奪雷霆之力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奮力而戰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成為雞中之雞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300" y="1934800"/>
            <a:ext cx="4260625" cy="23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321375" y="385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操作方式</a:t>
            </a:r>
            <a:endParaRPr sz="36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321375" y="1559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採回合制玩法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每回合由不同玩家發動攻擊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丟出去的雞蛋會像炸彈一樣爆炸並對周圍造成傷害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每次的丟擲有距離限制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地形會被破壞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存活到最後的一方將獲得勝利 取得獎勵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期望功能</a:t>
            </a:r>
            <a:endParaRPr sz="36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玩家累積一定傷害後，會被賦予雷霆之力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玩家可以選擇天賦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會依據不同天賦獲得，不同的特殊技能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施放後會消耗所有雷霆之力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/>
              <a:t>APP</a:t>
            </a:r>
            <a:endParaRPr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417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Cupid - </a:t>
            </a:r>
            <a:r>
              <a:rPr lang="zh-TW" sz="3600"/>
              <a:t>交友軟體</a:t>
            </a:r>
            <a:endParaRPr sz="3600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097125" y="1610850"/>
            <a:ext cx="4986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在這通訊發達的時代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認識新的朋友 難道只能等待少之又少的聯誼機會嗎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不用！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就在這裡 就是這個APP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你將可以邂逅與你興趣相投的人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無論同性或是異性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/>
              <a:t>想要嗎 來找吧 屬於你的Mr. Miss. Right都在這裡！</a:t>
            </a:r>
            <a:endParaRPr sz="140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028" y="2404575"/>
            <a:ext cx="2625600" cy="21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073561"/>
            <a:ext cx="6720775" cy="37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>
            <p:ph type="title"/>
          </p:nvPr>
        </p:nvSpPr>
        <p:spPr>
          <a:xfrm>
            <a:off x="1329400" y="266175"/>
            <a:ext cx="70389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Cupid - </a:t>
            </a:r>
            <a:r>
              <a:rPr lang="zh-TW" sz="3600"/>
              <a:t>你的夢想男神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軟體特色</a:t>
            </a:r>
            <a:endParaRPr sz="3600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15075" y="1307850"/>
            <a:ext cx="42549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Like  or  dislike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特徵篩選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聊天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個性主頁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配對小彼特: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輸入喜歡類型後，會幫你進行配對。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配對評分高於8分會有親密小互動。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如果太久沒有聊天，會跳出提醒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sz="1400"/>
              <a:t>要約喔，很棒很棒。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sz="1400"/>
              <a:t>要做好朋友喔。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如果覺得尷尬，可以點選小彼特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sz="1400"/>
              <a:t>他會幫你們開芭樂話題，化解尷尬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399" y="820099"/>
            <a:ext cx="2113800" cy="37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