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子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 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16/12/9</a:t>
            </a:fld>
            <a:endParaRPr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2016年12月9日 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2016年12月9日 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6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2016年12月9日 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16/12/9</a:t>
            </a:fld>
            <a:endParaRPr 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BCCA7B5-8BC9-491C-A887-7C3E7ED947D8}" type="datetime4">
              <a:rPr lang="en-US" smtClean="0"/>
              <a:pPr/>
              <a:t>2016年12月9日 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2016年12月9日 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2016年12月9日 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2016年12月9日 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2016年12月9日 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2983DA4-3B24-449B-95CA-514EB7E30A99}" type="datetime4">
              <a:rPr lang="en-US" smtClean="0"/>
              <a:pPr/>
              <a:t>2016年12月9日 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2016年12月9日 </a:t>
            </a:fld>
            <a:endParaRPr lang="en-US" dirty="0" err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5286375" y="3203574"/>
            <a:ext cx="3171824" cy="1825625"/>
          </a:xfrm>
        </p:spPr>
        <p:txBody>
          <a:bodyPr/>
          <a:lstStyle/>
          <a:p>
            <a:r>
              <a:rPr kumimoji="1" lang="en-US" altLang="zh-TW" dirty="0" smtClean="0"/>
              <a:t>M10515037  </a:t>
            </a:r>
            <a:r>
              <a:rPr kumimoji="1" lang="zh-TW" altLang="en-US" dirty="0" smtClean="0"/>
              <a:t>洪斌峰</a:t>
            </a:r>
            <a:endParaRPr kumimoji="1"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98626" y="650876"/>
            <a:ext cx="6759574" cy="2057400"/>
          </a:xfrm>
        </p:spPr>
        <p:txBody>
          <a:bodyPr>
            <a:normAutofit/>
          </a:bodyPr>
          <a:lstStyle/>
          <a:p>
            <a:r>
              <a:rPr kumimoji="1" lang="zh-TW" altLang="en-US" b="1" dirty="0" smtClean="0"/>
              <a:t>社群媒體分析實務</a:t>
            </a:r>
            <a:r>
              <a:rPr kumimoji="1" lang="en-US" altLang="zh-TW" b="1" dirty="0" smtClean="0"/>
              <a:t>_HW1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585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e.</a:t>
            </a:r>
            <a:r>
              <a:rPr lang="zh-TW" altLang="nl-NL" dirty="0"/>
              <a:t>其中有</a:t>
            </a:r>
            <a:r>
              <a:rPr lang="nl-NL" altLang="zh-TW" dirty="0"/>
              <a:t>URL</a:t>
            </a:r>
            <a:r>
              <a:rPr lang="zh-TW" altLang="nl-NL" dirty="0"/>
              <a:t>與無</a:t>
            </a:r>
            <a:r>
              <a:rPr lang="nl-NL" altLang="zh-TW" dirty="0"/>
              <a:t>URL</a:t>
            </a:r>
            <a:r>
              <a:rPr lang="zh-TW" altLang="nl-NL" dirty="0"/>
              <a:t>的</a:t>
            </a:r>
            <a:r>
              <a:rPr lang="nl-NL" altLang="zh-TW" dirty="0" err="1"/>
              <a:t>Tweets</a:t>
            </a:r>
            <a:r>
              <a:rPr lang="zh-TW" altLang="nl-NL" dirty="0"/>
              <a:t>的比例圓餅圖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3146425"/>
            <a:ext cx="1816100" cy="520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084" y="1606550"/>
            <a:ext cx="467906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6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993775"/>
          </a:xfrm>
        </p:spPr>
        <p:txBody>
          <a:bodyPr>
            <a:noAutofit/>
          </a:bodyPr>
          <a:lstStyle/>
          <a:p>
            <a:r>
              <a:rPr kumimoji="1" lang="en-US" altLang="zh-TW" sz="2400" dirty="0" smtClean="0"/>
              <a:t>f.</a:t>
            </a:r>
            <a:r>
              <a:rPr lang="zh-TW" altLang="en-US" sz="2400" dirty="0"/>
              <a:t>請依照每個月繪製各</a:t>
            </a:r>
            <a:r>
              <a:rPr lang="en-US" altLang="zh-TW" sz="2400" dirty="0"/>
              <a:t>Twitter</a:t>
            </a:r>
            <a:r>
              <a:rPr lang="zh-TW" altLang="en-US" sz="2400" dirty="0"/>
              <a:t>所提到</a:t>
            </a:r>
            <a:r>
              <a:rPr lang="en-US" altLang="zh-TW" sz="2400" dirty="0"/>
              <a:t>CVE</a:t>
            </a:r>
            <a:r>
              <a:rPr lang="zh-TW" altLang="en-US" sz="2400" dirty="0"/>
              <a:t>的箱型圖</a:t>
            </a:r>
            <a:r>
              <a:rPr lang="en-US" altLang="zh-TW" sz="1800" dirty="0"/>
              <a:t>(</a:t>
            </a:r>
            <a:r>
              <a:rPr lang="zh-TW" altLang="en-US" sz="1800" dirty="0"/>
              <a:t>每月最多發表帳號的次數、每月平均發表的次數、每月至少發表的次數、第一分位數、第三分位數</a:t>
            </a:r>
            <a:r>
              <a:rPr lang="en-US" altLang="zh-TW" sz="1800" dirty="0"/>
              <a:t>)</a:t>
            </a:r>
            <a:endParaRPr kumimoji="1"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02" y="1572185"/>
            <a:ext cx="8391652" cy="482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77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g.</a:t>
            </a:r>
            <a:r>
              <a:rPr lang="zh-TW" altLang="en-US" dirty="0"/>
              <a:t>能否分析資安弱點分析指標帳號？如何分析？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184400"/>
            <a:ext cx="8305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6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28625" y="2286000"/>
            <a:ext cx="8413749" cy="293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rgbClr val="FF6600"/>
                </a:solidFill>
              </a:rPr>
              <a:t>3.</a:t>
            </a:r>
            <a:r>
              <a:rPr lang="zh-TW" altLang="en-US" sz="3200" dirty="0" smtClean="0">
                <a:solidFill>
                  <a:srgbClr val="FF6600"/>
                </a:solidFill>
              </a:rPr>
              <a:t>請選擇</a:t>
            </a:r>
            <a:r>
              <a:rPr lang="en-US" altLang="zh-TW" sz="3200" dirty="0">
                <a:solidFill>
                  <a:srgbClr val="FF6600"/>
                </a:solidFill>
              </a:rPr>
              <a:t>20</a:t>
            </a:r>
            <a:r>
              <a:rPr lang="zh-TW" altLang="en-US" sz="3200" dirty="0">
                <a:solidFill>
                  <a:srgbClr val="FF6600"/>
                </a:solidFill>
              </a:rPr>
              <a:t>個以上感興趣的</a:t>
            </a:r>
            <a:r>
              <a:rPr lang="en-US" altLang="zh-TW" sz="3200" dirty="0">
                <a:solidFill>
                  <a:srgbClr val="FF6600"/>
                </a:solidFill>
              </a:rPr>
              <a:t>Twitter</a:t>
            </a:r>
            <a:r>
              <a:rPr lang="zh-TW" altLang="en-US" sz="3200" dirty="0">
                <a:solidFill>
                  <a:srgbClr val="FF6600"/>
                </a:solidFill>
              </a:rPr>
              <a:t>帳號，定義三類分析帳號標籤，並分析</a:t>
            </a:r>
            <a:r>
              <a:rPr lang="en-US" altLang="zh-TW" sz="3200" dirty="0">
                <a:solidFill>
                  <a:srgbClr val="FF6600"/>
                </a:solidFill>
              </a:rPr>
              <a:t>Twitter</a:t>
            </a:r>
            <a:r>
              <a:rPr lang="zh-TW" altLang="en-US" sz="3200" dirty="0">
                <a:solidFill>
                  <a:srgbClr val="FF6600"/>
                </a:solidFill>
              </a:rPr>
              <a:t>所討論的</a:t>
            </a:r>
            <a:r>
              <a:rPr lang="en-US" altLang="zh-TW" sz="3200" dirty="0">
                <a:solidFill>
                  <a:srgbClr val="FF6600"/>
                </a:solidFill>
              </a:rPr>
              <a:t>Tweet</a:t>
            </a:r>
            <a:r>
              <a:rPr lang="zh-TW" altLang="en-US" sz="3200" dirty="0">
                <a:solidFill>
                  <a:srgbClr val="FF6600"/>
                </a:solidFill>
              </a:rPr>
              <a:t>內容，萃取關鍵字為屬性，透過決策術演算法取得分類規則，請呈現決策術並以</a:t>
            </a:r>
            <a:r>
              <a:rPr lang="en-US" altLang="zh-TW" sz="3200" dirty="0" err="1">
                <a:solidFill>
                  <a:srgbClr val="FF6600"/>
                </a:solidFill>
              </a:rPr>
              <a:t>Heatmap</a:t>
            </a:r>
            <a:r>
              <a:rPr lang="zh-TW" altLang="en-US" sz="3200" dirty="0">
                <a:solidFill>
                  <a:srgbClr val="FF6600"/>
                </a:solidFill>
              </a:rPr>
              <a:t>對於決策樹的參數進行分析。</a:t>
            </a:r>
            <a:endParaRPr kumimoji="1" lang="zh-TW" altLang="en-US" sz="32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3495" r="-134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394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46250" y="3000375"/>
            <a:ext cx="5730875" cy="120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smtClean="0">
                <a:solidFill>
                  <a:srgbClr val="FF6600"/>
                </a:solidFill>
              </a:rPr>
              <a:t>1.</a:t>
            </a:r>
            <a:r>
              <a:rPr lang="zh-TW" altLang="en-US" sz="4000" dirty="0" smtClean="0">
                <a:solidFill>
                  <a:srgbClr val="FF6600"/>
                </a:solidFill>
              </a:rPr>
              <a:t>建構</a:t>
            </a:r>
            <a:r>
              <a:rPr lang="zh-TW" altLang="en-US" sz="4000" dirty="0">
                <a:solidFill>
                  <a:srgbClr val="FF6600"/>
                </a:solidFill>
              </a:rPr>
              <a:t>個人資料分析</a:t>
            </a:r>
            <a:r>
              <a:rPr lang="zh-TW" altLang="en-US" sz="4000" dirty="0" smtClean="0">
                <a:solidFill>
                  <a:srgbClr val="FF6600"/>
                </a:solidFill>
              </a:rPr>
              <a:t>平台</a:t>
            </a:r>
            <a:endParaRPr kumimoji="1" lang="zh-TW" altLang="en-US" sz="4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6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a. </a:t>
            </a:r>
            <a:r>
              <a:rPr lang="zh-TW" altLang="en-US" dirty="0" smtClean="0"/>
              <a:t>安裝</a:t>
            </a:r>
            <a:r>
              <a:rPr lang="zh-TW" altLang="en-US" dirty="0"/>
              <a:t>的作業系統以及硬體資源 </a:t>
            </a:r>
            <a:endParaRPr lang="zh-TW" altLang="en-US" dirty="0">
              <a:effectLst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Mac</a:t>
            </a:r>
            <a:r>
              <a:rPr kumimoji="1" lang="zh-TW" altLang="en-US" dirty="0" smtClean="0"/>
              <a:t> </a:t>
            </a:r>
            <a:r>
              <a:rPr kumimoji="1" lang="en-US" altLang="zh-TW" smtClean="0"/>
              <a:t>OS</a:t>
            </a:r>
            <a:r>
              <a:rPr kumimoji="1" lang="zh-TW" altLang="en-US" dirty="0" smtClean="0"/>
              <a:t> </a:t>
            </a:r>
            <a:r>
              <a:rPr kumimoji="1" lang="zh-TW" altLang="zh-TW" dirty="0" smtClean="0"/>
              <a:t>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Capitan</a:t>
            </a:r>
          </a:p>
          <a:p>
            <a:endParaRPr kumimoji="1" lang="zh-TW" altLang="en-US" dirty="0"/>
          </a:p>
        </p:txBody>
      </p:sp>
      <p:pic>
        <p:nvPicPr>
          <p:cNvPr id="4" name="圖片 3" descr="貼上的影像_2016_11_8_下午3_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5" y="2200148"/>
            <a:ext cx="7112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b. </a:t>
            </a:r>
            <a:r>
              <a:rPr lang="zh-TW" altLang="en-US" dirty="0" smtClean="0"/>
              <a:t>安裝步驟以及平台架構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到</a:t>
            </a:r>
            <a:r>
              <a:rPr kumimoji="1" lang="en-US" altLang="zh-TW" dirty="0" err="1" smtClean="0"/>
              <a:t>Docker</a:t>
            </a:r>
            <a:r>
              <a:rPr kumimoji="1" lang="zh-TW" altLang="en-US" dirty="0" smtClean="0"/>
              <a:t>官方網站下載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smtClean="0"/>
              <a:t>	</a:t>
            </a:r>
            <a:r>
              <a:rPr kumimoji="1" lang="en-US" altLang="zh-TW" dirty="0" err="1" smtClean="0"/>
              <a:t>Docker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Mac</a:t>
            </a:r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下載老師給的</a:t>
            </a:r>
            <a:r>
              <a:rPr kumimoji="1" lang="en-US" altLang="zh-TW" dirty="0" err="1" smtClean="0"/>
              <a:t>docker-compose.yml</a:t>
            </a:r>
            <a:r>
              <a:rPr kumimoji="1" lang="zh-TW" altLang="en-US" dirty="0" smtClean="0"/>
              <a:t>檔</a:t>
            </a:r>
            <a:endParaRPr kumimoji="1" lang="en-US" altLang="zh-TW" dirty="0" smtClean="0"/>
          </a:p>
          <a:p>
            <a:r>
              <a:rPr kumimoji="1" lang="en-US" altLang="zh-TW" dirty="0" smtClean="0"/>
              <a:t>3.</a:t>
            </a:r>
            <a:r>
              <a:rPr kumimoji="1" lang="zh-TW" altLang="en-US" dirty="0" smtClean="0"/>
              <a:t>執行</a:t>
            </a:r>
            <a:r>
              <a:rPr kumimoji="1" lang="en-US" altLang="zh-TW" dirty="0" smtClean="0"/>
              <a:t>$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docker</a:t>
            </a:r>
            <a:r>
              <a:rPr kumimoji="1" lang="zh-TW" altLang="en-US" dirty="0" smtClean="0"/>
              <a:t>-</a:t>
            </a:r>
            <a:r>
              <a:rPr kumimoji="1" lang="en-US" altLang="zh-TW" dirty="0" smtClean="0"/>
              <a:t>compose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up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4.</a:t>
            </a:r>
            <a:r>
              <a:rPr kumimoji="1" lang="zh-TW" altLang="en-US" dirty="0" smtClean="0"/>
              <a:t>到</a:t>
            </a:r>
            <a:r>
              <a:rPr kumimoji="1" lang="en-US" altLang="zh-TW" dirty="0" smtClean="0"/>
              <a:t>http://127.0.0.1:8888</a:t>
            </a:r>
            <a:r>
              <a:rPr kumimoji="1" lang="zh-TW" altLang="en-US" dirty="0" smtClean="0"/>
              <a:t>看是否能連上</a:t>
            </a:r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3" y="3648074"/>
            <a:ext cx="8534399" cy="2660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877" y="1638300"/>
            <a:ext cx="3136900" cy="711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4" y="4634760"/>
            <a:ext cx="6370427" cy="14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28625" y="2286000"/>
            <a:ext cx="8413749" cy="293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rgbClr val="FF6600"/>
                </a:solidFill>
              </a:rPr>
              <a:t>2.</a:t>
            </a:r>
            <a:r>
              <a:rPr lang="zh-TW" altLang="en-US" sz="3200" dirty="0" smtClean="0">
                <a:solidFill>
                  <a:srgbClr val="FF6600"/>
                </a:solidFill>
              </a:rPr>
              <a:t>請下載已抓</a:t>
            </a:r>
            <a:r>
              <a:rPr lang="zh-TW" altLang="en-US" sz="3200" dirty="0">
                <a:solidFill>
                  <a:srgbClr val="FF6600"/>
                </a:solidFill>
              </a:rPr>
              <a:t>好的</a:t>
            </a:r>
            <a:r>
              <a:rPr lang="en-US" altLang="zh-TW" sz="3200" dirty="0">
                <a:solidFill>
                  <a:srgbClr val="FF6600"/>
                </a:solidFill>
              </a:rPr>
              <a:t>Twitter ES</a:t>
            </a:r>
            <a:r>
              <a:rPr lang="zh-TW" altLang="en-US" sz="3200" dirty="0">
                <a:solidFill>
                  <a:srgbClr val="FF6600"/>
                </a:solidFill>
              </a:rPr>
              <a:t>檔案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(http://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goo.gl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apXktTcontent_copy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sz="3200" dirty="0">
                <a:solidFill>
                  <a:srgbClr val="FF6600"/>
                </a:solidFill>
              </a:rPr>
              <a:t>，選定十組以內關特定主題之關鍵字</a:t>
            </a:r>
            <a:r>
              <a:rPr lang="en-US" altLang="zh-TW" sz="2000" dirty="0">
                <a:solidFill>
                  <a:srgbClr val="E3BC92"/>
                </a:solidFill>
              </a:rPr>
              <a:t>(</a:t>
            </a:r>
            <a:r>
              <a:rPr lang="zh-TW" altLang="en-US" sz="2000" dirty="0">
                <a:solidFill>
                  <a:srgbClr val="E3BC92"/>
                </a:solidFill>
              </a:rPr>
              <a:t>如：</a:t>
            </a:r>
            <a:r>
              <a:rPr lang="en-US" altLang="zh-TW" sz="2000" dirty="0">
                <a:solidFill>
                  <a:srgbClr val="E3BC92"/>
                </a:solidFill>
              </a:rPr>
              <a:t>CVE</a:t>
            </a:r>
            <a:r>
              <a:rPr lang="zh-TW" altLang="en-US" sz="2000" dirty="0">
                <a:solidFill>
                  <a:srgbClr val="E3BC92"/>
                </a:solidFill>
              </a:rPr>
              <a:t>、</a:t>
            </a:r>
            <a:r>
              <a:rPr lang="en-US" altLang="zh-TW" sz="2000" dirty="0">
                <a:solidFill>
                  <a:srgbClr val="E3BC92"/>
                </a:solidFill>
              </a:rPr>
              <a:t>Vulnerability</a:t>
            </a:r>
            <a:r>
              <a:rPr lang="zh-TW" altLang="en-US" sz="2000" dirty="0">
                <a:solidFill>
                  <a:srgbClr val="E3BC92"/>
                </a:solidFill>
              </a:rPr>
              <a:t>、</a:t>
            </a:r>
            <a:r>
              <a:rPr lang="en-US" altLang="zh-TW" sz="2000" dirty="0">
                <a:solidFill>
                  <a:srgbClr val="E3BC92"/>
                </a:solidFill>
              </a:rPr>
              <a:t>Exploit</a:t>
            </a:r>
            <a:r>
              <a:rPr lang="zh-TW" altLang="en-US" sz="2000" dirty="0">
                <a:solidFill>
                  <a:srgbClr val="E3BC92"/>
                </a:solidFill>
              </a:rPr>
              <a:t>等</a:t>
            </a:r>
            <a:r>
              <a:rPr lang="en-US" altLang="zh-TW" sz="2000" dirty="0">
                <a:solidFill>
                  <a:srgbClr val="E3BC92"/>
                </a:solidFill>
              </a:rPr>
              <a:t>)</a:t>
            </a:r>
            <a:r>
              <a:rPr lang="zh-TW" altLang="en-US" sz="3200" dirty="0">
                <a:solidFill>
                  <a:srgbClr val="FF6600"/>
                </a:solidFill>
              </a:rPr>
              <a:t>，對於關鍵字組進行蒐集，並選定蒐集時間範圍，並請回答下述問題：</a:t>
            </a:r>
            <a:endParaRPr kumimoji="1" lang="zh-TW" altLang="en-US" sz="32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a.</a:t>
            </a:r>
            <a:r>
              <a:rPr lang="zh-TW" altLang="en-US" dirty="0"/>
              <a:t>共計有多少</a:t>
            </a:r>
            <a:r>
              <a:rPr lang="en-US" altLang="zh-TW" dirty="0"/>
              <a:t>Twitter</a:t>
            </a:r>
            <a:r>
              <a:rPr lang="zh-TW" altLang="en-US" dirty="0"/>
              <a:t>參與這類關鍵字議題討論？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2209800"/>
            <a:ext cx="6769100" cy="18161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84533" y="4567307"/>
            <a:ext cx="701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/>
              <a:t>A:</a:t>
            </a:r>
            <a:endParaRPr kumimoji="1" lang="zh-TW" altLang="en-US" sz="40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25" y="4832350"/>
            <a:ext cx="2197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b.</a:t>
            </a:r>
            <a:r>
              <a:rPr lang="zh-TW" altLang="nl-NL" dirty="0"/>
              <a:t>共計有多少</a:t>
            </a:r>
            <a:r>
              <a:rPr lang="nl-NL" altLang="zh-TW" dirty="0" err="1"/>
              <a:t>Tweets</a:t>
            </a:r>
            <a:r>
              <a:rPr lang="nl-NL" altLang="zh-TW" dirty="0"/>
              <a:t>?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3302000"/>
            <a:ext cx="2374900" cy="25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11658" y="3075057"/>
            <a:ext cx="701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/>
              <a:t>A: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92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c.</a:t>
            </a:r>
            <a:r>
              <a:rPr lang="zh-TW" altLang="en-US" dirty="0"/>
              <a:t>每個月參與的</a:t>
            </a:r>
            <a:r>
              <a:rPr lang="en-US" altLang="zh-TW" dirty="0"/>
              <a:t>Twitter</a:t>
            </a:r>
            <a:r>
              <a:rPr lang="zh-TW" altLang="en-US" dirty="0"/>
              <a:t>數量長條圖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5" y="5838825"/>
            <a:ext cx="7607300" cy="215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1583198"/>
            <a:ext cx="7743011" cy="40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6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d.</a:t>
            </a:r>
            <a:r>
              <a:rPr lang="zh-TW" altLang="en-US" dirty="0"/>
              <a:t>每個月參</a:t>
            </a:r>
            <a:r>
              <a:rPr lang="en-US" altLang="zh-TW" dirty="0"/>
              <a:t>Tweets</a:t>
            </a:r>
            <a:r>
              <a:rPr lang="zh-TW" altLang="en-US" dirty="0"/>
              <a:t>數量長條圖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6003925"/>
            <a:ext cx="8585200" cy="266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557653"/>
            <a:ext cx="8143875" cy="425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5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市鎮.thmx</Template>
  <TotalTime>3865</TotalTime>
  <Words>195</Words>
  <Application>Microsoft Macintosh PowerPoint</Application>
  <PresentationFormat>如螢幕大小 (4:3)</PresentationFormat>
  <Paragraphs>23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市鎮</vt:lpstr>
      <vt:lpstr>社群媒體分析實務_HW1</vt:lpstr>
      <vt:lpstr>PowerPoint 簡報</vt:lpstr>
      <vt:lpstr>a. 安裝的作業系統以及硬體資源 </vt:lpstr>
      <vt:lpstr>b. 安裝步驟以及平台架構</vt:lpstr>
      <vt:lpstr>PowerPoint 簡報</vt:lpstr>
      <vt:lpstr>a.共計有多少Twitter參與這類關鍵字議題討論？</vt:lpstr>
      <vt:lpstr>b.共計有多少Tweets?</vt:lpstr>
      <vt:lpstr>c.每個月參與的Twitter數量長條圖</vt:lpstr>
      <vt:lpstr>d.每個月參Tweets數量長條圖</vt:lpstr>
      <vt:lpstr>e.其中有URL與無URL的Tweets的比例圓餅圖</vt:lpstr>
      <vt:lpstr>f.請依照每個月繪製各Twitter所提到CVE的箱型圖(每月最多發表帳號的次數、每月平均發表的次數、每月至少發表的次數、第一分位數、第三分位數)</vt:lpstr>
      <vt:lpstr>g.能否分析資安弱點分析指標帳號？如何分析？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建構個人資料分析平台  </dc:title>
  <dc:creator>Luke Luke</dc:creator>
  <cp:lastModifiedBy>Luke Luke</cp:lastModifiedBy>
  <cp:revision>12</cp:revision>
  <dcterms:created xsi:type="dcterms:W3CDTF">2016-10-30T13:32:02Z</dcterms:created>
  <dcterms:modified xsi:type="dcterms:W3CDTF">2016-12-09T09:36:42Z</dcterms:modified>
</cp:coreProperties>
</file>