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75" r:id="rId9"/>
    <p:sldId id="267" r:id="rId10"/>
    <p:sldId id="268" r:id="rId11"/>
    <p:sldId id="269" r:id="rId12"/>
    <p:sldId id="270" r:id="rId13"/>
    <p:sldId id="272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4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F0A01-39C1-42A6-B19F-CEA8A6E17B8B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9F46-464E-4D02-B952-7A8768D2C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101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15566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457449"/>
            <a:ext cx="6400800" cy="504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7"/>
            <a:ext cx="8229600" cy="303098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6C82-F1AD-461C-BA86-083A314B65A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D6F8-4B55-445F-BF6B-FBCA56C2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2d-gate.org/forum-78-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7494"/>
            <a:ext cx="7848872" cy="8640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TW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網頁設計期末</a:t>
            </a:r>
            <a:r>
              <a:rPr lang="zh-TW" alt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報告</a:t>
            </a:r>
            <a:r>
              <a:rPr lang="en-US" altLang="zh-TW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第十組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1275606"/>
            <a:ext cx="5904656" cy="1152128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主題：觀看動漫的網站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：二次元神聖之門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(2D-sacred-gate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80112" y="3291830"/>
            <a:ext cx="338437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四不分二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丙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B10330243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王柏元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四不分二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B10330327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鄒智炎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不分二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B10330310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不分二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B10330312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88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1391771" y="597650"/>
            <a:ext cx="6010836" cy="796738"/>
          </a:xfrm>
          <a:prstGeom prst="roundRect">
            <a:avLst>
              <a:gd name="adj" fmla="val 58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90000"/>
                  </a:schemeClr>
                </a:solidFill>
              </a:rPr>
              <a:t>Join the discussion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38062" y="0"/>
            <a:ext cx="146787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網頁下半</a:t>
            </a:r>
            <a:r>
              <a:rPr lang="zh-TW" altLang="en-US" dirty="0">
                <a:solidFill>
                  <a:srgbClr val="FF0000"/>
                </a:solidFill>
              </a:rPr>
              <a:t>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1" y="667406"/>
            <a:ext cx="657225" cy="65722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7504301" y="617821"/>
            <a:ext cx="1240491" cy="77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留言</a:t>
            </a:r>
          </a:p>
        </p:txBody>
      </p:sp>
      <p:sp>
        <p:nvSpPr>
          <p:cNvPr id="24" name="矩形 23"/>
          <p:cNvSpPr/>
          <p:nvPr/>
        </p:nvSpPr>
        <p:spPr>
          <a:xfrm>
            <a:off x="6012160" y="42725"/>
            <a:ext cx="1390447" cy="260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Jerry</a:t>
            </a:r>
            <a:r>
              <a:rPr lang="zh-TW" altLang="en-US" dirty="0" smtClean="0">
                <a:solidFill>
                  <a:schemeClr val="tx1"/>
                </a:solidFill>
              </a:rPr>
              <a:t>大大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391771" y="1831417"/>
            <a:ext cx="6010836" cy="3150719"/>
          </a:xfrm>
          <a:prstGeom prst="roundRect">
            <a:avLst>
              <a:gd name="adj" fmla="val 58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>
                <a:solidFill>
                  <a:schemeClr val="bg2">
                    <a:lumMod val="90000"/>
                  </a:schemeClr>
                </a:solidFill>
              </a:rPr>
              <a:t>若干留言</a:t>
            </a:r>
            <a:r>
              <a:rPr lang="en-US" altLang="zh-TW" dirty="0" smtClean="0">
                <a:solidFill>
                  <a:schemeClr val="bg2">
                    <a:lumMod val="90000"/>
                  </a:schemeClr>
                </a:solidFill>
              </a:rPr>
              <a:t>……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521594" y="336439"/>
            <a:ext cx="8084713" cy="1411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動漫圖片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888641" y="1342622"/>
            <a:ext cx="7369935" cy="26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動漫介紹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1593" y="61152"/>
            <a:ext cx="1844900" cy="260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更新日期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已完載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521593" y="1893194"/>
            <a:ext cx="8084713" cy="3139226"/>
          </a:xfrm>
          <a:prstGeom prst="roundRect">
            <a:avLst>
              <a:gd name="adj" fmla="val 5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18185" y="1980127"/>
            <a:ext cx="7891529" cy="28011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95458" y="2018764"/>
            <a:ext cx="878984" cy="2414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第一季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656544" y="2018764"/>
            <a:ext cx="878984" cy="24147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第二季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18185" y="2366493"/>
            <a:ext cx="7891529" cy="80171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第二季集數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選擇索引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4788" y="3313090"/>
            <a:ext cx="4140653" cy="155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動漫影片</a:t>
            </a:r>
            <a:endParaRPr lang="zh-TW" altLang="en-US" dirty="0"/>
          </a:p>
        </p:txBody>
      </p:sp>
      <p:sp>
        <p:nvSpPr>
          <p:cNvPr id="12" name="L-圖案 11"/>
          <p:cNvSpPr/>
          <p:nvPr/>
        </p:nvSpPr>
        <p:spPr>
          <a:xfrm rot="5400000">
            <a:off x="6180278" y="4514426"/>
            <a:ext cx="134222" cy="114293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" name="L-圖案 34"/>
          <p:cNvSpPr/>
          <p:nvPr/>
        </p:nvSpPr>
        <p:spPr>
          <a:xfrm rot="16200000" flipH="1">
            <a:off x="6347379" y="4514427"/>
            <a:ext cx="134221" cy="114291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" name="L-圖案 35"/>
          <p:cNvSpPr/>
          <p:nvPr/>
        </p:nvSpPr>
        <p:spPr>
          <a:xfrm rot="5400000" flipH="1" flipV="1">
            <a:off x="6347378" y="4732177"/>
            <a:ext cx="134222" cy="114291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" name="L-圖案 36"/>
          <p:cNvSpPr/>
          <p:nvPr/>
        </p:nvSpPr>
        <p:spPr>
          <a:xfrm rot="16200000" flipV="1">
            <a:off x="6180277" y="4732176"/>
            <a:ext cx="134222" cy="114293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520398" y="4596726"/>
            <a:ext cx="245814" cy="21555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41928" y="0"/>
            <a:ext cx="186014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網頁上半部</a:t>
            </a:r>
          </a:p>
        </p:txBody>
      </p:sp>
      <p:sp>
        <p:nvSpPr>
          <p:cNvPr id="21" name="矩形 20"/>
          <p:cNvSpPr/>
          <p:nvPr/>
        </p:nvSpPr>
        <p:spPr>
          <a:xfrm>
            <a:off x="6357344" y="21070"/>
            <a:ext cx="1844900" cy="260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Jerry</a:t>
            </a:r>
            <a:r>
              <a:rPr lang="zh-TW" altLang="en-US" dirty="0" smtClean="0">
                <a:solidFill>
                  <a:schemeClr val="tx1"/>
                </a:solidFill>
              </a:rPr>
              <a:t>大大 您好</a:t>
            </a:r>
            <a:r>
              <a:rPr lang="en-US" altLang="zh-TW" dirty="0" smtClean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1391771" y="597650"/>
            <a:ext cx="6010836" cy="796738"/>
          </a:xfrm>
          <a:prstGeom prst="roundRect">
            <a:avLst>
              <a:gd name="adj" fmla="val 58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90000"/>
                  </a:schemeClr>
                </a:solidFill>
              </a:rPr>
              <a:t>Join the discussion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1" y="667406"/>
            <a:ext cx="657225" cy="65722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7504301" y="617821"/>
            <a:ext cx="1240491" cy="77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留言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1391771" y="1831417"/>
            <a:ext cx="6010836" cy="3150719"/>
          </a:xfrm>
          <a:prstGeom prst="roundRect">
            <a:avLst>
              <a:gd name="adj" fmla="val 58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>
                <a:solidFill>
                  <a:schemeClr val="bg2">
                    <a:lumMod val="90000"/>
                  </a:schemeClr>
                </a:solidFill>
              </a:rPr>
              <a:t>若干留言</a:t>
            </a:r>
            <a:r>
              <a:rPr lang="en-US" altLang="zh-TW" dirty="0" smtClean="0">
                <a:solidFill>
                  <a:schemeClr val="bg2">
                    <a:lumMod val="90000"/>
                  </a:schemeClr>
                </a:solidFill>
              </a:rPr>
              <a:t>……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38062" y="0"/>
            <a:ext cx="146787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網頁下半</a:t>
            </a:r>
            <a:r>
              <a:rPr lang="zh-TW" altLang="en-US" dirty="0">
                <a:solidFill>
                  <a:srgbClr val="FF0000"/>
                </a:solidFill>
              </a:rPr>
              <a:t>部</a:t>
            </a:r>
          </a:p>
        </p:txBody>
      </p:sp>
      <p:sp>
        <p:nvSpPr>
          <p:cNvPr id="10" name="矩形 9"/>
          <p:cNvSpPr/>
          <p:nvPr/>
        </p:nvSpPr>
        <p:spPr>
          <a:xfrm>
            <a:off x="6012161" y="42725"/>
            <a:ext cx="1390446" cy="260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Jerry</a:t>
            </a:r>
            <a:r>
              <a:rPr lang="zh-TW" altLang="en-US" dirty="0" smtClean="0">
                <a:solidFill>
                  <a:schemeClr val="tx1"/>
                </a:solidFill>
              </a:rPr>
              <a:t>大大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  <a:endParaRPr 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7164288" cy="3243807"/>
          </a:xfrm>
        </p:spPr>
        <p:txBody>
          <a:bodyPr>
            <a:no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動漫影片及相關資訊蒐集：鄒智炎、吳政錩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網站初步架構：王柏元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網站美工設計：徐聖詠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P.S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以上皆是目前先排的工作，詳細的工作內容，將在整個網站做好後詳細列出。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開發進度</a:t>
            </a:r>
            <a:endParaRPr 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7164288" cy="3243807"/>
          </a:xfrm>
        </p:spPr>
        <p:txBody>
          <a:bodyPr>
            <a:noAutofit/>
          </a:bodyPr>
          <a:lstStyle/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5/4~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至今：尚在蒐集資料及技術測試中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背景動機</a:t>
            </a:r>
            <a:endParaRPr 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於公：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為廣大的動漫宅同胞，建立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通往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次元的傳送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於私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收藏動漫，放在網頁上，可以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</a:t>
            </a:r>
          </a:p>
        </p:txBody>
      </p:sp>
    </p:spTree>
    <p:extLst>
      <p:ext uri="{BB962C8B-B14F-4D97-AF65-F5344CB8AC3E}">
        <p14:creationId xmlns:p14="http://schemas.microsoft.com/office/powerpoint/2010/main" val="386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網站介紹</a:t>
            </a:r>
            <a:endParaRPr 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7164288" cy="3243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可以盡情觀看日本動漫的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無須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註冊，可以任意觀賞你想看的動漫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新番更新時程表，讓你及時掌握動漫更新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漫觀看區下方，提供留言區，給觀看者相互交流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6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網站規劃</a:t>
            </a:r>
            <a:endParaRPr 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563638"/>
            <a:ext cx="4905516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參考網站：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2D-Gate</a:t>
            </a:r>
            <a:endParaRPr lang="en-US" altLang="zh-TW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339752" y="2477558"/>
            <a:ext cx="4176464" cy="936104"/>
            <a:chOff x="1835696" y="1761287"/>
            <a:chExt cx="4176464" cy="936104"/>
          </a:xfrm>
        </p:grpSpPr>
        <p:sp>
          <p:nvSpPr>
            <p:cNvPr id="4" name="向右箭號 3">
              <a:hlinkClick r:id="rId2"/>
            </p:cNvPr>
            <p:cNvSpPr/>
            <p:nvPr/>
          </p:nvSpPr>
          <p:spPr>
            <a:xfrm>
              <a:off x="1835696" y="1761287"/>
              <a:ext cx="4176464" cy="93610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105145" y="2044673"/>
              <a:ext cx="2459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網 站 連 結</a:t>
              </a:r>
              <a:endParaRPr lang="zh-TW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6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 descr="http://2.bp.blogspot.com/-0ijtSOTJv7E/Veb37N1uRvI/AAAAAAAAAUI/Gd1dUr8UhIU/s1600/2015-09-02_2119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2501" y="183524"/>
            <a:ext cx="7804598" cy="405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dirty="0" smtClean="0">
                <a:solidFill>
                  <a:schemeClr val="bg2">
                    <a:lumMod val="90000"/>
                  </a:schemeClr>
                </a:solidFill>
              </a:rPr>
              <a:t>請輸入您要搜尋的動漫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113690" y="212501"/>
            <a:ext cx="811369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12501" y="753414"/>
            <a:ext cx="871255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新番動漫時程表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12501" y="2211947"/>
            <a:ext cx="598868" cy="386366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sz="1200" dirty="0" smtClean="0"/>
              <a:t>最近更新</a:t>
            </a:r>
            <a:endParaRPr lang="zh-TW" altLang="en-US" sz="1200" dirty="0"/>
          </a:p>
        </p:txBody>
      </p:sp>
      <p:sp>
        <p:nvSpPr>
          <p:cNvPr id="10" name="圓角矩形 9"/>
          <p:cNvSpPr/>
          <p:nvPr/>
        </p:nvSpPr>
        <p:spPr>
          <a:xfrm>
            <a:off x="935328" y="2211946"/>
            <a:ext cx="598868" cy="386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sz="1200" dirty="0" smtClean="0"/>
              <a:t>熱門動漫</a:t>
            </a:r>
            <a:endParaRPr lang="zh-TW" altLang="en-US" sz="1200" dirty="0"/>
          </a:p>
        </p:txBody>
      </p:sp>
      <p:sp>
        <p:nvSpPr>
          <p:cNvPr id="11" name="圓角矩形 10"/>
          <p:cNvSpPr/>
          <p:nvPr/>
        </p:nvSpPr>
        <p:spPr>
          <a:xfrm>
            <a:off x="1754566" y="2313944"/>
            <a:ext cx="251138" cy="27045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055669" y="2313944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356772" y="2313944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2657875" y="2313943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2958979" y="2313943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3260082" y="2313942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561185" y="2313942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863930" y="2313942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4163392" y="2313942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4462853" y="2313942"/>
            <a:ext cx="353387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21" name="圓角矩形 20"/>
          <p:cNvSpPr/>
          <p:nvPr/>
        </p:nvSpPr>
        <p:spPr>
          <a:xfrm>
            <a:off x="4864563" y="2313941"/>
            <a:ext cx="499779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...n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5412666" y="2313940"/>
            <a:ext cx="852497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r"/>
            <a:r>
              <a:rPr lang="zh-TW" altLang="en-US" dirty="0"/>
              <a:t>  </a:t>
            </a:r>
            <a:r>
              <a:rPr lang="en-US" altLang="zh-TW" dirty="0" smtClean="0"/>
              <a:t>/n</a:t>
            </a:r>
            <a:r>
              <a:rPr lang="zh-TW" altLang="en-US" dirty="0"/>
              <a:t>頁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5436096" y="2330327"/>
            <a:ext cx="325660" cy="241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6316399" y="2313939"/>
            <a:ext cx="852497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212502" y="2801134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某某動漫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212502" y="3572257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212502" y="4343380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1919191" y="2801134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1919191" y="3572257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1919191" y="4343380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3625881" y="2801134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3625881" y="3572257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3625881" y="4343380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5332570" y="2801134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5332570" y="3572257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5332570" y="4343380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7039260" y="2801134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7039260" y="3572257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7039260" y="4343380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某某動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116080" y="2225826"/>
            <a:ext cx="635472" cy="24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sz="1100" dirty="0"/>
              <a:t>會員名</a:t>
            </a:r>
          </a:p>
        </p:txBody>
      </p:sp>
      <p:sp>
        <p:nvSpPr>
          <p:cNvPr id="45" name="矩形 44"/>
          <p:cNvSpPr/>
          <p:nvPr/>
        </p:nvSpPr>
        <p:spPr>
          <a:xfrm>
            <a:off x="7118967" y="2420772"/>
            <a:ext cx="635472" cy="24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sz="1100" dirty="0"/>
              <a:t>密碼</a:t>
            </a:r>
          </a:p>
        </p:txBody>
      </p:sp>
      <p:sp>
        <p:nvSpPr>
          <p:cNvPr id="47" name="矩形 46"/>
          <p:cNvSpPr/>
          <p:nvPr/>
        </p:nvSpPr>
        <p:spPr>
          <a:xfrm>
            <a:off x="7617827" y="2256511"/>
            <a:ext cx="828237" cy="18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sz="1100" dirty="0">
                <a:solidFill>
                  <a:schemeClr val="bg2">
                    <a:lumMod val="90000"/>
                  </a:schemeClr>
                </a:solidFill>
              </a:rPr>
              <a:t>輸入帳號</a:t>
            </a:r>
          </a:p>
        </p:txBody>
      </p:sp>
      <p:sp>
        <p:nvSpPr>
          <p:cNvPr id="50" name="矩形 49"/>
          <p:cNvSpPr/>
          <p:nvPr/>
        </p:nvSpPr>
        <p:spPr>
          <a:xfrm>
            <a:off x="7617827" y="2471157"/>
            <a:ext cx="828237" cy="18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sz="1100" dirty="0">
                <a:solidFill>
                  <a:schemeClr val="bg2">
                    <a:lumMod val="90000"/>
                  </a:schemeClr>
                </a:solidFill>
              </a:rPr>
              <a:t>輸入密碼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8478318" y="2259081"/>
            <a:ext cx="478995" cy="18139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sz="1200" dirty="0">
                <a:solidFill>
                  <a:schemeClr val="bg2">
                    <a:lumMod val="10000"/>
                  </a:schemeClr>
                </a:solidFill>
              </a:rPr>
              <a:t>登入</a:t>
            </a:r>
          </a:p>
        </p:txBody>
      </p:sp>
      <p:sp>
        <p:nvSpPr>
          <p:cNvPr id="52" name="矩形 51"/>
          <p:cNvSpPr/>
          <p:nvPr/>
        </p:nvSpPr>
        <p:spPr>
          <a:xfrm>
            <a:off x="8428329" y="2440473"/>
            <a:ext cx="705336" cy="24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sz="1100" dirty="0">
                <a:solidFill>
                  <a:srgbClr val="FF0000"/>
                </a:solidFill>
              </a:rPr>
              <a:t>立即註冊</a:t>
            </a:r>
          </a:p>
        </p:txBody>
      </p:sp>
    </p:spTree>
    <p:extLst>
      <p:ext uri="{BB962C8B-B14F-4D97-AF65-F5344CB8AC3E}">
        <p14:creationId xmlns:p14="http://schemas.microsoft.com/office/powerpoint/2010/main" val="12904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2501" y="183524"/>
            <a:ext cx="7804598" cy="405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dirty="0" smtClean="0">
                <a:solidFill>
                  <a:schemeClr val="bg2">
                    <a:lumMod val="90000"/>
                  </a:schemeClr>
                </a:solidFill>
              </a:rPr>
              <a:t>請輸入您要搜尋的動漫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113690" y="212501"/>
            <a:ext cx="811369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12501" y="753414"/>
            <a:ext cx="871255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新番動漫時程表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12501" y="2211947"/>
            <a:ext cx="598868" cy="386366"/>
          </a:xfrm>
          <a:prstGeom prst="round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sz="1200" dirty="0" smtClean="0"/>
              <a:t>最近更新</a:t>
            </a:r>
            <a:endParaRPr lang="zh-TW" altLang="en-US" sz="1200" dirty="0"/>
          </a:p>
        </p:txBody>
      </p:sp>
      <p:sp>
        <p:nvSpPr>
          <p:cNvPr id="10" name="圓角矩形 9"/>
          <p:cNvSpPr/>
          <p:nvPr/>
        </p:nvSpPr>
        <p:spPr>
          <a:xfrm>
            <a:off x="935328" y="2211946"/>
            <a:ext cx="598868" cy="38636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sz="1200" dirty="0" smtClean="0"/>
              <a:t>熱門動漫</a:t>
            </a:r>
            <a:endParaRPr lang="zh-TW" altLang="en-US" sz="1200" dirty="0"/>
          </a:p>
        </p:txBody>
      </p:sp>
      <p:sp>
        <p:nvSpPr>
          <p:cNvPr id="11" name="圓角矩形 10"/>
          <p:cNvSpPr/>
          <p:nvPr/>
        </p:nvSpPr>
        <p:spPr>
          <a:xfrm>
            <a:off x="1709731" y="2327846"/>
            <a:ext cx="251138" cy="27045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010834" y="2327846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311937" y="2327846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2613040" y="2327845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2914144" y="2327845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3215247" y="2327844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516350" y="2327844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819095" y="2327844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4118557" y="2327844"/>
            <a:ext cx="251138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4418018" y="2327844"/>
            <a:ext cx="353387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21" name="圓角矩形 20"/>
          <p:cNvSpPr/>
          <p:nvPr/>
        </p:nvSpPr>
        <p:spPr>
          <a:xfrm>
            <a:off x="4819728" y="2327843"/>
            <a:ext cx="499779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...n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5367831" y="2327842"/>
            <a:ext cx="852497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r"/>
            <a:r>
              <a:rPr lang="zh-TW" altLang="en-US" dirty="0"/>
              <a:t>  </a:t>
            </a:r>
            <a:r>
              <a:rPr lang="en-US" altLang="zh-TW" dirty="0" smtClean="0"/>
              <a:t>/n</a:t>
            </a:r>
            <a:r>
              <a:rPr lang="zh-TW" altLang="en-US" dirty="0"/>
              <a:t>頁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5390406" y="2355726"/>
            <a:ext cx="280247" cy="220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6271564" y="2327841"/>
            <a:ext cx="852497" cy="27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212502" y="2801134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熱</a:t>
            </a:r>
            <a:r>
              <a:rPr lang="zh-TW" altLang="en-US" dirty="0"/>
              <a:t>門</a:t>
            </a:r>
            <a:r>
              <a:rPr lang="zh-TW" altLang="en-US" dirty="0" smtClean="0"/>
              <a:t>動漫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212502" y="3572257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212502" y="4343380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熱門動漫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1919191" y="2801134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1919191" y="3572257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1919191" y="4343380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熱門動漫</a:t>
            </a:r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3625881" y="2801134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</a:t>
            </a:r>
            <a:r>
              <a:rPr lang="zh-TW" altLang="en-US" dirty="0" smtClean="0"/>
              <a:t>漫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3625881" y="3572257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</a:t>
            </a:r>
            <a:r>
              <a:rPr lang="zh-TW" altLang="en-US" dirty="0" smtClean="0"/>
              <a:t>漫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3625881" y="4343380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熱門動漫</a:t>
            </a:r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5332570" y="2801134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5332570" y="3572257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5332570" y="4343380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熱門動漫</a:t>
            </a:r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7039260" y="2801134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7039260" y="3572257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</a:t>
            </a:r>
            <a:r>
              <a:rPr lang="zh-TW" altLang="en-US" dirty="0" smtClean="0"/>
              <a:t>漫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7039260" y="4343380"/>
            <a:ext cx="1547194" cy="66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熱門動漫</a:t>
            </a:r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116080" y="2225826"/>
            <a:ext cx="635472" cy="24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sz="1100" dirty="0"/>
              <a:t>會員名</a:t>
            </a:r>
          </a:p>
        </p:txBody>
      </p:sp>
      <p:sp>
        <p:nvSpPr>
          <p:cNvPr id="44" name="矩形 43"/>
          <p:cNvSpPr/>
          <p:nvPr/>
        </p:nvSpPr>
        <p:spPr>
          <a:xfrm>
            <a:off x="7118967" y="2420772"/>
            <a:ext cx="635472" cy="24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sz="1100" dirty="0"/>
              <a:t>密碼</a:t>
            </a:r>
          </a:p>
        </p:txBody>
      </p:sp>
      <p:sp>
        <p:nvSpPr>
          <p:cNvPr id="45" name="矩形 44"/>
          <p:cNvSpPr/>
          <p:nvPr/>
        </p:nvSpPr>
        <p:spPr>
          <a:xfrm>
            <a:off x="7617827" y="2256511"/>
            <a:ext cx="828237" cy="18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sz="1100" dirty="0">
                <a:solidFill>
                  <a:schemeClr val="bg2">
                    <a:lumMod val="90000"/>
                  </a:schemeClr>
                </a:solidFill>
              </a:rPr>
              <a:t>輸入帳號</a:t>
            </a:r>
          </a:p>
        </p:txBody>
      </p:sp>
      <p:sp>
        <p:nvSpPr>
          <p:cNvPr id="46" name="矩形 45"/>
          <p:cNvSpPr/>
          <p:nvPr/>
        </p:nvSpPr>
        <p:spPr>
          <a:xfrm>
            <a:off x="7617827" y="2471157"/>
            <a:ext cx="828237" cy="18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sz="1100" dirty="0">
                <a:solidFill>
                  <a:schemeClr val="bg2">
                    <a:lumMod val="90000"/>
                  </a:schemeClr>
                </a:solidFill>
              </a:rPr>
              <a:t>輸入密碼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8478318" y="2259081"/>
            <a:ext cx="478995" cy="18139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sz="1200" dirty="0">
                <a:solidFill>
                  <a:schemeClr val="bg2">
                    <a:lumMod val="10000"/>
                  </a:schemeClr>
                </a:solidFill>
              </a:rPr>
              <a:t>登入</a:t>
            </a:r>
          </a:p>
        </p:txBody>
      </p:sp>
      <p:sp>
        <p:nvSpPr>
          <p:cNvPr id="48" name="矩形 47"/>
          <p:cNvSpPr/>
          <p:nvPr/>
        </p:nvSpPr>
        <p:spPr>
          <a:xfrm>
            <a:off x="8428329" y="2440473"/>
            <a:ext cx="705336" cy="24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sz="1100" dirty="0">
                <a:solidFill>
                  <a:srgbClr val="FF0000"/>
                </a:solidFill>
              </a:rPr>
              <a:t>立即註冊</a:t>
            </a:r>
          </a:p>
        </p:txBody>
      </p:sp>
    </p:spTree>
    <p:extLst>
      <p:ext uri="{BB962C8B-B14F-4D97-AF65-F5344CB8AC3E}">
        <p14:creationId xmlns:p14="http://schemas.microsoft.com/office/powerpoint/2010/main" val="29086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5722" y="547836"/>
            <a:ext cx="7804598" cy="405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海賊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116911" y="576813"/>
            <a:ext cx="811369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215722" y="1203028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海賊</a:t>
            </a:r>
            <a:r>
              <a:rPr lang="zh-TW" altLang="en-US" dirty="0"/>
              <a:t>王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3335629" y="1203028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海賊王劇場版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6455535" y="1197382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火影海賊</a:t>
            </a:r>
            <a:endParaRPr lang="zh-TW" altLang="en-US" dirty="0"/>
          </a:p>
        </p:txBody>
      </p:sp>
      <p:sp>
        <p:nvSpPr>
          <p:cNvPr id="46" name="圓角矩形 45"/>
          <p:cNvSpPr/>
          <p:nvPr/>
        </p:nvSpPr>
        <p:spPr>
          <a:xfrm>
            <a:off x="215721" y="2973058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死</a:t>
            </a:r>
            <a:r>
              <a:rPr lang="zh-TW" altLang="en-US" dirty="0"/>
              <a:t>神</a:t>
            </a:r>
            <a:r>
              <a:rPr lang="zh-TW" altLang="en-US" dirty="0" smtClean="0"/>
              <a:t>海</a:t>
            </a:r>
            <a:r>
              <a:rPr lang="zh-TW" altLang="en-US" dirty="0"/>
              <a:t>賊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3335628" y="2973058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我的海賊爸爸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6455535" y="3000273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進擊的海賊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2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5722" y="547836"/>
            <a:ext cx="7804598" cy="405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火影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116911" y="576813"/>
            <a:ext cx="811369" cy="347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215722" y="1203028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火影忍者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3335629" y="1203028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火影忍者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6455535" y="1197382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火影海賊</a:t>
            </a:r>
            <a:endParaRPr lang="zh-TW" altLang="en-US" dirty="0"/>
          </a:p>
        </p:txBody>
      </p:sp>
      <p:sp>
        <p:nvSpPr>
          <p:cNvPr id="46" name="圓角矩形 45"/>
          <p:cNvSpPr/>
          <p:nvPr/>
        </p:nvSpPr>
        <p:spPr>
          <a:xfrm>
            <a:off x="215721" y="2973058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死神火影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3335628" y="2973058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進擊的火影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6455535" y="3000273"/>
            <a:ext cx="2472745" cy="159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/>
              <a:t>一拳火影</a:t>
            </a:r>
          </a:p>
        </p:txBody>
      </p:sp>
    </p:spTree>
    <p:extLst>
      <p:ext uri="{BB962C8B-B14F-4D97-AF65-F5344CB8AC3E}">
        <p14:creationId xmlns:p14="http://schemas.microsoft.com/office/powerpoint/2010/main" val="8484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521594" y="336439"/>
            <a:ext cx="8084713" cy="1411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動漫圖片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888641" y="1342622"/>
            <a:ext cx="7369935" cy="26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動漫介紹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306" y="67409"/>
            <a:ext cx="2745350" cy="272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更新日期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每周日更新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521593" y="1893194"/>
            <a:ext cx="8084713" cy="3139226"/>
          </a:xfrm>
          <a:prstGeom prst="roundRect">
            <a:avLst>
              <a:gd name="adj" fmla="val 5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18185" y="1980127"/>
            <a:ext cx="7891529" cy="28011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18185" y="1992230"/>
            <a:ext cx="1223796" cy="25591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001--150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043147" y="1999446"/>
            <a:ext cx="1223796" cy="2414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151--300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468109" y="2006661"/>
            <a:ext cx="1223796" cy="2270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301--450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893071" y="2006661"/>
            <a:ext cx="1223796" cy="2270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451--600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6318032" y="2013256"/>
            <a:ext cx="1224783" cy="2138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601--750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18185" y="2366493"/>
            <a:ext cx="7891529" cy="80171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/>
              <a:t>1—150</a:t>
            </a:r>
            <a:r>
              <a:rPr lang="zh-TW" altLang="en-US" dirty="0" smtClean="0"/>
              <a:t>集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選擇索引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4788" y="3313090"/>
            <a:ext cx="4140653" cy="155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TW" altLang="en-US" dirty="0" smtClean="0"/>
              <a:t>動漫影片</a:t>
            </a:r>
            <a:endParaRPr lang="zh-TW" altLang="en-US" dirty="0"/>
          </a:p>
        </p:txBody>
      </p:sp>
      <p:sp>
        <p:nvSpPr>
          <p:cNvPr id="12" name="L-圖案 11"/>
          <p:cNvSpPr/>
          <p:nvPr/>
        </p:nvSpPr>
        <p:spPr>
          <a:xfrm rot="5400000">
            <a:off x="6180278" y="4514426"/>
            <a:ext cx="134222" cy="114293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5" name="L-圖案 34"/>
          <p:cNvSpPr/>
          <p:nvPr/>
        </p:nvSpPr>
        <p:spPr>
          <a:xfrm rot="16200000" flipH="1">
            <a:off x="6347379" y="4514427"/>
            <a:ext cx="134221" cy="114291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6" name="L-圖案 35"/>
          <p:cNvSpPr/>
          <p:nvPr/>
        </p:nvSpPr>
        <p:spPr>
          <a:xfrm rot="5400000" flipH="1" flipV="1">
            <a:off x="6347378" y="4732177"/>
            <a:ext cx="134222" cy="114291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37" name="L-圖案 36"/>
          <p:cNvSpPr/>
          <p:nvPr/>
        </p:nvSpPr>
        <p:spPr>
          <a:xfrm rot="16200000" flipV="1">
            <a:off x="6180277" y="4732176"/>
            <a:ext cx="134222" cy="114293"/>
          </a:xfrm>
          <a:prstGeom prst="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520398" y="4596726"/>
            <a:ext cx="245814" cy="21555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641928" y="0"/>
            <a:ext cx="186014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網頁上半部</a:t>
            </a:r>
          </a:p>
        </p:txBody>
      </p:sp>
      <p:sp>
        <p:nvSpPr>
          <p:cNvPr id="40" name="矩形 39"/>
          <p:cNvSpPr/>
          <p:nvPr/>
        </p:nvSpPr>
        <p:spPr>
          <a:xfrm>
            <a:off x="6357344" y="21070"/>
            <a:ext cx="1844900" cy="260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Jerry</a:t>
            </a:r>
            <a:r>
              <a:rPr lang="zh-TW" altLang="en-US" dirty="0" smtClean="0">
                <a:solidFill>
                  <a:schemeClr val="tx1"/>
                </a:solidFill>
              </a:rPr>
              <a:t>大大 您好</a:t>
            </a:r>
            <a:r>
              <a:rPr lang="en-US" altLang="zh-TW" dirty="0" smtClean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3">
  <a:themeElements>
    <a:clrScheme name="茅草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570</Words>
  <Application>Microsoft Office PowerPoint</Application>
  <PresentationFormat>如螢幕大小 (16:9)</PresentationFormat>
  <Paragraphs>160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微軟正黑體 Light</vt:lpstr>
      <vt:lpstr>新細明體</vt:lpstr>
      <vt:lpstr>Arial</vt:lpstr>
      <vt:lpstr>Calibri</vt:lpstr>
      <vt:lpstr>243</vt:lpstr>
      <vt:lpstr>網頁設計期末報告-第十組</vt:lpstr>
      <vt:lpstr>背景動機</vt:lpstr>
      <vt:lpstr>網站介紹</vt:lpstr>
      <vt:lpstr>網站規劃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團隊分工</vt:lpstr>
      <vt:lpstr>開發進度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網頁設計期末報告</dc:title>
  <dc:creator>吳政錩</dc:creator>
  <cp:lastModifiedBy>鄒智炎</cp:lastModifiedBy>
  <cp:revision>40</cp:revision>
  <dcterms:created xsi:type="dcterms:W3CDTF">2016-05-04T15:05:24Z</dcterms:created>
  <dcterms:modified xsi:type="dcterms:W3CDTF">2016-05-05T15:57:37Z</dcterms:modified>
</cp:coreProperties>
</file>