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4E5"/>
    <a:srgbClr val="DDC1DA"/>
    <a:srgbClr val="3A2D2A"/>
    <a:srgbClr val="525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62" y="66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6E5D0-AE2D-4DCB-A5F6-C80705AF6D5A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34DC-7C7B-4427-8CED-6DAC8834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84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48CD-0484-4612-BA00-72D49F8B57B5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FCB5B21-9AD0-4DAA-B5D5-6148B5CCA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7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08C1-4C1E-400E-88E0-F5F1DE6707FC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5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E4D-8592-4D34-ABA3-06B247FCB6A2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95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CB94-E105-46D8-9282-E0047ED4B111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6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96D7-1EBB-4CFA-A7FB-095515BCD052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51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C80B-D08E-43CA-9C86-EB726E195C89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7F7-BEF8-4D45-A21B-E297ADDB086D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FCB5B21-9AD0-4DAA-B5D5-6148B5CCA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0BBA-482F-44F5-8583-06D933ECC8E7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0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394-A505-4588-A220-9596F0A2FF59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7A99-2523-4A08-9057-075C6636AB13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7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4C9-4380-4DDF-A9B4-D81915CC8D26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48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385B-C53A-4D89-805D-B346E56DE013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6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2670-FD1C-4313-965C-384AC467F0C2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1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E04-1EF8-4C4D-BC53-8987A05C8E1F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62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0BBA-482F-44F5-8583-06D933ECC8E7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98701" y="1087437"/>
            <a:ext cx="4330700" cy="1325563"/>
          </a:xfrm>
        </p:spPr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6600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6600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龍</a:t>
            </a:r>
            <a:r>
              <a:rPr lang="zh-TW" altLang="en-US" sz="6600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國</a:t>
            </a:r>
            <a:r>
              <a:rPr lang="zh-TW" alt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6600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78000" y="660401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</a:t>
            </a:r>
            <a:endParaRPr lang="zh-TW" altLang="en-US" sz="36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616200" y="4241800"/>
            <a:ext cx="3911600" cy="2048828"/>
            <a:chOff x="2616200" y="4241800"/>
            <a:chExt cx="3911600" cy="2048828"/>
          </a:xfrm>
        </p:grpSpPr>
        <p:grpSp>
          <p:nvGrpSpPr>
            <p:cNvPr id="15" name="群組 14"/>
            <p:cNvGrpSpPr/>
            <p:nvPr/>
          </p:nvGrpSpPr>
          <p:grpSpPr>
            <a:xfrm>
              <a:off x="2616200" y="4241800"/>
              <a:ext cx="3911600" cy="2048828"/>
              <a:chOff x="2616200" y="4279900"/>
              <a:chExt cx="3911600" cy="2048828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3181350" y="4851400"/>
                <a:ext cx="2781300" cy="14773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B10309040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蔡瑜泓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B10309007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王郁卉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B10309024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陳穎婷</a:t>
                </a:r>
                <a:endPara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>
                <a:off x="2616200" y="4826000"/>
                <a:ext cx="3911600" cy="0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3035300" y="4279900"/>
                <a:ext cx="1536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spc="3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15</a:t>
                </a:r>
                <a:r>
                  <a:rPr lang="zh-TW" altLang="en-US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spc="3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</a:t>
                </a:r>
                <a:endParaRPr lang="zh-TW" altLang="en-US" sz="20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4457700" y="4267201"/>
              <a:ext cx="200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吳柏翰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老師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1750" y="2766219"/>
            <a:ext cx="418465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</a:t>
            </a:r>
            <a:endParaRPr lang="zh-TW" alt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10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0" y="2717800"/>
            <a:ext cx="4535488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0" y="2870200"/>
            <a:ext cx="4535488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245100" y="3860800"/>
            <a:ext cx="2717800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486400" y="3987800"/>
            <a:ext cx="2705100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057400" y="2362200"/>
            <a:ext cx="0" cy="137160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235200" y="2362200"/>
            <a:ext cx="0" cy="137160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936773" y="368301"/>
            <a:ext cx="2663825" cy="194111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天龍</a:t>
            </a:r>
            <a:endParaRPr lang="zh-TW" altLang="en-US" sz="6000" spc="3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31548" y="248558"/>
            <a:ext cx="1460500" cy="1117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</a:p>
        </p:txBody>
      </p:sp>
      <p:sp>
        <p:nvSpPr>
          <p:cNvPr id="13" name="橢圓 12"/>
          <p:cNvSpPr/>
          <p:nvPr/>
        </p:nvSpPr>
        <p:spPr>
          <a:xfrm>
            <a:off x="1117600" y="2002971"/>
            <a:ext cx="1475511" cy="130969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很貴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176986" y="1094014"/>
            <a:ext cx="624348" cy="9271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</a:t>
            </a:r>
          </a:p>
        </p:txBody>
      </p:sp>
      <p:sp>
        <p:nvSpPr>
          <p:cNvPr id="19" name="橢圓 18"/>
          <p:cNvSpPr/>
          <p:nvPr/>
        </p:nvSpPr>
        <p:spPr>
          <a:xfrm>
            <a:off x="6553041" y="221343"/>
            <a:ext cx="1409860" cy="107821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逛街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262416" y="3191102"/>
            <a:ext cx="1460500" cy="1117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車多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675386" y="3848239"/>
            <a:ext cx="1463502" cy="12753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上班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651602" y="2904671"/>
            <a:ext cx="1658751" cy="12655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6519094" y="2207961"/>
            <a:ext cx="2087879" cy="11845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拼</a:t>
            </a:r>
          </a:p>
        </p:txBody>
      </p:sp>
      <p:sp>
        <p:nvSpPr>
          <p:cNvPr id="88" name="橢圓 87"/>
          <p:cNvSpPr/>
          <p:nvPr/>
        </p:nvSpPr>
        <p:spPr>
          <a:xfrm>
            <a:off x="3001541" y="2017486"/>
            <a:ext cx="1410803" cy="69950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擁擠</a:t>
            </a:r>
          </a:p>
        </p:txBody>
      </p:sp>
      <p:sp>
        <p:nvSpPr>
          <p:cNvPr id="95" name="橢圓 94"/>
          <p:cNvSpPr/>
          <p:nvPr/>
        </p:nvSpPr>
        <p:spPr>
          <a:xfrm>
            <a:off x="957450" y="4000499"/>
            <a:ext cx="1658752" cy="12655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202707" y="284843"/>
            <a:ext cx="1658751" cy="126556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物價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橢圓 125"/>
          <p:cNvSpPr/>
          <p:nvPr/>
        </p:nvSpPr>
        <p:spPr>
          <a:xfrm>
            <a:off x="3490193" y="4936670"/>
            <a:ext cx="1658752" cy="1265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08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900" fill="hold"/>
                                        <p:tgtEl>
                                          <p:spTgt spid="1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9" grpId="0" animBg="1"/>
      <p:bldP spid="39" grpId="0" animBg="1"/>
      <p:bldP spid="45" grpId="0" animBg="1"/>
      <p:bldP spid="51" grpId="0" animBg="1"/>
      <p:bldP spid="72" grpId="0" animBg="1"/>
      <p:bldP spid="88" grpId="0" animBg="1"/>
      <p:bldP spid="95" grpId="0" animBg="1"/>
      <p:bldP spid="100" grpId="0" animBg="1"/>
      <p:bldP spid="126" grpId="0" animBg="1"/>
      <p:bldP spid="1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2318" y="558166"/>
            <a:ext cx="161925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目錄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0717" y="2193500"/>
            <a:ext cx="2844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 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 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 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</a:p>
        </p:txBody>
      </p:sp>
    </p:spTree>
    <p:extLst>
      <p:ext uri="{BB962C8B-B14F-4D97-AF65-F5344CB8AC3E}">
        <p14:creationId xmlns:p14="http://schemas.microsoft.com/office/powerpoint/2010/main" val="2481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直角三角形 4"/>
          <p:cNvSpPr/>
          <p:nvPr/>
        </p:nvSpPr>
        <p:spPr>
          <a:xfrm flipV="1">
            <a:off x="-1" y="0"/>
            <a:ext cx="6426201" cy="34925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2057400" y="-2"/>
            <a:ext cx="7086600" cy="764902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8128" y="3751580"/>
            <a:ext cx="49278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身為台科的學生，就算不是台北人也算半個台北人，但對於交通方便的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台北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spc="3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們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究竟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認識有多少</a:t>
            </a:r>
            <a:r>
              <a:rPr lang="en-US" altLang="zh-TW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在離開台北前，你去過了多少個不去會後悔的地點</a:t>
            </a:r>
            <a:r>
              <a:rPr lang="en-US" altLang="zh-TW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algn="just"/>
            <a:endParaRPr lang="en-US" altLang="zh-TW" spc="300" dirty="0" smtClean="0">
              <a:solidFill>
                <a:schemeClr val="accent6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pc="3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透過台北最便利的交通工具，</a:t>
            </a:r>
            <a:r>
              <a:rPr lang="zh-TW" altLang="en-US" sz="2800" spc="3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認識台北，了解捷運各站鄰近的地點有什麼值得玩樂放鬆的地點。</a:t>
            </a:r>
            <a:endParaRPr lang="zh-TW" altLang="en-US" spc="3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1000" y="419100"/>
            <a:ext cx="165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5637" y="533795"/>
            <a:ext cx="2316843" cy="25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台北</a:t>
            </a:r>
            <a:endParaRPr lang="en-US" altLang="zh-TW" sz="36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</a:t>
            </a:r>
            <a:endParaRPr lang="en-US" altLang="zh-TW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endParaRPr lang="en-US" altLang="zh-TW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網站介紹</a:t>
            </a:r>
            <a:endParaRPr lang="zh-TW" alt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09600" y="1219200"/>
            <a:ext cx="15748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939800" y="1346200"/>
            <a:ext cx="23495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425700" y="1741994"/>
            <a:ext cx="524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捷運路線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為主軸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匯集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美景</a:t>
            </a:r>
            <a:endParaRPr lang="en-US" altLang="zh-TW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endParaRPr lang="en-US" altLang="zh-TW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共筆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達到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資訊更新</a:t>
            </a:r>
            <a:endParaRPr lang="zh-TW" alt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6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</a:t>
            </a:r>
            <a:r>
              <a:rPr lang="zh-TW" altLang="en-US" sz="4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劃</a:t>
            </a:r>
            <a:endParaRPr lang="zh-TW" altLang="en-US" sz="4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4764" y="1600759"/>
            <a:ext cx="57345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捷運路線圖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點擊各站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出現相關內容資訊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色系依照點擊路線改變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1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</a:t>
            </a:r>
            <a:r>
              <a:rPr lang="zh-TW" altLang="en-US" sz="4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劃</a:t>
            </a:r>
            <a:endParaRPr lang="zh-TW" altLang="en-US" sz="4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6387" y="1518270"/>
            <a:ext cx="44544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風景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在地文化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06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lang="zh-TW" alt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09600" y="1219200"/>
            <a:ext cx="15748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939800" y="1346200"/>
            <a:ext cx="23495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3168650" y="2787650"/>
            <a:ext cx="2781300" cy="2653625"/>
            <a:chOff x="584200" y="2743200"/>
            <a:chExt cx="2781300" cy="2653625"/>
          </a:xfrm>
        </p:grpSpPr>
        <p:grpSp>
          <p:nvGrpSpPr>
            <p:cNvPr id="5" name="群組 4"/>
            <p:cNvGrpSpPr/>
            <p:nvPr/>
          </p:nvGrpSpPr>
          <p:grpSpPr>
            <a:xfrm>
              <a:off x="666750" y="2743200"/>
              <a:ext cx="2616200" cy="2653625"/>
              <a:chOff x="692150" y="2120900"/>
              <a:chExt cx="2616200" cy="2653625"/>
            </a:xfrm>
          </p:grpSpPr>
          <p:sp>
            <p:nvSpPr>
              <p:cNvPr id="2" name="文字方塊 1"/>
              <p:cNvSpPr txBox="1"/>
              <p:nvPr/>
            </p:nvSpPr>
            <p:spPr>
              <a:xfrm>
                <a:off x="1111250" y="2120900"/>
                <a:ext cx="177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</a:t>
                </a:r>
                <a:r>
                  <a:rPr lang="zh-TW" altLang="en-US" sz="3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郁卉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692150" y="2743200"/>
                <a:ext cx="2616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資料蒐集</a:t>
                </a:r>
                <a:endParaRPr lang="en-US" altLang="zh-TW" sz="2800" spc="3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網站製作</a:t>
                </a:r>
                <a:endParaRPr lang="en-US" altLang="zh-TW" sz="2800" spc="3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簡報製作</a:t>
                </a:r>
                <a:endParaRPr lang="zh-TW" altLang="en-US" sz="2800" spc="3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8" name="直線接點 7"/>
            <p:cNvCxnSpPr/>
            <p:nvPr/>
          </p:nvCxnSpPr>
          <p:spPr>
            <a:xfrm>
              <a:off x="584200" y="3392488"/>
              <a:ext cx="278130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6121400" y="2787650"/>
            <a:ext cx="2781300" cy="2653625"/>
            <a:chOff x="584200" y="2743200"/>
            <a:chExt cx="2781300" cy="2653625"/>
          </a:xfrm>
        </p:grpSpPr>
        <p:grpSp>
          <p:nvGrpSpPr>
            <p:cNvPr id="14" name="群組 13"/>
            <p:cNvGrpSpPr/>
            <p:nvPr/>
          </p:nvGrpSpPr>
          <p:grpSpPr>
            <a:xfrm>
              <a:off x="666750" y="2743200"/>
              <a:ext cx="2616200" cy="2653625"/>
              <a:chOff x="692150" y="2120900"/>
              <a:chExt cx="2616200" cy="2653625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1111250" y="2120900"/>
                <a:ext cx="177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陳穎婷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692150" y="2743200"/>
                <a:ext cx="2616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資料蒐集</a:t>
                </a:r>
                <a:endParaRPr lang="en-US" altLang="zh-TW" sz="2800" spc="3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網站設計</a:t>
                </a:r>
                <a:endParaRPr lang="en-US" altLang="zh-TW" sz="2800" spc="3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網站</a:t>
                </a:r>
                <a:r>
                  <a:rPr lang="zh-TW" altLang="en-US" sz="2800" spc="30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製作</a:t>
                </a:r>
              </a:p>
            </p:txBody>
          </p:sp>
        </p:grpSp>
        <p:cxnSp>
          <p:nvCxnSpPr>
            <p:cNvPr id="16" name="直線接點 15"/>
            <p:cNvCxnSpPr/>
            <p:nvPr/>
          </p:nvCxnSpPr>
          <p:spPr>
            <a:xfrm>
              <a:off x="584200" y="3392488"/>
              <a:ext cx="2781300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215900" y="2787650"/>
            <a:ext cx="2781300" cy="2574501"/>
            <a:chOff x="584200" y="2743200"/>
            <a:chExt cx="2781300" cy="2574501"/>
          </a:xfrm>
        </p:grpSpPr>
        <p:grpSp>
          <p:nvGrpSpPr>
            <p:cNvPr id="20" name="群組 19"/>
            <p:cNvGrpSpPr/>
            <p:nvPr/>
          </p:nvGrpSpPr>
          <p:grpSpPr>
            <a:xfrm>
              <a:off x="666750" y="2743200"/>
              <a:ext cx="2616200" cy="2574501"/>
              <a:chOff x="692150" y="2120900"/>
              <a:chExt cx="2616200" cy="2574501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1111250" y="2120900"/>
                <a:ext cx="177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蔡瑜泓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692150" y="2743200"/>
                <a:ext cx="2616200" cy="1952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資料蒐集</a:t>
                </a:r>
                <a:endParaRPr lang="en-US" altLang="zh-TW" sz="2800" spc="3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網站設計</a:t>
                </a:r>
                <a:endParaRPr lang="en-US" altLang="zh-TW" sz="2800" spc="3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網站</a:t>
                </a:r>
                <a:r>
                  <a:rPr lang="zh-TW" altLang="en-US" sz="2800" spc="3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製作</a:t>
                </a:r>
              </a:p>
            </p:txBody>
          </p:sp>
        </p:grpSp>
        <p:cxnSp>
          <p:nvCxnSpPr>
            <p:cNvPr id="21" name="直線接點 20"/>
            <p:cNvCxnSpPr/>
            <p:nvPr/>
          </p:nvCxnSpPr>
          <p:spPr>
            <a:xfrm>
              <a:off x="584200" y="3392488"/>
              <a:ext cx="27813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48285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進度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13000" y="1612900"/>
            <a:ext cx="4038600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05.06</a:t>
            </a:r>
            <a:r>
              <a:rPr lang="en-US" altLang="zh-TW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期中報告</a:t>
            </a:r>
            <a:endParaRPr lang="en-US" altLang="zh-TW" sz="28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05.13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</a:t>
            </a:r>
            <a:r>
              <a:rPr lang="zh-TW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05.20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網頁製作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05.27	</a:t>
            </a:r>
            <a:r>
              <a:rPr lang="zh-TW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06.03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初版完成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06.10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製作完成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06.17	</a:t>
            </a: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en-US" altLang="zh-TW" sz="28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6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209</Words>
  <Application>Microsoft Office PowerPoint</Application>
  <PresentationFormat>如螢幕大小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，天龍國。</vt:lpstr>
      <vt:lpstr>PowerPoint 簡報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開發進度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iris</dc:creator>
  <cp:lastModifiedBy>iris</cp:lastModifiedBy>
  <cp:revision>36</cp:revision>
  <dcterms:created xsi:type="dcterms:W3CDTF">2016-05-05T15:52:03Z</dcterms:created>
  <dcterms:modified xsi:type="dcterms:W3CDTF">2016-05-05T19:08:22Z</dcterms:modified>
</cp:coreProperties>
</file>