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59" r:id="rId4"/>
    <p:sldId id="260" r:id="rId5"/>
    <p:sldId id="262" r:id="rId6"/>
    <p:sldId id="263" r:id="rId7"/>
    <p:sldId id="268" r:id="rId8"/>
    <p:sldId id="269" r:id="rId9"/>
    <p:sldId id="266" r:id="rId10"/>
    <p:sldId id="276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78" r:id="rId19"/>
    <p:sldId id="279" r:id="rId20"/>
    <p:sldId id="280" r:id="rId21"/>
    <p:sldId id="26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D2A"/>
    <a:srgbClr val="CBD4E5"/>
    <a:srgbClr val="DDC1DA"/>
    <a:srgbClr val="525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8" y="66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6E5D0-AE2D-4DCB-A5F6-C80705AF6D5A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34DC-7C7B-4427-8CED-6DAC8834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48CD-0484-4612-BA00-72D49F8B57B5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7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08C1-4C1E-400E-88E0-F5F1DE6707FC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5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E4D-8592-4D34-ABA3-06B247FCB6A2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95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CB94-E105-46D8-9282-E0047ED4B111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6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96D7-1EBB-4CFA-A7FB-095515BCD052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51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80B-D08E-43CA-9C86-EB726E195C89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7F7-BEF8-4D45-A21B-E297ADDB086D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0BBA-482F-44F5-8583-06D933ECC8E7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394-A505-4588-A220-9596F0A2FF59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7A99-2523-4A08-9057-075C6636AB13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4C9-4380-4DDF-A9B4-D81915CC8D26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48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385B-C53A-4D89-805D-B346E56DE013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2670-FD1C-4313-965C-384AC467F0C2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E04-1EF8-4C4D-BC53-8987A05C8E1F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2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0BBA-482F-44F5-8583-06D933ECC8E7}" type="datetime1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70540" y="1333097"/>
            <a:ext cx="4729896" cy="1325563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7200" spc="3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天龍</a:t>
            </a:r>
            <a:r>
              <a:rPr lang="zh-TW" altLang="en-US" sz="7200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國</a:t>
            </a:r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66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78000" y="660401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</a:t>
            </a:r>
            <a:endParaRPr lang="zh-TW" altLang="en-US" sz="3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616200" y="4241800"/>
            <a:ext cx="3911600" cy="2048828"/>
            <a:chOff x="2616200" y="4241800"/>
            <a:chExt cx="3911600" cy="2048828"/>
          </a:xfrm>
        </p:grpSpPr>
        <p:grpSp>
          <p:nvGrpSpPr>
            <p:cNvPr id="15" name="群組 14"/>
            <p:cNvGrpSpPr/>
            <p:nvPr/>
          </p:nvGrpSpPr>
          <p:grpSpPr>
            <a:xfrm>
              <a:off x="2616200" y="4241800"/>
              <a:ext cx="3911600" cy="2048828"/>
              <a:chOff x="2616200" y="4279900"/>
              <a:chExt cx="3911600" cy="2048828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3181350" y="4851400"/>
                <a:ext cx="2781300" cy="14773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B10309007</a:t>
                </a: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王郁卉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B10309024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B10309040	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泓</a:t>
                </a:r>
                <a:endPara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2616200" y="4826000"/>
                <a:ext cx="3911600" cy="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3035300" y="4279900"/>
                <a:ext cx="1536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</a:t>
                </a:r>
                <a:endParaRPr lang="zh-TW" altLang="en-US" sz="2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4457700" y="4267201"/>
              <a:ext cx="200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吳柏翰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老師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3797" y="2305616"/>
            <a:ext cx="331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en-US" altLang="zh-TW" sz="7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7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65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87606"/>
            <a:ext cx="8280000" cy="478269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96584" y="914399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681628"/>
            <a:ext cx="8280000" cy="441303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87402" y="982638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0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521070"/>
            <a:ext cx="8280000" cy="45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41864"/>
            <a:ext cx="8280000" cy="45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558731"/>
            <a:ext cx="8280000" cy="45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2" y="1403253"/>
            <a:ext cx="8280000" cy="48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47312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72063" y="527334"/>
            <a:ext cx="13939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116567" y="2871298"/>
            <a:ext cx="2781300" cy="2007295"/>
            <a:chOff x="584200" y="2743200"/>
            <a:chExt cx="2781300" cy="2007295"/>
          </a:xfrm>
        </p:grpSpPr>
        <p:grpSp>
          <p:nvGrpSpPr>
            <p:cNvPr id="5" name="群組 4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</a:t>
                </a:r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郁卉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簡報製作</a:t>
                </a:r>
                <a:endParaRPr lang="en-US" altLang="zh-TW" sz="2800" spc="3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專案管理</a:t>
                </a:r>
                <a:endParaRPr lang="zh-TW" altLang="en-US" sz="2800" spc="3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" name="直線接點 7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3136947" y="2871298"/>
            <a:ext cx="2781300" cy="2007295"/>
            <a:chOff x="584200" y="2743200"/>
            <a:chExt cx="2781300" cy="2007295"/>
          </a:xfrm>
        </p:grpSpPr>
        <p:grpSp>
          <p:nvGrpSpPr>
            <p:cNvPr id="20" name="群組 19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蔡瑜泓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資料蒐集</a:t>
                </a:r>
                <a:endParaRPr lang="en-US" altLang="zh-TW" sz="2800" spc="3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後端製作</a:t>
                </a:r>
                <a:endParaRPr lang="zh-TW" altLang="en-US" sz="2800" spc="3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1" name="直線接點 20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157328" y="2871298"/>
            <a:ext cx="2781300" cy="2007295"/>
            <a:chOff x="584200" y="2743200"/>
            <a:chExt cx="2781300" cy="2007295"/>
          </a:xfrm>
        </p:grpSpPr>
        <p:grpSp>
          <p:nvGrpSpPr>
            <p:cNvPr id="25" name="群組 24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27" name="文字方塊 26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網站設計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前端製作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6" name="直線接點 25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581317" y="1381364"/>
            <a:ext cx="1637731" cy="461665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陳穎婷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5082" y="2377440"/>
            <a:ext cx="4867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期中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後開始準備製作網站時，我們在簡報中排定了詳細的時程。雖然我自告奮勇接下了前端，但等到實際做的時候才發現不如想像中容易，也因此耽誤了很多時間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pc="3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製作過程中也</a:t>
            </a:r>
            <a:r>
              <a:rPr lang="zh-TW" altLang="en-US" strike="dblStrike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多虧有郁卉大大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幫忙，我才能順利在端午連假前產出前端，並在討論後讓瑜泓幫忙連結，讓後端資料可以順利顯示於網頁上。</a:t>
            </a: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這學期非常感謝兩位的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carry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2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19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581317" y="1381364"/>
            <a:ext cx="1637731" cy="461665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蔡瑜泓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9150" y="2560320"/>
            <a:ext cx="48674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堂課中，我第一次自己寫出了自己的網站，也是第一次跟別人共同完成一個網站！同時也是第一次觸碰後端的部分。感謝組員們給了我這次的機會。未來我會嘗試觸碰更多不同的後端程式以及資料庫，增加自己的實力！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2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B5B21-9AD0-4DAA-B5D5-6148B5CCAA43}" type="slidenum">
              <a:rPr lang="zh-TW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03575" y="2494955"/>
            <a:ext cx="2663825" cy="19411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spc="3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天龍</a:t>
            </a:r>
            <a:endParaRPr lang="zh-TW" altLang="en-US" sz="6000" spc="3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-152344" y="3875963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13" name="橢圓 12"/>
          <p:cNvSpPr/>
          <p:nvPr/>
        </p:nvSpPr>
        <p:spPr>
          <a:xfrm>
            <a:off x="1815151" y="2756847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449383" y="3001963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19" name="橢圓 18"/>
          <p:cNvSpPr/>
          <p:nvPr/>
        </p:nvSpPr>
        <p:spPr>
          <a:xfrm>
            <a:off x="1093695" y="4523745"/>
            <a:ext cx="1409860" cy="7809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270946" y="3981202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074885" y="3712190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702294" y="1763727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5829150" y="1760508"/>
            <a:ext cx="2087879" cy="11845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88" name="橢圓 87"/>
          <p:cNvSpPr/>
          <p:nvPr/>
        </p:nvSpPr>
        <p:spPr>
          <a:xfrm>
            <a:off x="6973039" y="2931887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95" name="橢圓 94"/>
          <p:cNvSpPr/>
          <p:nvPr/>
        </p:nvSpPr>
        <p:spPr>
          <a:xfrm>
            <a:off x="3427694" y="3891317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898742" y="3465513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160116" y="889378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18" name="橢圓 17"/>
          <p:cNvSpPr/>
          <p:nvPr/>
        </p:nvSpPr>
        <p:spPr>
          <a:xfrm>
            <a:off x="7369791" y="1171594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149458" y="796038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21" name="橢圓 20"/>
          <p:cNvSpPr/>
          <p:nvPr/>
        </p:nvSpPr>
        <p:spPr>
          <a:xfrm>
            <a:off x="3830558" y="489858"/>
            <a:ext cx="1409860" cy="8787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0" y="1625339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913386" y="125103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0399" y="5482825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367513" y="5486400"/>
            <a:ext cx="2087879" cy="11838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26" name="橢圓 25"/>
          <p:cNvSpPr/>
          <p:nvPr/>
        </p:nvSpPr>
        <p:spPr>
          <a:xfrm>
            <a:off x="1716050" y="1850137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27" name="橢圓 26"/>
          <p:cNvSpPr/>
          <p:nvPr/>
        </p:nvSpPr>
        <p:spPr>
          <a:xfrm>
            <a:off x="6159521" y="4616922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50390" y="2403262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683500" y="3465513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31" name="橢圓 30"/>
          <p:cNvSpPr/>
          <p:nvPr/>
        </p:nvSpPr>
        <p:spPr>
          <a:xfrm>
            <a:off x="1737697" y="97808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593010" y="5930900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33" name="橢圓 32"/>
          <p:cNvSpPr/>
          <p:nvPr/>
        </p:nvSpPr>
        <p:spPr>
          <a:xfrm>
            <a:off x="120641" y="370764"/>
            <a:ext cx="1409860" cy="7809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144368" y="4709733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86843" y="5638799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706112" y="4888172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271995" y="0"/>
            <a:ext cx="2087879" cy="11845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38" name="橢圓 37"/>
          <p:cNvSpPr/>
          <p:nvPr/>
        </p:nvSpPr>
        <p:spPr>
          <a:xfrm>
            <a:off x="3124685" y="1614958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40" name="橢圓 39"/>
          <p:cNvSpPr/>
          <p:nvPr/>
        </p:nvSpPr>
        <p:spPr>
          <a:xfrm>
            <a:off x="7633479" y="4562332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279441" y="5637782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2343374" y="1318208"/>
            <a:ext cx="4857526" cy="38742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19551" y="2265184"/>
              <a:ext cx="4031873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5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捷運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8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20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581317" y="1381364"/>
            <a:ext cx="1637731" cy="461665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郁卉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9150" y="2560320"/>
            <a:ext cx="49940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這次在團隊當中擔任</a:t>
            </a:r>
            <a:r>
              <a:rPr lang="en-US" altLang="zh-TW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的腳色，才發現</a:t>
            </a:r>
            <a:r>
              <a:rPr lang="en-US" altLang="zh-TW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真難當，不僅要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控制專案開發的時間與排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strike="sngStrike" spc="3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還要</a:t>
            </a:r>
            <a:r>
              <a:rPr lang="zh-TW" altLang="en-US" strike="sngStrike" spc="3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跟工程師</a:t>
            </a:r>
            <a:r>
              <a:rPr lang="zh-TW" altLang="en-US" strike="sngStrike" spc="3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吵架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pc="3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透過這次的機會也讓我學習到如何能用最快速的方式進行</a:t>
            </a:r>
            <a:r>
              <a:rPr lang="en-US" altLang="zh-TW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前後端的開發。</a:t>
            </a:r>
            <a:endParaRPr lang="en-US" altLang="zh-TW" spc="3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最後謝謝兩位組員的配合與包容才得以讓我們順利完成這個作品。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0" y="2766219"/>
            <a:ext cx="418465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zh-TW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0" y="27178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28702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470185" y="3860800"/>
            <a:ext cx="2717800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261315" y="3706446"/>
            <a:ext cx="153337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113672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35200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2375" y="462631"/>
            <a:ext cx="1619250" cy="106591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59176" y="1444297"/>
            <a:ext cx="284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遠期目標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75082" y="2758862"/>
            <a:ext cx="3113323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TW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2800" spc="3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網站截圖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 </a:t>
            </a:r>
            <a:endParaRPr lang="en-US" altLang="zh-TW" sz="2800" spc="3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評分</a:t>
            </a: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84250" indent="-9842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 flipV="1">
            <a:off x="-1" y="0"/>
            <a:ext cx="6426201" cy="34925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2057400" y="-2"/>
            <a:ext cx="7086600" cy="764902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8128" y="3751580"/>
            <a:ext cx="4927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身為台科的學生，就算不是台北人也算半個台北人，但對於交通方便的台北我</a:t>
            </a:r>
            <a:r>
              <a:rPr lang="zh-TW" altLang="en-US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究竟認識有多少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在離開台北前，你去過了多少個不去會後悔的地點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just"/>
            <a:endParaRPr lang="en-US" altLang="zh-TW" spc="3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透過台北最便利的交通工具，</a:t>
            </a:r>
            <a:r>
              <a:rPr lang="zh-TW" altLang="en-US" sz="2800" spc="3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認識台北，了解捷運各站鄰近的地點有什麼值得玩樂放鬆的地點。</a:t>
            </a:r>
            <a:endParaRPr lang="zh-TW" altLang="en-US" spc="3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1000" y="419100"/>
            <a:ext cx="165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5637" y="533795"/>
            <a:ext cx="2316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天龍</a:t>
            </a:r>
            <a:endParaRPr lang="en-US" altLang="zh-TW" sz="36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6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684118" y="2644170"/>
            <a:ext cx="577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為主軸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匯集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美景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在地文化</a:t>
            </a: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6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000" y="1602000"/>
            <a:ext cx="57345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捷運路線圖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點擊站名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1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000" y="1602000"/>
            <a:ext cx="5734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風景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色系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依捷運路線改變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遠期目標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49450" y="2644170"/>
            <a:ext cx="524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共筆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達到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資訊更新</a:t>
            </a:r>
            <a:endParaRPr lang="zh-TW" alt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9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- </a:t>
            </a:r>
            <a:r>
              <a:rPr lang="zh-TW" altLang="en-US" dirty="0" smtClean="0">
                <a:solidFill>
                  <a:schemeClr val="bg1"/>
                </a:solidFill>
              </a:rPr>
              <a:t>開發進度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07752" y="1612900"/>
            <a:ext cx="5044175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05.06</a:t>
            </a:r>
            <a:r>
              <a:rPr lang="en-US" altLang="zh-TW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  <a:endParaRPr lang="en-US" altLang="zh-TW" sz="28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05.13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05.27	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06.03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初版完成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06.17	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6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297</Words>
  <Application>Microsoft Office PowerPoint</Application>
  <PresentationFormat>如螢幕大小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，天龍國。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- 開發進度 -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iris</dc:creator>
  <cp:lastModifiedBy>iris</cp:lastModifiedBy>
  <cp:revision>88</cp:revision>
  <dcterms:created xsi:type="dcterms:W3CDTF">2016-05-05T15:52:03Z</dcterms:created>
  <dcterms:modified xsi:type="dcterms:W3CDTF">2016-06-16T18:37:32Z</dcterms:modified>
</cp:coreProperties>
</file>