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1" r:id="rId3"/>
    <p:sldId id="259" r:id="rId4"/>
    <p:sldId id="260" r:id="rId5"/>
    <p:sldId id="262" r:id="rId6"/>
    <p:sldId id="263" r:id="rId7"/>
    <p:sldId id="268" r:id="rId8"/>
    <p:sldId id="269" r:id="rId9"/>
    <p:sldId id="266" r:id="rId10"/>
    <p:sldId id="276" r:id="rId11"/>
    <p:sldId id="270" r:id="rId12"/>
    <p:sldId id="271" r:id="rId13"/>
    <p:sldId id="272" r:id="rId14"/>
    <p:sldId id="273" r:id="rId15"/>
    <p:sldId id="274" r:id="rId16"/>
    <p:sldId id="275" r:id="rId17"/>
    <p:sldId id="265" r:id="rId18"/>
    <p:sldId id="277" r:id="rId19"/>
    <p:sldId id="278" r:id="rId20"/>
    <p:sldId id="267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4E5"/>
    <a:srgbClr val="DDC1DA"/>
    <a:srgbClr val="3A2D2A"/>
    <a:srgbClr val="525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28" y="72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6E5D0-AE2D-4DCB-A5F6-C80705AF6D5A}" type="datetimeFigureOut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634DC-7C7B-4427-8CED-6DAC88343C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84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48CD-0484-4612-BA00-72D49F8B57B5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FCB5B21-9AD0-4DAA-B5D5-6148B5CCA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71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08C1-4C1E-400E-88E0-F5F1DE6707FC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85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EE4D-8592-4D34-ABA3-06B247FCB6A2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957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CB94-E105-46D8-9282-E0047ED4B111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66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96D7-1EBB-4CFA-A7FB-095515BCD052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516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C80B-D08E-43CA-9C86-EB726E195C89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7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27F7-BEF8-4D45-A21B-E297ADDB086D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FCB5B21-9AD0-4DAA-B5D5-6148B5CCA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2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0BBA-482F-44F5-8583-06D933ECC8E7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0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7394-A505-4588-A220-9596F0A2FF59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11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A7A99-2523-4A08-9057-075C6636AB13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17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4C9-4380-4DDF-A9B4-D81915CC8D26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48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385B-C53A-4D89-805D-B346E56DE013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86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2670-FD1C-4313-965C-384AC467F0C2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81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CE04-1EF8-4C4D-BC53-8987A05C8E1F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62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E0BBA-482F-44F5-8583-06D933ECC8E7}" type="datetime1">
              <a:rPr lang="zh-TW" altLang="en-US" smtClean="0"/>
              <a:t>2016/6/16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5B21-9AD0-4DAA-B5D5-6148B5CCA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1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170540" y="1333097"/>
            <a:ext cx="4729896" cy="1325563"/>
          </a:xfrm>
        </p:spPr>
        <p:txBody>
          <a:bodyPr>
            <a:normAutofit/>
          </a:bodyPr>
          <a:lstStyle/>
          <a:p>
            <a:r>
              <a:rPr lang="zh-TW" altLang="en-US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7200" spc="3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天龍</a:t>
            </a:r>
            <a:r>
              <a:rPr lang="zh-TW" altLang="en-US" sz="7200" spc="3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國</a:t>
            </a:r>
            <a:r>
              <a:rPr lang="zh-TW" altLang="en-US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6600" dirty="0">
              <a:solidFill>
                <a:schemeClr val="accent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78000" y="660401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</a:t>
            </a:r>
            <a:endParaRPr lang="zh-TW" altLang="en-US" sz="36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616200" y="4241800"/>
            <a:ext cx="3911600" cy="2048828"/>
            <a:chOff x="2616200" y="4241800"/>
            <a:chExt cx="3911600" cy="2048828"/>
          </a:xfrm>
        </p:grpSpPr>
        <p:grpSp>
          <p:nvGrpSpPr>
            <p:cNvPr id="15" name="群組 14"/>
            <p:cNvGrpSpPr/>
            <p:nvPr/>
          </p:nvGrpSpPr>
          <p:grpSpPr>
            <a:xfrm>
              <a:off x="2616200" y="4241800"/>
              <a:ext cx="3911600" cy="2048828"/>
              <a:chOff x="2616200" y="4279900"/>
              <a:chExt cx="3911600" cy="2048828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3181350" y="4851400"/>
                <a:ext cx="2781300" cy="14773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B10309040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蔡瑜泓</a:t>
                </a:r>
                <a:endParaRPr lang="en-US" altLang="zh-TW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B10309007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王郁卉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B10309024	</a:t>
                </a:r>
                <a:r>
                  <a:rPr lang="zh-TW" altLang="en-US" sz="2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陳穎婷</a:t>
                </a:r>
                <a:endPara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>
                <a:off x="2616200" y="4826000"/>
                <a:ext cx="3911600" cy="0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3035300" y="4279900"/>
                <a:ext cx="1536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spc="3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15</a:t>
                </a:r>
                <a:r>
                  <a:rPr lang="zh-TW" altLang="en-US" sz="28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spc="3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組</a:t>
                </a:r>
                <a:endParaRPr lang="zh-TW" altLang="en-US" sz="2000" spc="3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4457700" y="4267201"/>
              <a:ext cx="200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吳柏翰</a:t>
              </a:r>
              <a:r>
                <a:rPr lang="zh-TW" altLang="en-US" sz="24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老師</a:t>
              </a:r>
              <a:endPara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11523"/>
            <a:ext cx="9144000" cy="4852799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913797" y="2305616"/>
            <a:ext cx="3316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</a:p>
          <a:p>
            <a:pPr algn="ctr"/>
            <a:r>
              <a:rPr lang="en-US" altLang="zh-TW" sz="7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endParaRPr lang="zh-TW" altLang="en-US" sz="7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659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9138" y="278832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487606"/>
            <a:ext cx="8280000" cy="478269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96584" y="914399"/>
            <a:ext cx="146031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4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681628"/>
            <a:ext cx="8280000" cy="441303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9138" y="278832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687402" y="982638"/>
            <a:ext cx="146031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footer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0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9138" y="278832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64823" y="846161"/>
            <a:ext cx="146031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521070"/>
            <a:ext cx="8280000" cy="45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9138" y="278832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64823" y="846161"/>
            <a:ext cx="146031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441864"/>
            <a:ext cx="8280000" cy="456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9138" y="278832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64823" y="846161"/>
            <a:ext cx="146031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558731"/>
            <a:ext cx="8280000" cy="45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259138" y="278832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</a:t>
            </a:r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864823" y="846161"/>
            <a:ext cx="1460311" cy="46166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2" y="1403253"/>
            <a:ext cx="8280000" cy="48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609600" y="1219200"/>
            <a:ext cx="15748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939800" y="1346200"/>
            <a:ext cx="23495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3168650" y="2787650"/>
            <a:ext cx="2781300" cy="2007295"/>
            <a:chOff x="584200" y="2743200"/>
            <a:chExt cx="2781300" cy="2007295"/>
          </a:xfrm>
        </p:grpSpPr>
        <p:grpSp>
          <p:nvGrpSpPr>
            <p:cNvPr id="5" name="群組 4"/>
            <p:cNvGrpSpPr/>
            <p:nvPr/>
          </p:nvGrpSpPr>
          <p:grpSpPr>
            <a:xfrm>
              <a:off x="666750" y="2743200"/>
              <a:ext cx="2616200" cy="2007295"/>
              <a:chOff x="692150" y="2120900"/>
              <a:chExt cx="2616200" cy="2007295"/>
            </a:xfrm>
          </p:grpSpPr>
          <p:sp>
            <p:nvSpPr>
              <p:cNvPr id="2" name="文字方塊 1"/>
              <p:cNvSpPr txBox="1"/>
              <p:nvPr/>
            </p:nvSpPr>
            <p:spPr>
              <a:xfrm>
                <a:off x="1111250" y="2120900"/>
                <a:ext cx="1778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王</a:t>
                </a:r>
                <a:r>
                  <a:rPr lang="zh-TW" altLang="en-US" sz="3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郁卉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文字方塊 3"/>
              <p:cNvSpPr txBox="1"/>
              <p:nvPr/>
            </p:nvSpPr>
            <p:spPr>
              <a:xfrm>
                <a:off x="692150" y="2743200"/>
                <a:ext cx="26162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簡報製作</a:t>
                </a:r>
                <a:endParaRPr lang="en-US" altLang="zh-TW" sz="2800" spc="3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專案管理</a:t>
                </a:r>
                <a:endParaRPr lang="zh-TW" altLang="en-US" sz="2800" spc="3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8" name="直線接點 7"/>
            <p:cNvCxnSpPr/>
            <p:nvPr/>
          </p:nvCxnSpPr>
          <p:spPr>
            <a:xfrm>
              <a:off x="584200" y="3392488"/>
              <a:ext cx="2781300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6121400" y="2787650"/>
            <a:ext cx="2781300" cy="2007295"/>
            <a:chOff x="584200" y="2743200"/>
            <a:chExt cx="2781300" cy="2007295"/>
          </a:xfrm>
        </p:grpSpPr>
        <p:grpSp>
          <p:nvGrpSpPr>
            <p:cNvPr id="14" name="群組 13"/>
            <p:cNvGrpSpPr/>
            <p:nvPr/>
          </p:nvGrpSpPr>
          <p:grpSpPr>
            <a:xfrm>
              <a:off x="666750" y="2743200"/>
              <a:ext cx="2616200" cy="2007295"/>
              <a:chOff x="692150" y="2120900"/>
              <a:chExt cx="2616200" cy="2007295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1111250" y="2120900"/>
                <a:ext cx="1778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陳穎婷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692150" y="2743200"/>
                <a:ext cx="26162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網站設計</a:t>
                </a:r>
                <a:endParaRPr lang="en-US" altLang="zh-TW" sz="2800" spc="3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tx2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前端製作</a:t>
                </a:r>
                <a:endParaRPr lang="en-US" altLang="zh-TW" sz="2800" spc="300" dirty="0" smtClean="0">
                  <a:solidFill>
                    <a:schemeClr val="tx2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6" name="直線接點 15"/>
            <p:cNvCxnSpPr/>
            <p:nvPr/>
          </p:nvCxnSpPr>
          <p:spPr>
            <a:xfrm>
              <a:off x="584200" y="3392488"/>
              <a:ext cx="2781300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215900" y="2787650"/>
            <a:ext cx="2781300" cy="2007295"/>
            <a:chOff x="584200" y="2743200"/>
            <a:chExt cx="2781300" cy="2007295"/>
          </a:xfrm>
        </p:grpSpPr>
        <p:grpSp>
          <p:nvGrpSpPr>
            <p:cNvPr id="20" name="群組 19"/>
            <p:cNvGrpSpPr/>
            <p:nvPr/>
          </p:nvGrpSpPr>
          <p:grpSpPr>
            <a:xfrm>
              <a:off x="666750" y="2743200"/>
              <a:ext cx="2616200" cy="2007295"/>
              <a:chOff x="692150" y="2120900"/>
              <a:chExt cx="2616200" cy="2007295"/>
            </a:xfrm>
          </p:grpSpPr>
          <p:sp>
            <p:nvSpPr>
              <p:cNvPr id="22" name="文字方塊 21"/>
              <p:cNvSpPr txBox="1"/>
              <p:nvPr/>
            </p:nvSpPr>
            <p:spPr>
              <a:xfrm>
                <a:off x="1111250" y="2120900"/>
                <a:ext cx="1778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32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蔡瑜泓</a:t>
                </a:r>
                <a:endParaRPr lang="zh-TW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692150" y="2743200"/>
                <a:ext cx="26162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資料蒐集</a:t>
                </a:r>
                <a:endParaRPr lang="en-US" altLang="zh-TW" sz="2800" spc="3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800" spc="3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後端製作</a:t>
                </a:r>
                <a:endParaRPr lang="zh-TW" altLang="en-US" sz="2800" spc="3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1" name="直線接點 20"/>
            <p:cNvCxnSpPr/>
            <p:nvPr/>
          </p:nvCxnSpPr>
          <p:spPr>
            <a:xfrm>
              <a:off x="584200" y="3392488"/>
              <a:ext cx="27813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7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BFCB5B21-9AD0-4DAA-B5D5-6148B5CCAA43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18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自評分數</a:t>
            </a:r>
            <a:endParaRPr lang="zh-TW" altLang="en-US" sz="4400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菱形 4"/>
          <p:cNvSpPr/>
          <p:nvPr/>
        </p:nvSpPr>
        <p:spPr>
          <a:xfrm rot="21062879">
            <a:off x="5094514" y="706438"/>
            <a:ext cx="5603965" cy="53721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 rot="1527001">
            <a:off x="4861152" y="728892"/>
            <a:ext cx="5633704" cy="5259719"/>
          </a:xfrm>
          <a:prstGeom prst="diamond">
            <a:avLst/>
          </a:prstGeom>
          <a:noFill/>
          <a:ln w="22225">
            <a:solidFill>
              <a:srgbClr val="CBD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58129" y="1899138"/>
            <a:ext cx="3981157" cy="382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2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BFCB5B21-9AD0-4DAA-B5D5-6148B5CCAA43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19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</a:p>
        </p:txBody>
      </p:sp>
      <p:sp>
        <p:nvSpPr>
          <p:cNvPr id="5" name="菱形 4"/>
          <p:cNvSpPr/>
          <p:nvPr/>
        </p:nvSpPr>
        <p:spPr>
          <a:xfrm rot="21062879">
            <a:off x="5094514" y="706438"/>
            <a:ext cx="5603965" cy="53721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 rot="1527001">
            <a:off x="4861152" y="728892"/>
            <a:ext cx="5633704" cy="5259719"/>
          </a:xfrm>
          <a:prstGeom prst="diamond">
            <a:avLst/>
          </a:prstGeom>
          <a:noFill/>
          <a:ln w="22225">
            <a:solidFill>
              <a:srgbClr val="CBD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2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CB5B21-9AD0-4DAA-B5D5-6148B5CCAA43}" type="slidenum">
              <a:rPr lang="zh-TW" altLang="en-US" sz="2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</a:t>
            </a:fld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橢圓 6"/>
          <p:cNvSpPr/>
          <p:nvPr/>
        </p:nvSpPr>
        <p:spPr>
          <a:xfrm>
            <a:off x="3203575" y="2494955"/>
            <a:ext cx="2663825" cy="19411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spc="3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天龍</a:t>
            </a:r>
            <a:endParaRPr lang="zh-TW" altLang="en-US" sz="6000" spc="3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-152344" y="3875963"/>
            <a:ext cx="1460500" cy="8611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</a:t>
            </a:r>
          </a:p>
        </p:txBody>
      </p:sp>
      <p:sp>
        <p:nvSpPr>
          <p:cNvPr id="13" name="橢圓 12"/>
          <p:cNvSpPr/>
          <p:nvPr/>
        </p:nvSpPr>
        <p:spPr>
          <a:xfrm>
            <a:off x="1815151" y="2756847"/>
            <a:ext cx="1774209" cy="10471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很貴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449383" y="3001963"/>
            <a:ext cx="1744936" cy="9271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花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</a:t>
            </a:r>
          </a:p>
        </p:txBody>
      </p:sp>
      <p:sp>
        <p:nvSpPr>
          <p:cNvPr id="19" name="橢圓 18"/>
          <p:cNvSpPr/>
          <p:nvPr/>
        </p:nvSpPr>
        <p:spPr>
          <a:xfrm>
            <a:off x="1093695" y="4523745"/>
            <a:ext cx="1409860" cy="7809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逛街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270946" y="3981202"/>
            <a:ext cx="1460500" cy="8431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車多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074885" y="3712190"/>
            <a:ext cx="1463502" cy="8790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上班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702294" y="1763727"/>
            <a:ext cx="1658751" cy="10721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5829150" y="1760508"/>
            <a:ext cx="2087879" cy="11845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拼</a:t>
            </a:r>
          </a:p>
        </p:txBody>
      </p:sp>
      <p:sp>
        <p:nvSpPr>
          <p:cNvPr id="88" name="橢圓 87"/>
          <p:cNvSpPr/>
          <p:nvPr/>
        </p:nvSpPr>
        <p:spPr>
          <a:xfrm>
            <a:off x="6973039" y="2931887"/>
            <a:ext cx="1410803" cy="699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擁擠</a:t>
            </a:r>
          </a:p>
        </p:txBody>
      </p:sp>
      <p:sp>
        <p:nvSpPr>
          <p:cNvPr id="95" name="橢圓 94"/>
          <p:cNvSpPr/>
          <p:nvPr/>
        </p:nvSpPr>
        <p:spPr>
          <a:xfrm>
            <a:off x="3427694" y="3891317"/>
            <a:ext cx="1658752" cy="12655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898742" y="3465513"/>
            <a:ext cx="1658751" cy="9372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物價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1160116" y="889378"/>
            <a:ext cx="1460500" cy="8611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</a:t>
            </a:r>
          </a:p>
        </p:txBody>
      </p:sp>
      <p:sp>
        <p:nvSpPr>
          <p:cNvPr id="18" name="橢圓 17"/>
          <p:cNvSpPr/>
          <p:nvPr/>
        </p:nvSpPr>
        <p:spPr>
          <a:xfrm>
            <a:off x="7369791" y="1171594"/>
            <a:ext cx="1774209" cy="10471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很貴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5149458" y="796038"/>
            <a:ext cx="1744936" cy="9271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花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</a:t>
            </a:r>
          </a:p>
        </p:txBody>
      </p:sp>
      <p:sp>
        <p:nvSpPr>
          <p:cNvPr id="21" name="橢圓 20"/>
          <p:cNvSpPr/>
          <p:nvPr/>
        </p:nvSpPr>
        <p:spPr>
          <a:xfrm>
            <a:off x="3830558" y="489858"/>
            <a:ext cx="1409860" cy="8787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逛街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0" y="1625339"/>
            <a:ext cx="1460500" cy="8431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車多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913386" y="125103"/>
            <a:ext cx="1463502" cy="8790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上班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10399" y="5482825"/>
            <a:ext cx="1658751" cy="10721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367513" y="5486400"/>
            <a:ext cx="2087879" cy="11838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拼</a:t>
            </a:r>
          </a:p>
        </p:txBody>
      </p:sp>
      <p:sp>
        <p:nvSpPr>
          <p:cNvPr id="26" name="橢圓 25"/>
          <p:cNvSpPr/>
          <p:nvPr/>
        </p:nvSpPr>
        <p:spPr>
          <a:xfrm>
            <a:off x="1716050" y="1850137"/>
            <a:ext cx="1410803" cy="699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擁擠</a:t>
            </a:r>
          </a:p>
        </p:txBody>
      </p:sp>
      <p:sp>
        <p:nvSpPr>
          <p:cNvPr id="27" name="橢圓 26"/>
          <p:cNvSpPr/>
          <p:nvPr/>
        </p:nvSpPr>
        <p:spPr>
          <a:xfrm>
            <a:off x="6159521" y="4616922"/>
            <a:ext cx="1658752" cy="12655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50390" y="2403262"/>
            <a:ext cx="1658751" cy="9372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物價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7683500" y="3465513"/>
            <a:ext cx="1460500" cy="8611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北</a:t>
            </a:r>
          </a:p>
        </p:txBody>
      </p:sp>
      <p:sp>
        <p:nvSpPr>
          <p:cNvPr id="31" name="橢圓 30"/>
          <p:cNvSpPr/>
          <p:nvPr/>
        </p:nvSpPr>
        <p:spPr>
          <a:xfrm>
            <a:off x="1737697" y="97808"/>
            <a:ext cx="1774209" cy="104713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很貴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5593010" y="5930900"/>
            <a:ext cx="1744936" cy="9271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花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</a:t>
            </a:r>
          </a:p>
        </p:txBody>
      </p:sp>
      <p:sp>
        <p:nvSpPr>
          <p:cNvPr id="33" name="橢圓 32"/>
          <p:cNvSpPr/>
          <p:nvPr/>
        </p:nvSpPr>
        <p:spPr>
          <a:xfrm>
            <a:off x="120641" y="370764"/>
            <a:ext cx="1409860" cy="7809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逛街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5144368" y="4709733"/>
            <a:ext cx="1460500" cy="8431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車多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6786843" y="5638799"/>
            <a:ext cx="1463502" cy="8790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上班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706112" y="4888172"/>
            <a:ext cx="1658751" cy="10721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方便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7271995" y="0"/>
            <a:ext cx="2087879" cy="11845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拼</a:t>
            </a:r>
          </a:p>
        </p:txBody>
      </p:sp>
      <p:sp>
        <p:nvSpPr>
          <p:cNvPr id="38" name="橢圓 37"/>
          <p:cNvSpPr/>
          <p:nvPr/>
        </p:nvSpPr>
        <p:spPr>
          <a:xfrm>
            <a:off x="3124685" y="1614958"/>
            <a:ext cx="1410803" cy="6995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擁擠</a:t>
            </a:r>
          </a:p>
        </p:txBody>
      </p:sp>
      <p:sp>
        <p:nvSpPr>
          <p:cNvPr id="40" name="橢圓 39"/>
          <p:cNvSpPr/>
          <p:nvPr/>
        </p:nvSpPr>
        <p:spPr>
          <a:xfrm>
            <a:off x="7633479" y="4562332"/>
            <a:ext cx="1658752" cy="12655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2279441" y="5637782"/>
            <a:ext cx="1658751" cy="93727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物價</a:t>
            </a:r>
            <a:endParaRPr lang="zh-TW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2343374" y="1318208"/>
            <a:ext cx="4857526" cy="38742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9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tx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5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19551" y="2265184"/>
              <a:ext cx="4031873" cy="24006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5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捷運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81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1750" y="2766219"/>
            <a:ext cx="418465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</a:t>
            </a:r>
            <a:endParaRPr lang="zh-TW" altLang="en-US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20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0" y="2717800"/>
            <a:ext cx="4535488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0" y="2870200"/>
            <a:ext cx="4535488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245100" y="3860800"/>
            <a:ext cx="2717800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486400" y="3987800"/>
            <a:ext cx="2705100" cy="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057400" y="2362200"/>
            <a:ext cx="0" cy="137160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235200" y="2362200"/>
            <a:ext cx="0" cy="1371600"/>
          </a:xfrm>
          <a:prstGeom prst="line">
            <a:avLst/>
          </a:prstGeom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11523"/>
            <a:ext cx="9144000" cy="4852799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62375" y="462631"/>
            <a:ext cx="1619250" cy="1065918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目錄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059176" y="1444297"/>
            <a:ext cx="2844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</a:t>
            </a: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 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網站規劃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遠期目標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開發進度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75082" y="2758862"/>
            <a:ext cx="3113323" cy="324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TW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en-US" altLang="zh-TW" sz="2800" spc="300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網站截圖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分工 </a:t>
            </a:r>
            <a:endParaRPr lang="en-US" altLang="zh-TW" sz="2800" spc="300" dirty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</a:t>
            </a: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評分</a:t>
            </a:r>
            <a:r>
              <a:rPr lang="zh-TW" altLang="en-US" sz="2800" spc="3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84250" indent="-98425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2800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</a:t>
            </a:r>
            <a:endParaRPr lang="en-US" altLang="zh-TW" sz="2800" spc="300" dirty="0" smtClean="0">
              <a:solidFill>
                <a:schemeClr val="accent4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18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直角三角形 4"/>
          <p:cNvSpPr/>
          <p:nvPr/>
        </p:nvSpPr>
        <p:spPr>
          <a:xfrm flipV="1">
            <a:off x="-1" y="0"/>
            <a:ext cx="6426201" cy="34925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直角三角形 1"/>
          <p:cNvSpPr/>
          <p:nvPr/>
        </p:nvSpPr>
        <p:spPr>
          <a:xfrm flipH="1" flipV="1">
            <a:off x="2057400" y="-2"/>
            <a:ext cx="7086600" cy="764902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8128" y="3751580"/>
            <a:ext cx="49278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身為台科的學生，就算不是台北人也算半個台北人，但對於交通方便的台北我</a:t>
            </a:r>
            <a:r>
              <a:rPr lang="zh-TW" altLang="en-US" spc="3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們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究竟認識有多少</a:t>
            </a:r>
            <a:r>
              <a:rPr lang="en-US" altLang="zh-TW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在離開台北前，你去過了多少個不去會後悔的地點</a:t>
            </a:r>
            <a:r>
              <a:rPr lang="en-US" altLang="zh-TW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algn="just"/>
            <a:endParaRPr lang="en-US" altLang="zh-TW" spc="300" dirty="0" smtClean="0">
              <a:solidFill>
                <a:schemeClr val="accent6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pc="300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透過台北最便利的交通工具，</a:t>
            </a:r>
            <a:r>
              <a:rPr lang="zh-TW" altLang="en-US" sz="2800" spc="300" dirty="0" smtClean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r>
              <a:rPr lang="zh-TW" altLang="en-US" spc="3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認識台北，了解捷運各站鄰近的地點有什麼值得玩樂放鬆的地點。</a:t>
            </a:r>
            <a:endParaRPr lang="zh-TW" altLang="en-US" spc="3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81000" y="419100"/>
            <a:ext cx="165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TW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95637" y="533795"/>
            <a:ext cx="2316843" cy="25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TW" altLang="en-US" sz="3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台北</a:t>
            </a:r>
            <a:endParaRPr lang="en-US" altLang="zh-TW" sz="3600" b="1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TW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TW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景點</a:t>
            </a:r>
            <a:endParaRPr lang="en-US" altLang="zh-TW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zh-TW" altLang="en-US" sz="3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  <a:endParaRPr lang="en-US" altLang="zh-TW" sz="36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5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網站介紹</a:t>
            </a:r>
            <a:endParaRPr lang="zh-TW" altLang="en-US" sz="4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609600" y="1219200"/>
            <a:ext cx="15748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939800" y="1346200"/>
            <a:ext cx="23495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684118" y="2644170"/>
            <a:ext cx="577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捷運路線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為主軸</a:t>
            </a:r>
            <a:endParaRPr lang="en-US" altLang="zh-TW" sz="3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匯集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美景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在地文化</a:t>
            </a:r>
            <a:endParaRPr lang="en-US" altLang="zh-TW" sz="3200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06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BFCB5B21-9AD0-4DAA-B5D5-6148B5CCAA43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網站規</a:t>
            </a:r>
            <a:r>
              <a:rPr lang="zh-TW" altLang="en-US" sz="4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劃</a:t>
            </a:r>
          </a:p>
        </p:txBody>
      </p:sp>
      <p:sp>
        <p:nvSpPr>
          <p:cNvPr id="5" name="菱形 4"/>
          <p:cNvSpPr/>
          <p:nvPr/>
        </p:nvSpPr>
        <p:spPr>
          <a:xfrm rot="21062879">
            <a:off x="5094514" y="706438"/>
            <a:ext cx="5603965" cy="53721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 rot="1527001">
            <a:off x="4861152" y="728892"/>
            <a:ext cx="5633704" cy="5259719"/>
          </a:xfrm>
          <a:prstGeom prst="diamond">
            <a:avLst/>
          </a:prstGeom>
          <a:noFill/>
          <a:ln w="22225">
            <a:solidFill>
              <a:srgbClr val="CBD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6000" y="1602000"/>
            <a:ext cx="57345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捷運路線圖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點擊站名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1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BFCB5B21-9AD0-4DAA-B5D5-6148B5CCAA43}" type="slidenum">
              <a:rPr lang="zh-TW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7</a:t>
            </a:fld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網站規</a:t>
            </a:r>
            <a:r>
              <a:rPr lang="zh-TW" altLang="en-US" sz="4400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劃</a:t>
            </a:r>
          </a:p>
        </p:txBody>
      </p:sp>
      <p:sp>
        <p:nvSpPr>
          <p:cNvPr id="5" name="菱形 4"/>
          <p:cNvSpPr/>
          <p:nvPr/>
        </p:nvSpPr>
        <p:spPr>
          <a:xfrm rot="21062879">
            <a:off x="5094514" y="706438"/>
            <a:ext cx="5603965" cy="5372100"/>
          </a:xfrm>
          <a:prstGeom prst="diamond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菱形 6"/>
          <p:cNvSpPr/>
          <p:nvPr/>
        </p:nvSpPr>
        <p:spPr>
          <a:xfrm rot="1527001">
            <a:off x="4861152" y="728892"/>
            <a:ext cx="5633704" cy="5259719"/>
          </a:xfrm>
          <a:prstGeom prst="diamond">
            <a:avLst/>
          </a:prstGeom>
          <a:noFill/>
          <a:ln w="22225">
            <a:solidFill>
              <a:srgbClr val="CBD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6000" y="1602000"/>
            <a:ext cx="57345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</a:t>
            </a:r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32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美食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風景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</a:t>
            </a: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文化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色系</a:t>
            </a:r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依捷運路線改變</a:t>
            </a:r>
            <a:endParaRPr lang="en-US" altLang="zh-TW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771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06400" y="469900"/>
            <a:ext cx="2552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遠期目標</a:t>
            </a:r>
            <a:endParaRPr lang="zh-TW" altLang="en-US" sz="4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609600" y="1219200"/>
            <a:ext cx="15748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939800" y="1346200"/>
            <a:ext cx="23495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949450" y="2644170"/>
            <a:ext cx="5245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經驗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共筆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達到</a:t>
            </a:r>
            <a:r>
              <a:rPr lang="zh-TW" alt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資訊更新</a:t>
            </a:r>
            <a:endParaRPr lang="zh-TW" alt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9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411523"/>
            <a:ext cx="9144000" cy="4852799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- </a:t>
            </a:r>
            <a:r>
              <a:rPr lang="zh-TW" altLang="en-US" dirty="0" smtClean="0">
                <a:solidFill>
                  <a:schemeClr val="bg1"/>
                </a:solidFill>
              </a:rPr>
              <a:t>開發進度 </a:t>
            </a:r>
            <a:r>
              <a:rPr lang="en-US" altLang="zh-TW" dirty="0" smtClean="0">
                <a:solidFill>
                  <a:schemeClr val="bg1"/>
                </a:solidFill>
              </a:rPr>
              <a:t>-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5B21-9AD0-4DAA-B5D5-6148B5CCAA43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707752" y="1612900"/>
            <a:ext cx="5044175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05.06</a:t>
            </a:r>
            <a:r>
              <a:rPr lang="en-US" altLang="zh-TW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期中報告</a:t>
            </a:r>
            <a:endParaRPr lang="en-US" altLang="zh-TW" sz="2800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05.13	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</a:t>
            </a:r>
            <a:r>
              <a:rPr lang="zh-TW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05.20	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網頁製作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05.27	</a:t>
            </a:r>
            <a:r>
              <a:rPr lang="zh-TW" alt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06.03	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初版完成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06.10	</a:t>
            </a:r>
            <a:r>
              <a:rPr lang="zh-TW" altLang="en-US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製作完成</a:t>
            </a:r>
            <a:endParaRPr lang="en-US" altLang="zh-TW" sz="2800" dirty="0" smtClean="0">
              <a:solidFill>
                <a:schemeClr val="accent4">
                  <a:lumMod val="20000"/>
                  <a:lumOff val="8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06.17	</a:t>
            </a:r>
            <a:r>
              <a:rPr lang="zh-TW" alt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lang="en-US" altLang="zh-TW" sz="28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06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289</Words>
  <Application>Microsoft Office PowerPoint</Application>
  <PresentationFormat>如螢幕大小 (4:3)</PresentationFormat>
  <Paragraphs>132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，天龍國。</vt:lpstr>
      <vt:lpstr>PowerPoint 簡報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- 開發進度 -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iris</dc:creator>
  <cp:lastModifiedBy>iris</cp:lastModifiedBy>
  <cp:revision>72</cp:revision>
  <dcterms:created xsi:type="dcterms:W3CDTF">2016-05-05T15:52:03Z</dcterms:created>
  <dcterms:modified xsi:type="dcterms:W3CDTF">2016-06-16T11:45:21Z</dcterms:modified>
</cp:coreProperties>
</file>