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1" r:id="rId6"/>
    <p:sldId id="276" r:id="rId7"/>
    <p:sldId id="275" r:id="rId8"/>
    <p:sldId id="272" r:id="rId9"/>
    <p:sldId id="273" r:id="rId10"/>
    <p:sldId id="274" r:id="rId11"/>
    <p:sldId id="277" r:id="rId12"/>
    <p:sldId id="265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57A"/>
    <a:srgbClr val="FF66CC"/>
    <a:srgbClr val="33CCFF"/>
    <a:srgbClr val="FFCCFF"/>
    <a:srgbClr val="33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632F1-832D-4FAF-8059-8934C3071A7F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1B62D-5337-4082-9CB7-75B336CA8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DDBB44-A14F-4A03-8777-92D806413A03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6" r="18203"/>
          <a:stretch/>
        </p:blipFill>
        <p:spPr>
          <a:xfrm>
            <a:off x="1" y="-243408"/>
            <a:ext cx="9143999" cy="71460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台灣。台北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6120680" cy="23042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老師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吳柏翰 老師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 ：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b10309005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黃意淳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b10309016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卓祥琳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b10309026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陳歆穎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b10309044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李昱蓉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6579" r="766"/>
          <a:stretch/>
        </p:blipFill>
        <p:spPr>
          <a:xfrm>
            <a:off x="899592" y="1484784"/>
            <a:ext cx="7704856" cy="5112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359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GOOGLE MAPS</a:t>
            </a:r>
            <a:endParaRPr lang="en-US" altLang="zh-TW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484784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圓角矩形 38"/>
          <p:cNvSpPr/>
          <p:nvPr/>
        </p:nvSpPr>
        <p:spPr>
          <a:xfrm>
            <a:off x="1104912" y="2852936"/>
            <a:ext cx="7283512" cy="3622423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7"/>
          <a:stretch/>
        </p:blipFill>
        <p:spPr>
          <a:xfrm>
            <a:off x="1290276" y="3083147"/>
            <a:ext cx="6912785" cy="316200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181813" y="2132856"/>
            <a:ext cx="2980780" cy="504056"/>
          </a:xfrm>
          <a:prstGeom prst="rect">
            <a:avLst/>
          </a:prstGeom>
          <a:solidFill>
            <a:srgbClr val="FF66CC">
              <a:alpha val="29804"/>
            </a:srgb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Search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" r="15738"/>
          <a:stretch/>
        </p:blipFill>
        <p:spPr>
          <a:xfrm>
            <a:off x="899592" y="1412776"/>
            <a:ext cx="7704856" cy="51125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　　　連結後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3728" y="330846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Hotel</a:t>
            </a:r>
            <a:endParaRPr lang="zh-TW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92080" y="117212"/>
            <a:ext cx="27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下圖為各飯店分布圖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點看簡介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並在簡介提供官方超連結</a:t>
            </a:r>
          </a:p>
        </p:txBody>
      </p:sp>
      <p:sp>
        <p:nvSpPr>
          <p:cNvPr id="18" name="橢圓 17"/>
          <p:cNvSpPr/>
          <p:nvPr/>
        </p:nvSpPr>
        <p:spPr>
          <a:xfrm>
            <a:off x="1187624" y="3323900"/>
            <a:ext cx="5472795" cy="3129436"/>
          </a:xfrm>
          <a:prstGeom prst="ellipse">
            <a:avLst/>
          </a:prstGeom>
          <a:solidFill>
            <a:srgbClr val="EA157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 smtClean="0"/>
          </a:p>
        </p:txBody>
      </p:sp>
      <p:sp>
        <p:nvSpPr>
          <p:cNvPr id="19" name="橢圓 18"/>
          <p:cNvSpPr/>
          <p:nvPr/>
        </p:nvSpPr>
        <p:spPr>
          <a:xfrm>
            <a:off x="2098004" y="3923946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961119" y="505792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617986" y="477753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282645" y="5796428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95333" y="4993561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769884" y="4488423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763124" y="5604830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442524" y="382814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109437" y="5165941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636781" y="443774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412" y="452550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5292080" y="1997251"/>
            <a:ext cx="3154636" cy="143174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442524" y="2153607"/>
            <a:ext cx="1001684" cy="1119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Photo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6552192" y="2153607"/>
            <a:ext cx="1764224" cy="559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Text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67081" y="3323900"/>
            <a:ext cx="1849502" cy="38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46461" y="2921337"/>
            <a:ext cx="180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www.abchotel.com</a:t>
            </a:r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239349" y="361110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團隊分工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卓祥琳：背景動機、網站介紹、前端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陳歆穎：網站規劃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、後端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李昱蓉：網站規劃、後端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黃意淳：簡報製作、蒐集網站資料、前端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81336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5/2~5/8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：討論主題、分工、製作簡報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5/15~5/21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：蒐集網站資料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5/22~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6/6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：網頁製作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6/6~6/14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：網頁製作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6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sz="66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背景動機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團隊分工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進度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7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背景動機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98584"/>
            <a:ext cx="7772400" cy="4942784"/>
          </a:xfrm>
        </p:spPr>
        <p:txBody>
          <a:bodyPr>
            <a:normAutofit fontScale="92500" lnSpcReduction="20000"/>
          </a:bodyPr>
          <a:lstStyle/>
          <a:p>
            <a:pPr marL="68580" indent="0" algn="ctr">
              <a:buNone/>
            </a:pPr>
            <a:r>
              <a:rPr lang="zh-TW" altLang="en-US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為什麼</a:t>
            </a: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選擇臺北</a:t>
            </a:r>
            <a:r>
              <a:rPr lang="en-US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zh-TW" sz="4300" dirty="0">
              <a:solidFill>
                <a:schemeClr val="accent2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45720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臺北，臺灣首都，但生活於其中的我們，對這美麗的城市了解多少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45720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當朋友問起</a:t>
            </a:r>
            <a:r>
              <a:rPr lang="en-US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台北哪裡好玩</a:t>
            </a:r>
            <a:r>
              <a:rPr lang="en-US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4572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面對這個問題，我們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總是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回答不出來。於是我們想提供最經典的十大旅遊景點，以及其交通、住宿、周邊等等，供讀者快速了解景點特色。</a:t>
            </a:r>
          </a:p>
          <a:p>
            <a:pPr marL="0" indent="45720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考慮到許多背包客旅行時都是待在同一個城市，所以我們決定介紹每天生活的這座城市，而不大範圍的擴張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2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網站介紹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/>
          <a:lstStyle/>
          <a:p>
            <a:pPr marL="68580" indent="45720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zh-TW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臺北十大旅遊景點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，不需要導遊，也能自己遊臺北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供讀者自行上傳私房周邊景點，讓來到此景點的旅人，能更有效率地了解附近的食衣住行，不用花太多時間在找尋資料上，也可避免遺珠之憾。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網站規劃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/>
          <a:lstStyle/>
          <a:p>
            <a:r>
              <a:rPr lang="en-US" altLang="zh-TW" sz="4000" dirty="0" smtClean="0"/>
              <a:t>HOME PAGE</a:t>
            </a:r>
          </a:p>
          <a:p>
            <a:r>
              <a:rPr lang="en-US" altLang="zh-TW" sz="4000" dirty="0" smtClean="0"/>
              <a:t>CONTACT </a:t>
            </a:r>
            <a:r>
              <a:rPr lang="en-US" altLang="zh-TW" sz="4000" dirty="0"/>
              <a:t>US</a:t>
            </a:r>
          </a:p>
          <a:p>
            <a:r>
              <a:rPr lang="en-US" altLang="zh-TW" sz="4000" dirty="0" smtClean="0"/>
              <a:t>TRANSPORTATION</a:t>
            </a:r>
            <a:endParaRPr lang="en-US" altLang="zh-TW" sz="2800" dirty="0"/>
          </a:p>
          <a:p>
            <a:r>
              <a:rPr lang="en-US" altLang="zh-TW" sz="4000" dirty="0"/>
              <a:t>GOOGLE </a:t>
            </a:r>
            <a:r>
              <a:rPr lang="en-US" altLang="zh-TW" sz="4000" dirty="0" smtClean="0"/>
              <a:t>MAPS</a:t>
            </a:r>
          </a:p>
          <a:p>
            <a:r>
              <a:rPr lang="en-US" altLang="zh-TW" sz="4000" dirty="0" smtClean="0"/>
              <a:t>HOTEL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742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5" t="300" r="2189" b="8703"/>
          <a:stretch/>
        </p:blipFill>
        <p:spPr>
          <a:xfrm>
            <a:off x="899592" y="1429557"/>
            <a:ext cx="7704856" cy="5095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290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HOME PAGE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859682" y="1629991"/>
            <a:ext cx="179893" cy="118343"/>
          </a:xfrm>
          <a:prstGeom prst="roundRect">
            <a:avLst>
              <a:gd name="adj" fmla="val 5958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35696" y="1544454"/>
            <a:ext cx="227864" cy="107646"/>
          </a:xfrm>
          <a:prstGeom prst="triangle">
            <a:avLst>
              <a:gd name="adj" fmla="val 4909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300192" y="280578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D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807568" y="5095568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H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076056" y="2492896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C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076056" y="5095568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G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807568" y="2492896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B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27784" y="3537012"/>
            <a:ext cx="4248472" cy="1080120"/>
          </a:xfrm>
          <a:prstGeom prst="ellipse">
            <a:avLst/>
          </a:prstGeom>
          <a:solidFill>
            <a:srgbClr val="EA157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 smtClean="0"/>
          </a:p>
        </p:txBody>
      </p:sp>
      <p:sp>
        <p:nvSpPr>
          <p:cNvPr id="33" name="橢圓 32"/>
          <p:cNvSpPr/>
          <p:nvPr/>
        </p:nvSpPr>
        <p:spPr>
          <a:xfrm>
            <a:off x="2627784" y="4772292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I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627784" y="280578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A</a:t>
            </a:r>
            <a:endParaRPr lang="zh-TW" altLang="en-US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565512" y="3792773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J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7362464" y="3792773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E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300192" y="4772292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F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07568" y="363433"/>
            <a:ext cx="515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首頁的架構大致如下圖，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是十大景點連結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點入即可得知詳細景點內容。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092280" y="5671632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Hotel</a:t>
            </a:r>
            <a:endParaRPr lang="zh-TW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8406" y="2034663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</a:schemeClr>
                </a:solidFill>
              </a:rPr>
              <a:t>Contact Us</a:t>
            </a:r>
            <a:endParaRPr lang="zh-TW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92280" y="2017443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>
                    <a:lumMod val="50000"/>
                  </a:schemeClr>
                </a:solidFill>
              </a:rPr>
              <a:t>Google Map</a:t>
            </a:r>
            <a:endParaRPr lang="zh-TW" alt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02665" y="5671632"/>
            <a:ext cx="1525119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b="1" dirty="0">
                <a:solidFill>
                  <a:schemeClr val="tx1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15816" y="3815462"/>
            <a:ext cx="373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10 Best Places In Taipei</a:t>
            </a:r>
            <a:endParaRPr lang="zh-TW" alt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598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1" r="2881" b="6109"/>
          <a:stretch/>
        </p:blipFill>
        <p:spPr>
          <a:xfrm>
            <a:off x="899592" y="1412776"/>
            <a:ext cx="7704856" cy="51125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擊景點連結後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657985" y="39856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A</a:t>
            </a:r>
            <a:endParaRPr lang="zh-TW" altLang="en-US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4088" y="60529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下圖為各景點的網頁介紹藍圖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86362" y="2052657"/>
            <a:ext cx="632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Berlin Sans FB Demi" panose="020E0802020502020306" pitchFamily="34" charset="0"/>
              </a:rPr>
              <a:t>Tamsui</a:t>
            </a:r>
            <a:r>
              <a:rPr lang="en-US" altLang="zh-TW" sz="3200" dirty="0" smtClean="0">
                <a:latin typeface="Berlin Sans FB Demi" panose="020E0802020502020306" pitchFamily="34" charset="0"/>
              </a:rPr>
              <a:t> Old Street and waterfront</a:t>
            </a:r>
            <a:endParaRPr lang="zh-TW" altLang="en-US" sz="3200" dirty="0" smtClean="0">
              <a:latin typeface="Berlin Sans FB Demi" panose="020E0802020502020306" pitchFamily="34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399214" y="2678224"/>
            <a:ext cx="3258771" cy="1614872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Video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967677" y="2637432"/>
            <a:ext cx="3258771" cy="355103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Text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1416214" y="4509119"/>
            <a:ext cx="3258771" cy="1679351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14251"/>
          <a:stretch/>
        </p:blipFill>
        <p:spPr>
          <a:xfrm>
            <a:off x="1573100" y="4600261"/>
            <a:ext cx="2944999" cy="1421027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009595" y="6059120"/>
            <a:ext cx="72008" cy="72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160188" y="6059120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859001" y="6059120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6579" r="766"/>
          <a:stretch/>
        </p:blipFill>
        <p:spPr>
          <a:xfrm>
            <a:off x="899592" y="1484784"/>
            <a:ext cx="7704856" cy="5112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31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CONTACT</a:t>
            </a:r>
            <a:r>
              <a:rPr lang="zh-TW" altLang="en-US" sz="4000" dirty="0" smtClean="0"/>
              <a:t> </a:t>
            </a:r>
            <a:r>
              <a:rPr lang="en-US" sz="4000" dirty="0" smtClean="0"/>
              <a:t>US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484784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275471" y="2060848"/>
            <a:ext cx="201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ernard MT Condensed" panose="02050806060905020404" pitchFamily="18" charset="0"/>
              </a:rPr>
              <a:t>Find Us</a:t>
            </a:r>
            <a:endParaRPr lang="zh-TW" altLang="en-US" sz="4400" b="1" dirty="0">
              <a:latin typeface="Bernard MT Condensed" panose="02050806060905020404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1299806" y="2798079"/>
            <a:ext cx="3258771" cy="355103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3483" y="2836906"/>
            <a:ext cx="290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Brush Script MT" panose="03060802040406070304" pitchFamily="66" charset="0"/>
              </a:rPr>
              <a:t>Information</a:t>
            </a:r>
            <a:endParaRPr lang="zh-TW" altLang="en-US" sz="3600" dirty="0">
              <a:latin typeface="Brush Script MT" panose="03060802040406070304" pitchFamily="66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1299806" y="3483237"/>
            <a:ext cx="325877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491495" y="3650268"/>
            <a:ext cx="2510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Address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Contact Number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E-mail</a:t>
            </a:r>
            <a:endParaRPr lang="zh-TW" altLang="en-US" sz="2000" dirty="0" smtClean="0"/>
          </a:p>
        </p:txBody>
      </p:sp>
      <p:sp>
        <p:nvSpPr>
          <p:cNvPr id="39" name="圓角矩形 38"/>
          <p:cNvSpPr/>
          <p:nvPr/>
        </p:nvSpPr>
        <p:spPr>
          <a:xfrm>
            <a:off x="4841619" y="2798079"/>
            <a:ext cx="3258771" cy="2431122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36806"/>
            <a:ext cx="2928520" cy="220852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6579" r="766"/>
          <a:stretch/>
        </p:blipFill>
        <p:spPr>
          <a:xfrm>
            <a:off x="899592" y="1628800"/>
            <a:ext cx="7704856" cy="5112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4411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TRANSPORTATION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268760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268760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628800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988840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675838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677498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688470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1299806" y="3878199"/>
            <a:ext cx="6926642" cy="2575137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3483" y="3917026"/>
            <a:ext cx="290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Brush Script MT" panose="03060802040406070304" pitchFamily="66" charset="0"/>
              </a:rPr>
              <a:t>Information</a:t>
            </a:r>
            <a:endParaRPr lang="zh-TW" altLang="en-US" sz="3600" dirty="0">
              <a:latin typeface="Brush Script MT" panose="03060802040406070304" pitchFamily="66" charset="0"/>
            </a:endParaRPr>
          </a:p>
        </p:txBody>
      </p:sp>
      <p:sp>
        <p:nvSpPr>
          <p:cNvPr id="26" name="向右箭號 25"/>
          <p:cNvSpPr/>
          <p:nvPr/>
        </p:nvSpPr>
        <p:spPr>
          <a:xfrm flipH="1">
            <a:off x="988923" y="1675838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268760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268760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51920" y="2852936"/>
            <a:ext cx="37821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19672" y="2852936"/>
            <a:ext cx="2610460" cy="360040"/>
          </a:xfrm>
          <a:prstGeom prst="rect">
            <a:avLst/>
          </a:prstGeom>
          <a:solidFill>
            <a:srgbClr val="FF66CC">
              <a:alpha val="29804"/>
            </a:srgb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FROM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99435" y="2852936"/>
            <a:ext cx="37821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56900" y="2852936"/>
            <a:ext cx="2610460" cy="360040"/>
          </a:xfrm>
          <a:prstGeom prst="rect">
            <a:avLst/>
          </a:prstGeom>
          <a:solidFill>
            <a:srgbClr val="FF66CC">
              <a:alpha val="29804"/>
            </a:srgb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TO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9144" y="3296115"/>
            <a:ext cx="118821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</a:schemeClr>
                </a:solidFill>
              </a:rPr>
              <a:t>Search</a:t>
            </a:r>
            <a:endParaRPr lang="zh-TW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3908552" y="2906847"/>
            <a:ext cx="264948" cy="25221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flipV="1">
            <a:off x="7556067" y="2912179"/>
            <a:ext cx="264948" cy="25221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6177" y="115815"/>
            <a:ext cx="36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can fill the destination and arrival box, then the details about the transportation can be shown below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299</TotalTime>
  <Words>416</Words>
  <Application>Microsoft Office PowerPoint</Application>
  <PresentationFormat>如螢幕大小 (4:3)</PresentationFormat>
  <Paragraphs>92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地鐵</vt:lpstr>
      <vt:lpstr>台灣。台北</vt:lpstr>
      <vt:lpstr>目錄</vt:lpstr>
      <vt:lpstr>背景動機</vt:lpstr>
      <vt:lpstr>網站介紹</vt:lpstr>
      <vt:lpstr>網站規劃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團隊分工</vt:lpstr>
      <vt:lpstr>開發進度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台灣。台北</dc:title>
  <dc:creator>LUKA</dc:creator>
  <cp:lastModifiedBy>Windows User</cp:lastModifiedBy>
  <cp:revision>25</cp:revision>
  <dcterms:created xsi:type="dcterms:W3CDTF">2016-05-05T11:41:44Z</dcterms:created>
  <dcterms:modified xsi:type="dcterms:W3CDTF">2016-06-04T03:25:52Z</dcterms:modified>
</cp:coreProperties>
</file>