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81" r:id="rId4"/>
    <p:sldId id="283" r:id="rId5"/>
    <p:sldId id="280" r:id="rId6"/>
    <p:sldId id="282" r:id="rId7"/>
    <p:sldId id="262" r:id="rId8"/>
    <p:sldId id="271" r:id="rId9"/>
    <p:sldId id="263" r:id="rId10"/>
    <p:sldId id="260" r:id="rId11"/>
    <p:sldId id="266" r:id="rId12"/>
    <p:sldId id="267" r:id="rId13"/>
    <p:sldId id="265" r:id="rId14"/>
    <p:sldId id="259" r:id="rId15"/>
    <p:sldId id="273" r:id="rId16"/>
    <p:sldId id="284" r:id="rId17"/>
    <p:sldId id="285" r:id="rId18"/>
    <p:sldId id="286" r:id="rId19"/>
    <p:sldId id="287" r:id="rId20"/>
    <p:sldId id="288" r:id="rId21"/>
    <p:sldId id="289" r:id="rId22"/>
    <p:sldId id="27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>
        <p:scale>
          <a:sx n="91" d="100"/>
          <a:sy n="91" d="100"/>
        </p:scale>
        <p:origin x="-126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2B6B1E-3FFD-4195-9B30-4A4C7C6AED64}" type="doc">
      <dgm:prSet loTypeId="urn:microsoft.com/office/officeart/2005/8/layout/radial4" loCatId="relationship" qsTypeId="urn:microsoft.com/office/officeart/2005/8/quickstyle/simple4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DBB68BF3-00FF-4F04-9FF7-445EFC7A9B3A}">
      <dgm:prSet phldrT="[文字]"/>
      <dgm:spPr/>
      <dgm:t>
        <a:bodyPr/>
        <a:lstStyle/>
        <a:p>
          <a:r>
            <a:rPr lang="zh-CN" altLang="en-US" dirty="0" smtClean="0"/>
            <a:t>懶人</a:t>
          </a:r>
          <a:r>
            <a:rPr lang="en-US" altLang="zh-CN" dirty="0" smtClean="0"/>
            <a:t>『</a:t>
          </a:r>
          <a:r>
            <a:rPr lang="zh-CN" altLang="en-US" dirty="0" smtClean="0"/>
            <a:t>包</a:t>
          </a:r>
          <a:r>
            <a:rPr lang="en-US" altLang="zh-CN" dirty="0" smtClean="0"/>
            <a:t>』</a:t>
          </a:r>
          <a:endParaRPr lang="en-US" dirty="0"/>
        </a:p>
      </dgm:t>
    </dgm:pt>
    <dgm:pt modelId="{73EF0D1A-ED79-422E-93D5-65F1F458FB84}" type="parTrans" cxnId="{7132377D-A1A5-402B-9CF7-9239F4635163}">
      <dgm:prSet/>
      <dgm:spPr/>
      <dgm:t>
        <a:bodyPr/>
        <a:lstStyle/>
        <a:p>
          <a:endParaRPr lang="en-US"/>
        </a:p>
      </dgm:t>
    </dgm:pt>
    <dgm:pt modelId="{BA58D8DB-2CF2-4FCA-B25C-279D253101C9}" type="sibTrans" cxnId="{7132377D-A1A5-402B-9CF7-9239F4635163}">
      <dgm:prSet/>
      <dgm:spPr/>
      <dgm:t>
        <a:bodyPr/>
        <a:lstStyle/>
        <a:p>
          <a:endParaRPr lang="en-US"/>
        </a:p>
      </dgm:t>
    </dgm:pt>
    <dgm:pt modelId="{4C9E73BA-D658-48B4-8B7C-14FD5C9F1564}">
      <dgm:prSet phldrT="[文字]" custT="1"/>
      <dgm:spPr/>
      <dgm:t>
        <a:bodyPr/>
        <a:lstStyle/>
        <a:p>
          <a:r>
            <a:rPr lang="zh-TW" altLang="en-US" sz="2800" b="1" dirty="0" smtClean="0"/>
            <a:t>圖案設計</a:t>
          </a:r>
          <a:endParaRPr lang="en-US" altLang="zh-TW" sz="2800" b="1" dirty="0" smtClean="0"/>
        </a:p>
        <a:p>
          <a:r>
            <a:rPr lang="zh-TW" altLang="en-US" sz="2800" b="1" dirty="0" smtClean="0"/>
            <a:t>張力仁</a:t>
          </a:r>
          <a:r>
            <a:rPr lang="zh-TW" altLang="en-US" sz="2800" b="1" dirty="0" smtClean="0"/>
            <a:t>、張美詩</a:t>
          </a:r>
          <a:endParaRPr lang="en-US" sz="2800" b="1" dirty="0"/>
        </a:p>
      </dgm:t>
    </dgm:pt>
    <dgm:pt modelId="{DA09EBFF-9EE8-451C-A076-F1E27E3980C8}" type="parTrans" cxnId="{6D008BC2-79F3-4D5C-882A-9D7DA5CE9A5E}">
      <dgm:prSet/>
      <dgm:spPr/>
      <dgm:t>
        <a:bodyPr/>
        <a:lstStyle/>
        <a:p>
          <a:endParaRPr lang="en-US"/>
        </a:p>
      </dgm:t>
    </dgm:pt>
    <dgm:pt modelId="{6AA80629-DCF5-45BC-B241-79E1F50BF307}" type="sibTrans" cxnId="{6D008BC2-79F3-4D5C-882A-9D7DA5CE9A5E}">
      <dgm:prSet/>
      <dgm:spPr/>
      <dgm:t>
        <a:bodyPr/>
        <a:lstStyle/>
        <a:p>
          <a:endParaRPr lang="en-US"/>
        </a:p>
      </dgm:t>
    </dgm:pt>
    <dgm:pt modelId="{70F6E13B-189B-41BE-9918-F4C0D197BCED}">
      <dgm:prSet phldrT="[文字]" custT="1"/>
      <dgm:spPr/>
      <dgm:t>
        <a:bodyPr/>
        <a:lstStyle/>
        <a:p>
          <a:r>
            <a:rPr lang="zh-TW" altLang="en-US" sz="2800" b="1" dirty="0" smtClean="0"/>
            <a:t>後端</a:t>
          </a:r>
          <a:endParaRPr lang="en-US" altLang="zh-CN" sz="2800" b="1" dirty="0" smtClean="0"/>
        </a:p>
        <a:p>
          <a:r>
            <a:rPr lang="zh-TW" altLang="en-US" sz="2800" b="1" dirty="0" smtClean="0"/>
            <a:t>張力仁</a:t>
          </a:r>
          <a:r>
            <a:rPr lang="zh-CN" altLang="en-US" sz="2800" b="1" dirty="0" smtClean="0"/>
            <a:t>、</a:t>
          </a:r>
          <a:r>
            <a:rPr lang="zh-TW" altLang="en-US" sz="2800" b="1" dirty="0" smtClean="0"/>
            <a:t>王仁顥</a:t>
          </a:r>
          <a:endParaRPr lang="en-US" sz="2800" b="1" dirty="0"/>
        </a:p>
      </dgm:t>
    </dgm:pt>
    <dgm:pt modelId="{51971E4C-2F2B-4C99-9480-E0FA36802ED4}" type="parTrans" cxnId="{492676DA-446C-4DED-8DBF-3FC8AA2ADE50}">
      <dgm:prSet/>
      <dgm:spPr/>
      <dgm:t>
        <a:bodyPr/>
        <a:lstStyle/>
        <a:p>
          <a:endParaRPr lang="en-US"/>
        </a:p>
      </dgm:t>
    </dgm:pt>
    <dgm:pt modelId="{255634F2-10A6-4005-9155-2395223C9AC5}" type="sibTrans" cxnId="{492676DA-446C-4DED-8DBF-3FC8AA2ADE50}">
      <dgm:prSet/>
      <dgm:spPr/>
      <dgm:t>
        <a:bodyPr/>
        <a:lstStyle/>
        <a:p>
          <a:endParaRPr lang="en-US"/>
        </a:p>
      </dgm:t>
    </dgm:pt>
    <dgm:pt modelId="{1BCC6472-C4CF-4B36-B5CF-30ECCE693C48}">
      <dgm:prSet phldrT="[文字]" custT="1"/>
      <dgm:spPr/>
      <dgm:t>
        <a:bodyPr/>
        <a:lstStyle/>
        <a:p>
          <a:r>
            <a:rPr lang="en-US" altLang="zh-TW" sz="2800" b="1" dirty="0" smtClean="0"/>
            <a:t>Model</a:t>
          </a:r>
          <a:r>
            <a:rPr lang="zh-TW" altLang="en-US" sz="2800" b="1" dirty="0" smtClean="0"/>
            <a:t>、</a:t>
          </a:r>
          <a:r>
            <a:rPr lang="zh-TW" altLang="en-US" sz="2800" b="1" dirty="0" smtClean="0"/>
            <a:t>資料庫</a:t>
          </a:r>
          <a:endParaRPr lang="en-US" altLang="zh-TW" sz="2800" b="1" dirty="0" smtClean="0"/>
        </a:p>
        <a:p>
          <a:r>
            <a:rPr lang="zh-TW" altLang="en-US" sz="2800" b="1" dirty="0" smtClean="0"/>
            <a:t>吳銘彥</a:t>
          </a:r>
          <a:endParaRPr lang="en-US" sz="2800" b="1" dirty="0"/>
        </a:p>
      </dgm:t>
    </dgm:pt>
    <dgm:pt modelId="{5C112358-DA4C-4429-B18D-55D2957A8F30}" type="parTrans" cxnId="{F64687A1-4DF0-46ED-BC7E-DD096B0FDC3E}">
      <dgm:prSet/>
      <dgm:spPr/>
      <dgm:t>
        <a:bodyPr/>
        <a:lstStyle/>
        <a:p>
          <a:endParaRPr lang="en-US"/>
        </a:p>
      </dgm:t>
    </dgm:pt>
    <dgm:pt modelId="{6D8AFA2D-2774-47B2-9210-F57835A8C8AE}" type="sibTrans" cxnId="{F64687A1-4DF0-46ED-BC7E-DD096B0FDC3E}">
      <dgm:prSet/>
      <dgm:spPr/>
      <dgm:t>
        <a:bodyPr/>
        <a:lstStyle/>
        <a:p>
          <a:endParaRPr lang="en-US"/>
        </a:p>
      </dgm:t>
    </dgm:pt>
    <dgm:pt modelId="{293BAEBF-BA7B-4BBA-B822-548480D3A8E4}">
      <dgm:prSet custT="1"/>
      <dgm:spPr/>
      <dgm:t>
        <a:bodyPr/>
        <a:lstStyle/>
        <a:p>
          <a:r>
            <a:rPr lang="zh-TW" altLang="en-US" sz="2800" b="1" dirty="0" smtClean="0">
              <a:latin typeface="+mn-ea"/>
              <a:ea typeface="+mn-ea"/>
            </a:rPr>
            <a:t>簡報</a:t>
          </a:r>
          <a:endParaRPr lang="en-US" altLang="zh-TW" sz="2800" b="1" dirty="0" smtClean="0">
            <a:latin typeface="+mn-ea"/>
            <a:ea typeface="+mn-ea"/>
          </a:endParaRPr>
        </a:p>
        <a:p>
          <a:r>
            <a:rPr lang="zh-TW" altLang="en-US" sz="2800" b="1" dirty="0" smtClean="0"/>
            <a:t>張力仁、</a:t>
          </a:r>
          <a:r>
            <a:rPr lang="zh-TW" altLang="en-US" sz="2800" b="1" dirty="0" smtClean="0">
              <a:latin typeface="+mn-ea"/>
              <a:ea typeface="+mn-ea"/>
            </a:rPr>
            <a:t>張美詩</a:t>
          </a:r>
          <a:endParaRPr lang="en-US" sz="2800" b="1" dirty="0">
            <a:latin typeface="+mn-ea"/>
            <a:ea typeface="+mn-ea"/>
          </a:endParaRPr>
        </a:p>
      </dgm:t>
    </dgm:pt>
    <dgm:pt modelId="{0304AB7A-BCC0-4F4B-9CE1-4E0273043046}" type="parTrans" cxnId="{B8DC7717-7F57-4DF3-A0AA-172EC2907261}">
      <dgm:prSet/>
      <dgm:spPr/>
      <dgm:t>
        <a:bodyPr/>
        <a:lstStyle/>
        <a:p>
          <a:endParaRPr lang="en-US"/>
        </a:p>
      </dgm:t>
    </dgm:pt>
    <dgm:pt modelId="{F00683CB-67C0-498B-9103-569FDB90BBC2}" type="sibTrans" cxnId="{B8DC7717-7F57-4DF3-A0AA-172EC2907261}">
      <dgm:prSet/>
      <dgm:spPr/>
      <dgm:t>
        <a:bodyPr/>
        <a:lstStyle/>
        <a:p>
          <a:endParaRPr lang="en-US"/>
        </a:p>
      </dgm:t>
    </dgm:pt>
    <dgm:pt modelId="{AC547C39-2A74-4770-B159-295593516181}">
      <dgm:prSet phldrT="[文字]"/>
      <dgm:spPr/>
      <dgm:t>
        <a:bodyPr/>
        <a:lstStyle/>
        <a:p>
          <a:r>
            <a:rPr lang="zh-TW" altLang="en-US" b="1" dirty="0" smtClean="0"/>
            <a:t>前</a:t>
          </a:r>
          <a:r>
            <a:rPr lang="zh-TW" altLang="en-US" b="1" dirty="0" smtClean="0"/>
            <a:t>端</a:t>
          </a:r>
          <a:endParaRPr lang="en-US" altLang="zh-TW" b="1" dirty="0" smtClean="0"/>
        </a:p>
        <a:p>
          <a:r>
            <a:rPr lang="zh-TW" altLang="en-US" b="1" dirty="0" smtClean="0"/>
            <a:t>張力仁</a:t>
          </a:r>
          <a:endParaRPr lang="en-US" b="1" dirty="0"/>
        </a:p>
      </dgm:t>
    </dgm:pt>
    <dgm:pt modelId="{047839E2-48C8-4899-975A-ACF4FB710D74}" type="parTrans" cxnId="{261B5F3C-D2BA-40DB-A42C-656E8A4EA3EF}">
      <dgm:prSet/>
      <dgm:spPr/>
      <dgm:t>
        <a:bodyPr/>
        <a:lstStyle/>
        <a:p>
          <a:endParaRPr lang="zh-TW" altLang="en-US"/>
        </a:p>
      </dgm:t>
    </dgm:pt>
    <dgm:pt modelId="{1E45AF70-293D-4EA5-945E-6487D0E3E125}" type="sibTrans" cxnId="{261B5F3C-D2BA-40DB-A42C-656E8A4EA3EF}">
      <dgm:prSet/>
      <dgm:spPr/>
      <dgm:t>
        <a:bodyPr/>
        <a:lstStyle/>
        <a:p>
          <a:endParaRPr lang="zh-TW" altLang="en-US"/>
        </a:p>
      </dgm:t>
    </dgm:pt>
    <dgm:pt modelId="{48DEC449-3ED4-47C8-AFEE-D060F20DF8E6}" type="pres">
      <dgm:prSet presAssocID="{4F2B6B1E-3FFD-4195-9B30-4A4C7C6AED64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77E75064-1697-40AA-A60A-A828B4E6C474}" type="pres">
      <dgm:prSet presAssocID="{DBB68BF3-00FF-4F04-9FF7-445EFC7A9B3A}" presName="centerShape" presStyleLbl="node0" presStyleIdx="0" presStyleCnt="1" custScaleX="123197"/>
      <dgm:spPr/>
      <dgm:t>
        <a:bodyPr/>
        <a:lstStyle/>
        <a:p>
          <a:endParaRPr lang="en-US"/>
        </a:p>
      </dgm:t>
    </dgm:pt>
    <dgm:pt modelId="{DF08D3A9-9815-4666-BD6B-6A6587CD755A}" type="pres">
      <dgm:prSet presAssocID="{DA09EBFF-9EE8-451C-A076-F1E27E3980C8}" presName="parTrans" presStyleLbl="bgSibTrans2D1" presStyleIdx="0" presStyleCnt="5"/>
      <dgm:spPr/>
      <dgm:t>
        <a:bodyPr/>
        <a:lstStyle/>
        <a:p>
          <a:endParaRPr lang="zh-TW" altLang="en-US"/>
        </a:p>
      </dgm:t>
    </dgm:pt>
    <dgm:pt modelId="{09DDAE2C-1A5D-4058-A526-129A036A757F}" type="pres">
      <dgm:prSet presAssocID="{4C9E73BA-D658-48B4-8B7C-14FD5C9F1564}" presName="node" presStyleLbl="node1" presStyleIdx="0" presStyleCnt="5" custScaleX="144769" custScaleY="106185" custRadScaleRad="114610" custRadScaleInc="98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88CE85-CE39-460B-B689-B42CE243A2CB}" type="pres">
      <dgm:prSet presAssocID="{047839E2-48C8-4899-975A-ACF4FB710D74}" presName="parTrans" presStyleLbl="bgSibTrans2D1" presStyleIdx="1" presStyleCnt="5"/>
      <dgm:spPr/>
    </dgm:pt>
    <dgm:pt modelId="{7E80948F-01DE-42B3-A26A-C6D2ECA6E28D}" type="pres">
      <dgm:prSet presAssocID="{AC547C39-2A74-4770-B159-295593516181}" presName="node" presStyleLbl="node1" presStyleIdx="1" presStyleCnt="5" custScaleX="122307" custScaleY="106185" custRadScaleRad="126320" custRadScaleInc="-1586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FAE2531-095B-496D-9B08-1DD1CF10DC76}" type="pres">
      <dgm:prSet presAssocID="{51971E4C-2F2B-4C99-9480-E0FA36802ED4}" presName="parTrans" presStyleLbl="bgSibTrans2D1" presStyleIdx="2" presStyleCnt="5"/>
      <dgm:spPr/>
      <dgm:t>
        <a:bodyPr/>
        <a:lstStyle/>
        <a:p>
          <a:endParaRPr lang="zh-TW" altLang="en-US"/>
        </a:p>
      </dgm:t>
    </dgm:pt>
    <dgm:pt modelId="{8CD01A26-C946-4216-AE2C-F4756DFC02DC}" type="pres">
      <dgm:prSet presAssocID="{70F6E13B-189B-41BE-9918-F4C0D197BCED}" presName="node" presStyleLbl="node1" presStyleIdx="2" presStyleCnt="5" custScaleX="148358" custScaleY="106185" custRadScaleRad="91480" custRadScaleInc="47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7BFA50-1B48-41E4-B76E-5318CCAA41E9}" type="pres">
      <dgm:prSet presAssocID="{5C112358-DA4C-4429-B18D-55D2957A8F30}" presName="parTrans" presStyleLbl="bgSibTrans2D1" presStyleIdx="3" presStyleCnt="5"/>
      <dgm:spPr/>
      <dgm:t>
        <a:bodyPr/>
        <a:lstStyle/>
        <a:p>
          <a:endParaRPr lang="zh-TW" altLang="en-US"/>
        </a:p>
      </dgm:t>
    </dgm:pt>
    <dgm:pt modelId="{1BC5227B-7615-48AA-A94C-D0FA111357E4}" type="pres">
      <dgm:prSet presAssocID="{1BCC6472-C4CF-4B36-B5CF-30ECCE693C48}" presName="node" presStyleLbl="node1" presStyleIdx="3" presStyleCnt="5" custScaleX="122307" custScaleY="106185" custRadScaleRad="122180" custRadScaleInc="393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2C53CB-785E-474A-889F-D7DB81EB8D9B}" type="pres">
      <dgm:prSet presAssocID="{0304AB7A-BCC0-4F4B-9CE1-4E0273043046}" presName="parTrans" presStyleLbl="bgSibTrans2D1" presStyleIdx="4" presStyleCnt="5"/>
      <dgm:spPr/>
      <dgm:t>
        <a:bodyPr/>
        <a:lstStyle/>
        <a:p>
          <a:endParaRPr lang="zh-TW" altLang="en-US"/>
        </a:p>
      </dgm:t>
    </dgm:pt>
    <dgm:pt modelId="{C4F6C703-7CB4-4014-8A93-592325AE8E4A}" type="pres">
      <dgm:prSet presAssocID="{293BAEBF-BA7B-4BBA-B822-548480D3A8E4}" presName="node" presStyleLbl="node1" presStyleIdx="4" presStyleCnt="5" custScaleX="139027" custScaleY="106185" custRadScaleRad="112032" custRadScaleInc="203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52EEAFC-DC2D-4D70-AE6F-70C81B5AB36A}" type="presOf" srcId="{293BAEBF-BA7B-4BBA-B822-548480D3A8E4}" destId="{C4F6C703-7CB4-4014-8A93-592325AE8E4A}" srcOrd="0" destOrd="0" presId="urn:microsoft.com/office/officeart/2005/8/layout/radial4"/>
    <dgm:cxn modelId="{1357D7D1-E332-43E5-A089-4D6E25ED1706}" type="presOf" srcId="{4C9E73BA-D658-48B4-8B7C-14FD5C9F1564}" destId="{09DDAE2C-1A5D-4058-A526-129A036A757F}" srcOrd="0" destOrd="0" presId="urn:microsoft.com/office/officeart/2005/8/layout/radial4"/>
    <dgm:cxn modelId="{0BD42548-D26C-4851-8F60-D0875B7467C8}" type="presOf" srcId="{5C112358-DA4C-4429-B18D-55D2957A8F30}" destId="{4B7BFA50-1B48-41E4-B76E-5318CCAA41E9}" srcOrd="0" destOrd="0" presId="urn:microsoft.com/office/officeart/2005/8/layout/radial4"/>
    <dgm:cxn modelId="{6D008BC2-79F3-4D5C-882A-9D7DA5CE9A5E}" srcId="{DBB68BF3-00FF-4F04-9FF7-445EFC7A9B3A}" destId="{4C9E73BA-D658-48B4-8B7C-14FD5C9F1564}" srcOrd="0" destOrd="0" parTransId="{DA09EBFF-9EE8-451C-A076-F1E27E3980C8}" sibTransId="{6AA80629-DCF5-45BC-B241-79E1F50BF307}"/>
    <dgm:cxn modelId="{FED84513-0383-4331-B528-8B82981ADFC7}" type="presOf" srcId="{0304AB7A-BCC0-4F4B-9CE1-4E0273043046}" destId="{C92C53CB-785E-474A-889F-D7DB81EB8D9B}" srcOrd="0" destOrd="0" presId="urn:microsoft.com/office/officeart/2005/8/layout/radial4"/>
    <dgm:cxn modelId="{492676DA-446C-4DED-8DBF-3FC8AA2ADE50}" srcId="{DBB68BF3-00FF-4F04-9FF7-445EFC7A9B3A}" destId="{70F6E13B-189B-41BE-9918-F4C0D197BCED}" srcOrd="2" destOrd="0" parTransId="{51971E4C-2F2B-4C99-9480-E0FA36802ED4}" sibTransId="{255634F2-10A6-4005-9155-2395223C9AC5}"/>
    <dgm:cxn modelId="{CFB2301B-9C5C-468A-BB70-CF765B9B5C13}" type="presOf" srcId="{51971E4C-2F2B-4C99-9480-E0FA36802ED4}" destId="{6FAE2531-095B-496D-9B08-1DD1CF10DC76}" srcOrd="0" destOrd="0" presId="urn:microsoft.com/office/officeart/2005/8/layout/radial4"/>
    <dgm:cxn modelId="{261B5F3C-D2BA-40DB-A42C-656E8A4EA3EF}" srcId="{DBB68BF3-00FF-4F04-9FF7-445EFC7A9B3A}" destId="{AC547C39-2A74-4770-B159-295593516181}" srcOrd="1" destOrd="0" parTransId="{047839E2-48C8-4899-975A-ACF4FB710D74}" sibTransId="{1E45AF70-293D-4EA5-945E-6487D0E3E125}"/>
    <dgm:cxn modelId="{F566BEC0-31B5-48D8-8EB1-9BAFE4970829}" type="presOf" srcId="{047839E2-48C8-4899-975A-ACF4FB710D74}" destId="{4488CE85-CE39-460B-B689-B42CE243A2CB}" srcOrd="0" destOrd="0" presId="urn:microsoft.com/office/officeart/2005/8/layout/radial4"/>
    <dgm:cxn modelId="{7132377D-A1A5-402B-9CF7-9239F4635163}" srcId="{4F2B6B1E-3FFD-4195-9B30-4A4C7C6AED64}" destId="{DBB68BF3-00FF-4F04-9FF7-445EFC7A9B3A}" srcOrd="0" destOrd="0" parTransId="{73EF0D1A-ED79-422E-93D5-65F1F458FB84}" sibTransId="{BA58D8DB-2CF2-4FCA-B25C-279D253101C9}"/>
    <dgm:cxn modelId="{F64687A1-4DF0-46ED-BC7E-DD096B0FDC3E}" srcId="{DBB68BF3-00FF-4F04-9FF7-445EFC7A9B3A}" destId="{1BCC6472-C4CF-4B36-B5CF-30ECCE693C48}" srcOrd="3" destOrd="0" parTransId="{5C112358-DA4C-4429-B18D-55D2957A8F30}" sibTransId="{6D8AFA2D-2774-47B2-9210-F57835A8C8AE}"/>
    <dgm:cxn modelId="{9193AC16-D33B-412C-85C5-0DCE1B86D6D3}" type="presOf" srcId="{DBB68BF3-00FF-4F04-9FF7-445EFC7A9B3A}" destId="{77E75064-1697-40AA-A60A-A828B4E6C474}" srcOrd="0" destOrd="0" presId="urn:microsoft.com/office/officeart/2005/8/layout/radial4"/>
    <dgm:cxn modelId="{3680B27C-F8CB-4646-8B42-42215A42DDD3}" type="presOf" srcId="{70F6E13B-189B-41BE-9918-F4C0D197BCED}" destId="{8CD01A26-C946-4216-AE2C-F4756DFC02DC}" srcOrd="0" destOrd="0" presId="urn:microsoft.com/office/officeart/2005/8/layout/radial4"/>
    <dgm:cxn modelId="{B84CF644-DF92-4684-ACBD-E70865B8A8B2}" type="presOf" srcId="{1BCC6472-C4CF-4B36-B5CF-30ECCE693C48}" destId="{1BC5227B-7615-48AA-A94C-D0FA111357E4}" srcOrd="0" destOrd="0" presId="urn:microsoft.com/office/officeart/2005/8/layout/radial4"/>
    <dgm:cxn modelId="{C3830C63-EB35-43F8-B773-DC9052F87217}" type="presOf" srcId="{4F2B6B1E-3FFD-4195-9B30-4A4C7C6AED64}" destId="{48DEC449-3ED4-47C8-AFEE-D060F20DF8E6}" srcOrd="0" destOrd="0" presId="urn:microsoft.com/office/officeart/2005/8/layout/radial4"/>
    <dgm:cxn modelId="{7C5F9285-F19A-40DA-9506-B1E4166FC729}" type="presOf" srcId="{AC547C39-2A74-4770-B159-295593516181}" destId="{7E80948F-01DE-42B3-A26A-C6D2ECA6E28D}" srcOrd="0" destOrd="0" presId="urn:microsoft.com/office/officeart/2005/8/layout/radial4"/>
    <dgm:cxn modelId="{B8DC7717-7F57-4DF3-A0AA-172EC2907261}" srcId="{DBB68BF3-00FF-4F04-9FF7-445EFC7A9B3A}" destId="{293BAEBF-BA7B-4BBA-B822-548480D3A8E4}" srcOrd="4" destOrd="0" parTransId="{0304AB7A-BCC0-4F4B-9CE1-4E0273043046}" sibTransId="{F00683CB-67C0-498B-9103-569FDB90BBC2}"/>
    <dgm:cxn modelId="{24C345B8-2F43-44CF-B156-48883ACD5A4B}" type="presOf" srcId="{DA09EBFF-9EE8-451C-A076-F1E27E3980C8}" destId="{DF08D3A9-9815-4666-BD6B-6A6587CD755A}" srcOrd="0" destOrd="0" presId="urn:microsoft.com/office/officeart/2005/8/layout/radial4"/>
    <dgm:cxn modelId="{903058AD-E31E-46FA-AC93-447786B4A395}" type="presParOf" srcId="{48DEC449-3ED4-47C8-AFEE-D060F20DF8E6}" destId="{77E75064-1697-40AA-A60A-A828B4E6C474}" srcOrd="0" destOrd="0" presId="urn:microsoft.com/office/officeart/2005/8/layout/radial4"/>
    <dgm:cxn modelId="{FF3C2995-D4B1-4B89-B1AE-CDE8542008C4}" type="presParOf" srcId="{48DEC449-3ED4-47C8-AFEE-D060F20DF8E6}" destId="{DF08D3A9-9815-4666-BD6B-6A6587CD755A}" srcOrd="1" destOrd="0" presId="urn:microsoft.com/office/officeart/2005/8/layout/radial4"/>
    <dgm:cxn modelId="{48DF2692-1E28-40C1-BA97-A4400242DC1D}" type="presParOf" srcId="{48DEC449-3ED4-47C8-AFEE-D060F20DF8E6}" destId="{09DDAE2C-1A5D-4058-A526-129A036A757F}" srcOrd="2" destOrd="0" presId="urn:microsoft.com/office/officeart/2005/8/layout/radial4"/>
    <dgm:cxn modelId="{2F979B3F-40CA-4DE0-8BFB-09174E9EE293}" type="presParOf" srcId="{48DEC449-3ED4-47C8-AFEE-D060F20DF8E6}" destId="{4488CE85-CE39-460B-B689-B42CE243A2CB}" srcOrd="3" destOrd="0" presId="urn:microsoft.com/office/officeart/2005/8/layout/radial4"/>
    <dgm:cxn modelId="{7FE5A9EE-8BE5-4B31-848F-CE8218665C70}" type="presParOf" srcId="{48DEC449-3ED4-47C8-AFEE-D060F20DF8E6}" destId="{7E80948F-01DE-42B3-A26A-C6D2ECA6E28D}" srcOrd="4" destOrd="0" presId="urn:microsoft.com/office/officeart/2005/8/layout/radial4"/>
    <dgm:cxn modelId="{16C9C5D1-4A0F-42E5-B180-8D65AE804DF6}" type="presParOf" srcId="{48DEC449-3ED4-47C8-AFEE-D060F20DF8E6}" destId="{6FAE2531-095B-496D-9B08-1DD1CF10DC76}" srcOrd="5" destOrd="0" presId="urn:microsoft.com/office/officeart/2005/8/layout/radial4"/>
    <dgm:cxn modelId="{1006AB9E-CFE7-4A81-911A-430CACBAFB5F}" type="presParOf" srcId="{48DEC449-3ED4-47C8-AFEE-D060F20DF8E6}" destId="{8CD01A26-C946-4216-AE2C-F4756DFC02DC}" srcOrd="6" destOrd="0" presId="urn:microsoft.com/office/officeart/2005/8/layout/radial4"/>
    <dgm:cxn modelId="{E6CF3677-C6B6-4790-AAAA-F3911A6117BC}" type="presParOf" srcId="{48DEC449-3ED4-47C8-AFEE-D060F20DF8E6}" destId="{4B7BFA50-1B48-41E4-B76E-5318CCAA41E9}" srcOrd="7" destOrd="0" presId="urn:microsoft.com/office/officeart/2005/8/layout/radial4"/>
    <dgm:cxn modelId="{D7DF9F70-1577-45E9-BDD1-028F7727FD10}" type="presParOf" srcId="{48DEC449-3ED4-47C8-AFEE-D060F20DF8E6}" destId="{1BC5227B-7615-48AA-A94C-D0FA111357E4}" srcOrd="8" destOrd="0" presId="urn:microsoft.com/office/officeart/2005/8/layout/radial4"/>
    <dgm:cxn modelId="{307B0485-42B3-4356-88B4-C6B56D8A4F82}" type="presParOf" srcId="{48DEC449-3ED4-47C8-AFEE-D060F20DF8E6}" destId="{C92C53CB-785E-474A-889F-D7DB81EB8D9B}" srcOrd="9" destOrd="0" presId="urn:microsoft.com/office/officeart/2005/8/layout/radial4"/>
    <dgm:cxn modelId="{ECE7F4A2-E48F-49B7-94B3-9BE52BA61BEE}" type="presParOf" srcId="{48DEC449-3ED4-47C8-AFEE-D060F20DF8E6}" destId="{C4F6C703-7CB4-4014-8A93-592325AE8E4A}" srcOrd="10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32885A-62C7-4B4F-925B-AF0D827CBE9F}" type="doc">
      <dgm:prSet loTypeId="urn:microsoft.com/office/officeart/2005/8/layout/chevron1" loCatId="process" qsTypeId="urn:microsoft.com/office/officeart/2005/8/quickstyle/simple1" qsCatId="simple" csTypeId="urn:microsoft.com/office/officeart/2005/8/colors/colorful1#2" csCatId="colorful" phldr="1"/>
      <dgm:spPr/>
    </dgm:pt>
    <dgm:pt modelId="{20041A7E-BFE7-4C80-91DF-C562E7C2FF63}">
      <dgm:prSet phldrT="[文字]"/>
      <dgm:spPr/>
      <dgm:t>
        <a:bodyPr/>
        <a:lstStyle/>
        <a:p>
          <a:r>
            <a:rPr lang="en-US" altLang="zh-CN" dirty="0" smtClean="0"/>
            <a:t>5/2-5/8</a:t>
          </a:r>
        </a:p>
        <a:p>
          <a:r>
            <a:rPr lang="zh-CN" altLang="en-US" dirty="0" smtClean="0"/>
            <a:t>網站架構構想</a:t>
          </a:r>
          <a:endParaRPr lang="en-US" dirty="0"/>
        </a:p>
      </dgm:t>
    </dgm:pt>
    <dgm:pt modelId="{B3D574DA-E82C-47EA-97C1-EA26ACB8DEBD}" type="parTrans" cxnId="{C010B6B7-57E4-4A6D-93E3-7BB57E456468}">
      <dgm:prSet/>
      <dgm:spPr/>
      <dgm:t>
        <a:bodyPr/>
        <a:lstStyle/>
        <a:p>
          <a:endParaRPr lang="en-US"/>
        </a:p>
      </dgm:t>
    </dgm:pt>
    <dgm:pt modelId="{DD449FB8-AA70-46F6-9AC0-42116C189A39}" type="sibTrans" cxnId="{C010B6B7-57E4-4A6D-93E3-7BB57E456468}">
      <dgm:prSet/>
      <dgm:spPr/>
      <dgm:t>
        <a:bodyPr/>
        <a:lstStyle/>
        <a:p>
          <a:endParaRPr lang="en-US"/>
        </a:p>
      </dgm:t>
    </dgm:pt>
    <dgm:pt modelId="{DD41BE2F-2A9B-4730-9CD8-945656C3AB6E}">
      <dgm:prSet phldrT="[文字]"/>
      <dgm:spPr/>
      <dgm:t>
        <a:bodyPr/>
        <a:lstStyle/>
        <a:p>
          <a:r>
            <a:rPr lang="en-US" altLang="zh-CN" dirty="0" smtClean="0"/>
            <a:t>5/9-6/5</a:t>
          </a:r>
        </a:p>
        <a:p>
          <a:r>
            <a:rPr lang="zh-CN" altLang="en-US" dirty="0" smtClean="0"/>
            <a:t>網站草模</a:t>
          </a:r>
          <a:endParaRPr lang="en-US" dirty="0"/>
        </a:p>
      </dgm:t>
    </dgm:pt>
    <dgm:pt modelId="{D931FC2D-DCB0-46D5-A040-A56C9701C3D5}" type="parTrans" cxnId="{335D2BDE-8732-43E2-9F48-47A81CCF85C5}">
      <dgm:prSet/>
      <dgm:spPr/>
      <dgm:t>
        <a:bodyPr/>
        <a:lstStyle/>
        <a:p>
          <a:endParaRPr lang="en-US"/>
        </a:p>
      </dgm:t>
    </dgm:pt>
    <dgm:pt modelId="{2FDD3B0F-A9B5-4C20-AB29-120A0F8764E9}" type="sibTrans" cxnId="{335D2BDE-8732-43E2-9F48-47A81CCF85C5}">
      <dgm:prSet/>
      <dgm:spPr/>
      <dgm:t>
        <a:bodyPr/>
        <a:lstStyle/>
        <a:p>
          <a:endParaRPr lang="en-US"/>
        </a:p>
      </dgm:t>
    </dgm:pt>
    <dgm:pt modelId="{F95BC2F7-4B8B-46B6-8623-5D8EDF853B54}">
      <dgm:prSet phldrT="[文字]"/>
      <dgm:spPr/>
      <dgm:t>
        <a:bodyPr/>
        <a:lstStyle/>
        <a:p>
          <a:r>
            <a:rPr lang="en-US" altLang="zh-CN" dirty="0" smtClean="0"/>
            <a:t>6/6-6/16</a:t>
          </a:r>
        </a:p>
        <a:p>
          <a:r>
            <a:rPr lang="zh-CN" altLang="en-US" dirty="0" smtClean="0"/>
            <a:t>細項修改</a:t>
          </a:r>
          <a:endParaRPr lang="en-US" dirty="0"/>
        </a:p>
      </dgm:t>
    </dgm:pt>
    <dgm:pt modelId="{341AF34B-2A1C-4409-8914-2C113DE6EEC3}" type="parTrans" cxnId="{B8703710-D37F-4E3D-B540-58427E4F87A3}">
      <dgm:prSet/>
      <dgm:spPr/>
      <dgm:t>
        <a:bodyPr/>
        <a:lstStyle/>
        <a:p>
          <a:endParaRPr lang="en-US"/>
        </a:p>
      </dgm:t>
    </dgm:pt>
    <dgm:pt modelId="{6AAE2BD6-A1C1-44D2-B7A9-13A8FEB13EE8}" type="sibTrans" cxnId="{B8703710-D37F-4E3D-B540-58427E4F87A3}">
      <dgm:prSet/>
      <dgm:spPr/>
      <dgm:t>
        <a:bodyPr/>
        <a:lstStyle/>
        <a:p>
          <a:endParaRPr lang="en-US"/>
        </a:p>
      </dgm:t>
    </dgm:pt>
    <dgm:pt modelId="{9542D752-E2A8-495E-8BFA-1533D26AB69F}" type="pres">
      <dgm:prSet presAssocID="{9132885A-62C7-4B4F-925B-AF0D827CBE9F}" presName="Name0" presStyleCnt="0">
        <dgm:presLayoutVars>
          <dgm:dir/>
          <dgm:animLvl val="lvl"/>
          <dgm:resizeHandles val="exact"/>
        </dgm:presLayoutVars>
      </dgm:prSet>
      <dgm:spPr/>
    </dgm:pt>
    <dgm:pt modelId="{7FAF8954-2010-4E43-8A65-7A44200B8D98}" type="pres">
      <dgm:prSet presAssocID="{20041A7E-BFE7-4C80-91DF-C562E7C2FF63}" presName="parTxOnly" presStyleLbl="node1" presStyleIdx="0" presStyleCnt="3" custScaleX="10922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CB8EF4-82B8-4671-84B4-4F677357911A}" type="pres">
      <dgm:prSet presAssocID="{DD449FB8-AA70-46F6-9AC0-42116C189A39}" presName="parTxOnlySpace" presStyleCnt="0"/>
      <dgm:spPr/>
    </dgm:pt>
    <dgm:pt modelId="{39518375-55C5-497C-B23D-1F2968F73B36}" type="pres">
      <dgm:prSet presAssocID="{DD41BE2F-2A9B-4730-9CD8-945656C3AB6E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96C730-F73A-4C13-9AD5-70BD416B1CE2}" type="pres">
      <dgm:prSet presAssocID="{2FDD3B0F-A9B5-4C20-AB29-120A0F8764E9}" presName="parTxOnlySpace" presStyleCnt="0"/>
      <dgm:spPr/>
    </dgm:pt>
    <dgm:pt modelId="{8DE7193A-2D5D-43B2-B267-5C8DCF447898}" type="pres">
      <dgm:prSet presAssocID="{F95BC2F7-4B8B-46B6-8623-5D8EDF853B54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0153944-A5A4-42B4-B87A-B2A2B5C34630}" type="presOf" srcId="{20041A7E-BFE7-4C80-91DF-C562E7C2FF63}" destId="{7FAF8954-2010-4E43-8A65-7A44200B8D98}" srcOrd="0" destOrd="0" presId="urn:microsoft.com/office/officeart/2005/8/layout/chevron1"/>
    <dgm:cxn modelId="{1D1EBB71-6DD0-486E-A4AD-9D7F61228750}" type="presOf" srcId="{9132885A-62C7-4B4F-925B-AF0D827CBE9F}" destId="{9542D752-E2A8-495E-8BFA-1533D26AB69F}" srcOrd="0" destOrd="0" presId="urn:microsoft.com/office/officeart/2005/8/layout/chevron1"/>
    <dgm:cxn modelId="{C010B6B7-57E4-4A6D-93E3-7BB57E456468}" srcId="{9132885A-62C7-4B4F-925B-AF0D827CBE9F}" destId="{20041A7E-BFE7-4C80-91DF-C562E7C2FF63}" srcOrd="0" destOrd="0" parTransId="{B3D574DA-E82C-47EA-97C1-EA26ACB8DEBD}" sibTransId="{DD449FB8-AA70-46F6-9AC0-42116C189A39}"/>
    <dgm:cxn modelId="{335D2BDE-8732-43E2-9F48-47A81CCF85C5}" srcId="{9132885A-62C7-4B4F-925B-AF0D827CBE9F}" destId="{DD41BE2F-2A9B-4730-9CD8-945656C3AB6E}" srcOrd="1" destOrd="0" parTransId="{D931FC2D-DCB0-46D5-A040-A56C9701C3D5}" sibTransId="{2FDD3B0F-A9B5-4C20-AB29-120A0F8764E9}"/>
    <dgm:cxn modelId="{B8703710-D37F-4E3D-B540-58427E4F87A3}" srcId="{9132885A-62C7-4B4F-925B-AF0D827CBE9F}" destId="{F95BC2F7-4B8B-46B6-8623-5D8EDF853B54}" srcOrd="2" destOrd="0" parTransId="{341AF34B-2A1C-4409-8914-2C113DE6EEC3}" sibTransId="{6AAE2BD6-A1C1-44D2-B7A9-13A8FEB13EE8}"/>
    <dgm:cxn modelId="{2EAE1786-5897-47B2-A04F-26A1EA03709F}" type="presOf" srcId="{F95BC2F7-4B8B-46B6-8623-5D8EDF853B54}" destId="{8DE7193A-2D5D-43B2-B267-5C8DCF447898}" srcOrd="0" destOrd="0" presId="urn:microsoft.com/office/officeart/2005/8/layout/chevron1"/>
    <dgm:cxn modelId="{072C1BB8-C916-4FD3-96E6-136D39526342}" type="presOf" srcId="{DD41BE2F-2A9B-4730-9CD8-945656C3AB6E}" destId="{39518375-55C5-497C-B23D-1F2968F73B36}" srcOrd="0" destOrd="0" presId="urn:microsoft.com/office/officeart/2005/8/layout/chevron1"/>
    <dgm:cxn modelId="{F4828037-01FA-421F-AF45-8AC24A02D1EA}" type="presParOf" srcId="{9542D752-E2A8-495E-8BFA-1533D26AB69F}" destId="{7FAF8954-2010-4E43-8A65-7A44200B8D98}" srcOrd="0" destOrd="0" presId="urn:microsoft.com/office/officeart/2005/8/layout/chevron1"/>
    <dgm:cxn modelId="{FA907D50-9980-405D-B000-8B2EF4D85B5F}" type="presParOf" srcId="{9542D752-E2A8-495E-8BFA-1533D26AB69F}" destId="{48CB8EF4-82B8-4671-84B4-4F677357911A}" srcOrd="1" destOrd="0" presId="urn:microsoft.com/office/officeart/2005/8/layout/chevron1"/>
    <dgm:cxn modelId="{99AABB03-AB79-4B9C-8D37-FF62E523C1C8}" type="presParOf" srcId="{9542D752-E2A8-495E-8BFA-1533D26AB69F}" destId="{39518375-55C5-497C-B23D-1F2968F73B36}" srcOrd="2" destOrd="0" presId="urn:microsoft.com/office/officeart/2005/8/layout/chevron1"/>
    <dgm:cxn modelId="{435FE041-6892-4B23-9370-DC2FFB56CBCB}" type="presParOf" srcId="{9542D752-E2A8-495E-8BFA-1533D26AB69F}" destId="{6496C730-F73A-4C13-9AD5-70BD416B1CE2}" srcOrd="3" destOrd="0" presId="urn:microsoft.com/office/officeart/2005/8/layout/chevron1"/>
    <dgm:cxn modelId="{7713E530-1BF0-4E2F-82AA-D7E177A169FD}" type="presParOf" srcId="{9542D752-E2A8-495E-8BFA-1533D26AB69F}" destId="{8DE7193A-2D5D-43B2-B267-5C8DCF447898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E75064-1697-40AA-A60A-A828B4E6C474}">
      <dsp:nvSpPr>
        <dsp:cNvPr id="0" name=""/>
        <dsp:cNvSpPr/>
      </dsp:nvSpPr>
      <dsp:spPr>
        <a:xfrm>
          <a:off x="3913100" y="2828969"/>
          <a:ext cx="3294515" cy="2674184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1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735" tIns="38735" rIns="38735" bIns="38735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100" kern="1200" dirty="0" smtClean="0"/>
            <a:t>懶人</a:t>
          </a:r>
          <a:r>
            <a:rPr lang="en-US" altLang="zh-CN" sz="6100" kern="1200" dirty="0" smtClean="0"/>
            <a:t>『</a:t>
          </a:r>
          <a:r>
            <a:rPr lang="zh-CN" altLang="en-US" sz="6100" kern="1200" dirty="0" smtClean="0"/>
            <a:t>包</a:t>
          </a:r>
          <a:r>
            <a:rPr lang="en-US" altLang="zh-CN" sz="6100" kern="1200" dirty="0" smtClean="0"/>
            <a:t>』</a:t>
          </a:r>
          <a:endParaRPr lang="en-US" sz="6100" kern="1200" dirty="0"/>
        </a:p>
      </dsp:txBody>
      <dsp:txXfrm>
        <a:off x="4395571" y="3220594"/>
        <a:ext cx="2329573" cy="1890934"/>
      </dsp:txXfrm>
    </dsp:sp>
    <dsp:sp modelId="{DF08D3A9-9815-4666-BD6B-6A6587CD755A}">
      <dsp:nvSpPr>
        <dsp:cNvPr id="0" name=""/>
        <dsp:cNvSpPr/>
      </dsp:nvSpPr>
      <dsp:spPr>
        <a:xfrm rot="11306250">
          <a:off x="1541252" y="3357898"/>
          <a:ext cx="2279772" cy="762142"/>
        </a:xfrm>
        <a:prstGeom prst="leftArrow">
          <a:avLst>
            <a:gd name="adj1" fmla="val 60000"/>
            <a:gd name="adj2" fmla="val 50000"/>
          </a:avLst>
        </a:prstGeom>
        <a:blipFill rotWithShape="0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2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DDAE2C-1A5D-4058-A526-129A036A757F}">
      <dsp:nvSpPr>
        <dsp:cNvPr id="0" name=""/>
        <dsp:cNvSpPr/>
      </dsp:nvSpPr>
      <dsp:spPr>
        <a:xfrm>
          <a:off x="0" y="2492672"/>
          <a:ext cx="3107179" cy="215808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2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b="1" kern="1200" dirty="0" smtClean="0"/>
            <a:t>前端、美術設計</a:t>
          </a:r>
          <a:endParaRPr lang="en-US" altLang="zh-TW" sz="2800" b="1" kern="1200" dirty="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b="1" kern="1200" dirty="0" smtClean="0"/>
            <a:t>張力仁、張美詩</a:t>
          </a:r>
          <a:endParaRPr lang="en-US" sz="2800" b="1" kern="1200" dirty="0"/>
        </a:p>
      </dsp:txBody>
      <dsp:txXfrm>
        <a:off x="63208" y="2555880"/>
        <a:ext cx="2980763" cy="2031667"/>
      </dsp:txXfrm>
    </dsp:sp>
    <dsp:sp modelId="{6FAE2531-095B-496D-9B08-1DD1CF10DC76}">
      <dsp:nvSpPr>
        <dsp:cNvPr id="0" name=""/>
        <dsp:cNvSpPr/>
      </dsp:nvSpPr>
      <dsp:spPr>
        <a:xfrm rot="14385423">
          <a:off x="3342573" y="1642280"/>
          <a:ext cx="1937092" cy="762142"/>
        </a:xfrm>
        <a:prstGeom prst="leftArrow">
          <a:avLst>
            <a:gd name="adj1" fmla="val 60000"/>
            <a:gd name="adj2" fmla="val 50000"/>
          </a:avLst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3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D01A26-C946-4216-AE2C-F4756DFC02DC}">
      <dsp:nvSpPr>
        <dsp:cNvPr id="0" name=""/>
        <dsp:cNvSpPr/>
      </dsp:nvSpPr>
      <dsp:spPr>
        <a:xfrm>
          <a:off x="2269705" y="107585"/>
          <a:ext cx="3107179" cy="215808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3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b="1" kern="1200" dirty="0" smtClean="0"/>
            <a:t>後端</a:t>
          </a:r>
          <a:endParaRPr lang="en-US" altLang="zh-CN" sz="2800" b="1" kern="1200" dirty="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b="1" kern="1200" dirty="0" smtClean="0"/>
            <a:t>張力仁</a:t>
          </a:r>
          <a:r>
            <a:rPr lang="zh-CN" altLang="en-US" sz="2800" b="1" kern="1200" dirty="0" smtClean="0"/>
            <a:t>、</a:t>
          </a:r>
          <a:r>
            <a:rPr lang="zh-TW" altLang="en-US" sz="2800" b="1" kern="1200" dirty="0" smtClean="0"/>
            <a:t>王仁顥</a:t>
          </a:r>
          <a:endParaRPr lang="en-US" sz="2800" b="1" kern="1200" dirty="0"/>
        </a:p>
      </dsp:txBody>
      <dsp:txXfrm>
        <a:off x="2332913" y="170793"/>
        <a:ext cx="2980763" cy="2031667"/>
      </dsp:txXfrm>
    </dsp:sp>
    <dsp:sp modelId="{4B7BFA50-1B48-41E4-B76E-5318CCAA41E9}">
      <dsp:nvSpPr>
        <dsp:cNvPr id="0" name=""/>
        <dsp:cNvSpPr/>
      </dsp:nvSpPr>
      <dsp:spPr>
        <a:xfrm rot="18069441">
          <a:off x="5875654" y="1656330"/>
          <a:ext cx="1943403" cy="762142"/>
        </a:xfrm>
        <a:prstGeom prst="leftArrow">
          <a:avLst>
            <a:gd name="adj1" fmla="val 60000"/>
            <a:gd name="adj2" fmla="val 50000"/>
          </a:avLst>
        </a:prstGeom>
        <a:blipFill rotWithShape="0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4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BC5227B-7615-48AA-A94C-D0FA111357E4}">
      <dsp:nvSpPr>
        <dsp:cNvPr id="0" name=""/>
        <dsp:cNvSpPr/>
      </dsp:nvSpPr>
      <dsp:spPr>
        <a:xfrm>
          <a:off x="5796515" y="126826"/>
          <a:ext cx="3107179" cy="215808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4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b="1" kern="1200" dirty="0" smtClean="0"/>
            <a:t>網站架設、資料庫</a:t>
          </a:r>
          <a:endParaRPr lang="en-US" altLang="zh-TW" sz="2800" b="1" kern="1200" dirty="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b="1" kern="1200" dirty="0" smtClean="0"/>
            <a:t>吳銘彥</a:t>
          </a:r>
          <a:endParaRPr lang="en-US" sz="2800" b="1" kern="1200" dirty="0"/>
        </a:p>
      </dsp:txBody>
      <dsp:txXfrm>
        <a:off x="5859723" y="190034"/>
        <a:ext cx="2980763" cy="2031667"/>
      </dsp:txXfrm>
    </dsp:sp>
    <dsp:sp modelId="{C92C53CB-785E-474A-889F-D7DB81EB8D9B}">
      <dsp:nvSpPr>
        <dsp:cNvPr id="0" name=""/>
        <dsp:cNvSpPr/>
      </dsp:nvSpPr>
      <dsp:spPr>
        <a:xfrm rot="21249099">
          <a:off x="7310162" y="3498778"/>
          <a:ext cx="2088887" cy="762142"/>
        </a:xfrm>
        <a:prstGeom prst="leftArrow">
          <a:avLst>
            <a:gd name="adj1" fmla="val 60000"/>
            <a:gd name="adj2" fmla="val 50000"/>
          </a:avLst>
        </a:prstGeom>
        <a:blipFill rotWithShape="0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5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4F6C703-7CB4-4014-8A93-592325AE8E4A}">
      <dsp:nvSpPr>
        <dsp:cNvPr id="0" name=""/>
        <dsp:cNvSpPr/>
      </dsp:nvSpPr>
      <dsp:spPr>
        <a:xfrm>
          <a:off x="7840023" y="2694384"/>
          <a:ext cx="3107179" cy="215808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5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b="1" kern="1200" dirty="0" smtClean="0">
              <a:latin typeface="+mn-ea"/>
              <a:ea typeface="+mn-ea"/>
            </a:rPr>
            <a:t>簡報</a:t>
          </a:r>
          <a:endParaRPr lang="en-US" altLang="zh-TW" sz="2800" b="1" kern="1200" dirty="0" smtClean="0">
            <a:latin typeface="+mn-ea"/>
            <a:ea typeface="+mn-ea"/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b="1" kern="1200" dirty="0" smtClean="0">
              <a:latin typeface="+mn-ea"/>
              <a:ea typeface="+mn-ea"/>
            </a:rPr>
            <a:t>張美詩</a:t>
          </a:r>
          <a:endParaRPr lang="en-US" sz="2800" b="1" kern="1200" dirty="0">
            <a:latin typeface="+mn-ea"/>
            <a:ea typeface="+mn-ea"/>
          </a:endParaRPr>
        </a:p>
      </dsp:txBody>
      <dsp:txXfrm>
        <a:off x="7903231" y="2757592"/>
        <a:ext cx="2980763" cy="20316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F8954-2010-4E43-8A65-7A44200B8D98}">
      <dsp:nvSpPr>
        <dsp:cNvPr id="0" name=""/>
        <dsp:cNvSpPr/>
      </dsp:nvSpPr>
      <dsp:spPr>
        <a:xfrm>
          <a:off x="747" y="2390167"/>
          <a:ext cx="4351564" cy="159357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 smtClean="0"/>
            <a:t>5/2-5/8</a:t>
          </a:r>
        </a:p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網站架構構想</a:t>
          </a:r>
          <a:endParaRPr lang="en-US" sz="3300" kern="1200" dirty="0"/>
        </a:p>
      </dsp:txBody>
      <dsp:txXfrm>
        <a:off x="797532" y="2390167"/>
        <a:ext cx="2757994" cy="1593570"/>
      </dsp:txXfrm>
    </dsp:sp>
    <dsp:sp modelId="{39518375-55C5-497C-B23D-1F2968F73B36}">
      <dsp:nvSpPr>
        <dsp:cNvPr id="0" name=""/>
        <dsp:cNvSpPr/>
      </dsp:nvSpPr>
      <dsp:spPr>
        <a:xfrm>
          <a:off x="3953919" y="2390167"/>
          <a:ext cx="3983927" cy="1593570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 smtClean="0"/>
            <a:t>5/9-6/5</a:t>
          </a:r>
        </a:p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網站草模</a:t>
          </a:r>
          <a:endParaRPr lang="en-US" sz="3300" kern="1200" dirty="0"/>
        </a:p>
      </dsp:txBody>
      <dsp:txXfrm>
        <a:off x="4750704" y="2390167"/>
        <a:ext cx="2390357" cy="1593570"/>
      </dsp:txXfrm>
    </dsp:sp>
    <dsp:sp modelId="{8DE7193A-2D5D-43B2-B267-5C8DCF447898}">
      <dsp:nvSpPr>
        <dsp:cNvPr id="0" name=""/>
        <dsp:cNvSpPr/>
      </dsp:nvSpPr>
      <dsp:spPr>
        <a:xfrm>
          <a:off x="7539453" y="2390167"/>
          <a:ext cx="3983927" cy="1593570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 smtClean="0"/>
            <a:t>6/6-6/16</a:t>
          </a:r>
        </a:p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細項修改</a:t>
          </a:r>
          <a:endParaRPr lang="en-US" sz="3300" kern="1200" dirty="0"/>
        </a:p>
      </dsp:txBody>
      <dsp:txXfrm>
        <a:off x="8336238" y="2390167"/>
        <a:ext cx="2390357" cy="15935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pPr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pPr/>
              <a:t>6/16/2016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pPr/>
              <a:t>6/16/2016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pPr/>
              <a:t>6/16/2016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pPr/>
              <a:t>6/16/2016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pPr/>
              <a:t>6/16/2016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pPr/>
              <a:t>6/16/2016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pPr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pPr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pPr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pPr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pPr/>
              <a:t>6/16/2016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pPr/>
              <a:t>6/16/2016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pPr/>
              <a:t>6/16/2016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pPr/>
              <a:t>6/16/2016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pPr/>
              <a:t>6/16/2016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pPr/>
              <a:t>6/16/2016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pPr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microsoft.com/office/2007/relationships/diagramDrawing" Target="../diagrams/drawing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懶人</a:t>
            </a:r>
            <a:r>
              <a:rPr lang="en-US" altLang="zh-CN" b="1" dirty="0" smtClean="0"/>
              <a:t>『</a:t>
            </a:r>
            <a:r>
              <a:rPr lang="zh-CN" altLang="en-US" b="1" dirty="0" smtClean="0"/>
              <a:t>包</a:t>
            </a:r>
            <a:r>
              <a:rPr lang="en-US" altLang="zh-CN" b="1" dirty="0"/>
              <a:t>』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尋找工具人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4" name="文字方塊 3"/>
          <p:cNvSpPr txBox="1"/>
          <p:nvPr/>
        </p:nvSpPr>
        <p:spPr>
          <a:xfrm rot="21377092">
            <a:off x="4747571" y="4671085"/>
            <a:ext cx="64891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王仁顥 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B10309002 	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張美詩  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B10309008</a:t>
            </a:r>
          </a:p>
          <a:p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張力仁  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B10309009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zh-TW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吳銘彥</a:t>
            </a:r>
            <a:r>
              <a:rPr lang="zh-TW" altLang="en-US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黑体" panose="02010609060101010101" pitchFamily="49" charset="-122"/>
              </a:rPr>
              <a:t>B10309027</a:t>
            </a:r>
            <a:endParaRPr lang="en-US" sz="2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863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587336" y="2024760"/>
            <a:ext cx="172354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 smtClean="0">
                <a:latin typeface="華康竹風體W4" panose="03000409000000000000" pitchFamily="65" charset="-120"/>
                <a:ea typeface="華康竹風體W4" panose="03000409000000000000" pitchFamily="65" charset="-120"/>
              </a:rPr>
              <a:t>實名制註冊</a:t>
            </a:r>
            <a:endParaRPr lang="en-US" altLang="zh-TW" sz="2400" b="1" dirty="0" smtClean="0">
              <a:latin typeface="華康竹風體W4" panose="03000409000000000000" pitchFamily="65" charset="-120"/>
              <a:ea typeface="華康竹風體W4" panose="030004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b="1" dirty="0" smtClean="0">
                <a:latin typeface="華康竹風體W4" panose="03000409000000000000" pitchFamily="65" charset="-120"/>
                <a:ea typeface="華康竹風體W4" panose="03000409000000000000" pitchFamily="65" charset="-120"/>
              </a:rPr>
              <a:t>會員登入</a:t>
            </a:r>
            <a:endParaRPr lang="en-US" altLang="zh-TW" sz="2400" b="1" dirty="0" smtClean="0">
              <a:latin typeface="華康竹風體W4" panose="03000409000000000000" pitchFamily="65" charset="-120"/>
              <a:ea typeface="華康竹風體W4" panose="030004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b="1" dirty="0" smtClean="0">
                <a:latin typeface="華康竹風體W4" panose="03000409000000000000" pitchFamily="65" charset="-120"/>
                <a:ea typeface="華康竹風體W4" panose="03000409000000000000" pitchFamily="65" charset="-120"/>
              </a:rPr>
              <a:t>儲值點數</a:t>
            </a:r>
            <a:endParaRPr lang="en-US" altLang="zh-TW" sz="2400" b="1" dirty="0" smtClean="0">
              <a:latin typeface="華康竹風體W4" panose="03000409000000000000" pitchFamily="65" charset="-120"/>
              <a:ea typeface="華康竹風體W4" panose="030004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b="1" dirty="0" smtClean="0">
                <a:latin typeface="華康竹風體W4" panose="03000409000000000000" pitchFamily="65" charset="-120"/>
                <a:ea typeface="華康竹風體W4" panose="03000409000000000000" pitchFamily="65" charset="-120"/>
              </a:rPr>
              <a:t>兌換點</a:t>
            </a:r>
            <a:r>
              <a:rPr lang="zh-TW" altLang="en-US" sz="2400" b="1" dirty="0">
                <a:latin typeface="華康竹風體W4" panose="03000409000000000000" pitchFamily="65" charset="-120"/>
                <a:ea typeface="華康竹風體W4" panose="03000409000000000000" pitchFamily="65" charset="-120"/>
              </a:rPr>
              <a:t>數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4987953" y="178937"/>
            <a:ext cx="1852930" cy="769441"/>
            <a:chOff x="5069840" y="711200"/>
            <a:chExt cx="1852930" cy="769441"/>
          </a:xfrm>
        </p:grpSpPr>
        <p:sp>
          <p:nvSpPr>
            <p:cNvPr id="5" name="文字方塊 4"/>
            <p:cNvSpPr txBox="1"/>
            <p:nvPr/>
          </p:nvSpPr>
          <p:spPr>
            <a:xfrm>
              <a:off x="5317490" y="711200"/>
              <a:ext cx="131318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4400" b="1" dirty="0" smtClean="0">
                  <a:latin typeface="華康竹風體W4" panose="03000409000000000000" pitchFamily="65" charset="-120"/>
                  <a:ea typeface="華康竹風體W4" panose="03000409000000000000" pitchFamily="65" charset="-120"/>
                </a:rPr>
                <a:t>首頁</a:t>
              </a:r>
              <a:endParaRPr lang="zh-TW" altLang="en-US" sz="4400" b="1" dirty="0">
                <a:latin typeface="華康竹風體W4" panose="03000409000000000000" pitchFamily="65" charset="-120"/>
                <a:ea typeface="華康竹風體W4" panose="03000409000000000000" pitchFamily="65" charset="-120"/>
              </a:endParaRPr>
            </a:p>
          </p:txBody>
        </p:sp>
        <p:sp>
          <p:nvSpPr>
            <p:cNvPr id="6" name="圓角矩形 5"/>
            <p:cNvSpPr/>
            <p:nvPr/>
          </p:nvSpPr>
          <p:spPr>
            <a:xfrm>
              <a:off x="5069840" y="782320"/>
              <a:ext cx="1852930" cy="698321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群組 6"/>
          <p:cNvGrpSpPr/>
          <p:nvPr/>
        </p:nvGrpSpPr>
        <p:grpSpPr>
          <a:xfrm>
            <a:off x="645607" y="1471887"/>
            <a:ext cx="1627369" cy="552451"/>
            <a:chOff x="765810" y="1999560"/>
            <a:chExt cx="2057061" cy="698321"/>
          </a:xfrm>
        </p:grpSpPr>
        <p:sp>
          <p:nvSpPr>
            <p:cNvPr id="8" name="文字方塊 7"/>
            <p:cNvSpPr txBox="1"/>
            <p:nvPr/>
          </p:nvSpPr>
          <p:spPr>
            <a:xfrm>
              <a:off x="765810" y="1999560"/>
              <a:ext cx="2057061" cy="6613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b="1" dirty="0" smtClean="0">
                  <a:latin typeface="華康竹風體W4" panose="03000409000000000000" pitchFamily="65" charset="-120"/>
                  <a:ea typeface="華康竹風體W4" panose="03000409000000000000" pitchFamily="65" charset="-120"/>
                </a:rPr>
                <a:t>會員中心</a:t>
              </a:r>
              <a:endParaRPr lang="zh-TW" altLang="en-US" sz="2800" b="1" dirty="0">
                <a:latin typeface="華康竹風體W4" panose="03000409000000000000" pitchFamily="65" charset="-120"/>
                <a:ea typeface="華康竹風體W4" panose="03000409000000000000" pitchFamily="65" charset="-120"/>
              </a:endParaRPr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855007" y="1999560"/>
              <a:ext cx="1852930" cy="698321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3391611" y="1408047"/>
            <a:ext cx="2825190" cy="552561"/>
            <a:chOff x="3899198" y="2117620"/>
            <a:chExt cx="1852930" cy="698460"/>
          </a:xfrm>
        </p:grpSpPr>
        <p:sp>
          <p:nvSpPr>
            <p:cNvPr id="11" name="文字方塊 10"/>
            <p:cNvSpPr txBox="1"/>
            <p:nvPr/>
          </p:nvSpPr>
          <p:spPr>
            <a:xfrm>
              <a:off x="4309168" y="2117620"/>
              <a:ext cx="1067327" cy="6613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b="1" dirty="0" smtClean="0">
                  <a:latin typeface="華康竹風體W4" panose="03000409000000000000" pitchFamily="65" charset="-120"/>
                  <a:ea typeface="華康竹風體W4" panose="03000409000000000000" pitchFamily="65" charset="-120"/>
                </a:rPr>
                <a:t>商品地圖</a:t>
              </a:r>
              <a:endParaRPr lang="zh-TW" altLang="en-US" sz="2800" b="1" dirty="0">
                <a:latin typeface="華康竹風體W4" panose="03000409000000000000" pitchFamily="65" charset="-120"/>
                <a:ea typeface="華康竹風體W4" panose="03000409000000000000" pitchFamily="65" charset="-120"/>
              </a:endParaRPr>
            </a:p>
          </p:txBody>
        </p:sp>
        <p:sp>
          <p:nvSpPr>
            <p:cNvPr id="12" name="圓角矩形 11"/>
            <p:cNvSpPr/>
            <p:nvPr/>
          </p:nvSpPr>
          <p:spPr>
            <a:xfrm>
              <a:off x="3899198" y="2117759"/>
              <a:ext cx="1852930" cy="698321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7128920" y="1402624"/>
            <a:ext cx="1627369" cy="555367"/>
            <a:chOff x="6922770" y="2143755"/>
            <a:chExt cx="2057061" cy="702007"/>
          </a:xfrm>
        </p:grpSpPr>
        <p:sp>
          <p:nvSpPr>
            <p:cNvPr id="14" name="文字方塊 13"/>
            <p:cNvSpPr txBox="1"/>
            <p:nvPr/>
          </p:nvSpPr>
          <p:spPr>
            <a:xfrm>
              <a:off x="6922770" y="2184390"/>
              <a:ext cx="2057061" cy="6613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b="1" dirty="0" smtClean="0">
                  <a:latin typeface="華康竹風體W4" panose="03000409000000000000" pitchFamily="65" charset="-120"/>
                  <a:ea typeface="華康竹風體W4" panose="03000409000000000000" pitchFamily="65" charset="-120"/>
                </a:rPr>
                <a:t>客服中心</a:t>
              </a:r>
              <a:endParaRPr lang="zh-TW" altLang="en-US" sz="2800" b="1" dirty="0">
                <a:latin typeface="華康竹風體W4" panose="03000409000000000000" pitchFamily="65" charset="-120"/>
                <a:ea typeface="華康竹風體W4" panose="03000409000000000000" pitchFamily="65" charset="-120"/>
              </a:endParaRPr>
            </a:p>
          </p:txBody>
        </p:sp>
        <p:sp>
          <p:nvSpPr>
            <p:cNvPr id="15" name="圓角矩形 14"/>
            <p:cNvSpPr/>
            <p:nvPr/>
          </p:nvSpPr>
          <p:spPr>
            <a:xfrm>
              <a:off x="7011967" y="2143755"/>
              <a:ext cx="1852930" cy="698321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9359289" y="1402624"/>
            <a:ext cx="1627369" cy="552451"/>
            <a:chOff x="9442450" y="2184390"/>
            <a:chExt cx="2057061" cy="698321"/>
          </a:xfrm>
        </p:grpSpPr>
        <p:sp>
          <p:nvSpPr>
            <p:cNvPr id="17" name="文字方塊 16"/>
            <p:cNvSpPr txBox="1"/>
            <p:nvPr/>
          </p:nvSpPr>
          <p:spPr>
            <a:xfrm>
              <a:off x="9442450" y="2184390"/>
              <a:ext cx="2057061" cy="6613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b="1" dirty="0" smtClean="0">
                  <a:latin typeface="華康竹風體W4" panose="03000409000000000000" pitchFamily="65" charset="-120"/>
                  <a:ea typeface="華康竹風體W4" panose="03000409000000000000" pitchFamily="65" charset="-120"/>
                </a:rPr>
                <a:t>刊登廣告</a:t>
              </a:r>
              <a:endParaRPr lang="zh-TW" altLang="en-US" sz="2800" b="1" dirty="0">
                <a:latin typeface="華康竹風體W4" panose="03000409000000000000" pitchFamily="65" charset="-120"/>
                <a:ea typeface="華康竹風體W4" panose="03000409000000000000" pitchFamily="65" charset="-120"/>
              </a:endParaRPr>
            </a:p>
          </p:txBody>
        </p:sp>
        <p:sp>
          <p:nvSpPr>
            <p:cNvPr id="18" name="圓角矩形 17"/>
            <p:cNvSpPr/>
            <p:nvPr/>
          </p:nvSpPr>
          <p:spPr>
            <a:xfrm>
              <a:off x="9531647" y="2184390"/>
              <a:ext cx="1852930" cy="698321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00" b="1">
                <a:solidFill>
                  <a:schemeClr val="tx1"/>
                </a:solidFill>
              </a:endParaRPr>
            </a:p>
          </p:txBody>
        </p:sp>
      </p:grpSp>
      <p:cxnSp>
        <p:nvCxnSpPr>
          <p:cNvPr id="19" name="直線接點 18"/>
          <p:cNvCxnSpPr>
            <a:stCxn id="5" idx="2"/>
          </p:cNvCxnSpPr>
          <p:nvPr/>
        </p:nvCxnSpPr>
        <p:spPr>
          <a:xfrm>
            <a:off x="5892193" y="948378"/>
            <a:ext cx="0" cy="17543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1582171" y="1123817"/>
            <a:ext cx="862004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群組 20"/>
          <p:cNvGrpSpPr/>
          <p:nvPr/>
        </p:nvGrpSpPr>
        <p:grpSpPr>
          <a:xfrm>
            <a:off x="1582171" y="1123817"/>
            <a:ext cx="8620044" cy="284755"/>
            <a:chOff x="1635205" y="1889759"/>
            <a:chExt cx="8620044" cy="409120"/>
          </a:xfrm>
        </p:grpSpPr>
        <p:cxnSp>
          <p:nvCxnSpPr>
            <p:cNvPr id="22" name="直線接點 21"/>
            <p:cNvCxnSpPr/>
            <p:nvPr/>
          </p:nvCxnSpPr>
          <p:spPr>
            <a:xfrm>
              <a:off x="1635205" y="1889760"/>
              <a:ext cx="0" cy="409119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>
              <a:off x="4906725" y="1889760"/>
              <a:ext cx="0" cy="409119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>
            <a:xfrm>
              <a:off x="8049213" y="1889759"/>
              <a:ext cx="0" cy="409119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>
              <a:off x="10255249" y="1889759"/>
              <a:ext cx="0" cy="409119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群組 25"/>
          <p:cNvGrpSpPr/>
          <p:nvPr/>
        </p:nvGrpSpPr>
        <p:grpSpPr>
          <a:xfrm>
            <a:off x="3865843" y="2020538"/>
            <a:ext cx="1822754" cy="166103"/>
            <a:chOff x="3870405" y="2702471"/>
            <a:chExt cx="1822754" cy="409119"/>
          </a:xfrm>
        </p:grpSpPr>
        <p:cxnSp>
          <p:nvCxnSpPr>
            <p:cNvPr id="27" name="直線接點 26"/>
            <p:cNvCxnSpPr/>
            <p:nvPr/>
          </p:nvCxnSpPr>
          <p:spPr>
            <a:xfrm>
              <a:off x="3870405" y="2702471"/>
              <a:ext cx="0" cy="409119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>
              <a:off x="5693159" y="2702471"/>
              <a:ext cx="0" cy="409119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群組 28"/>
          <p:cNvGrpSpPr/>
          <p:nvPr/>
        </p:nvGrpSpPr>
        <p:grpSpPr>
          <a:xfrm>
            <a:off x="2908899" y="2242840"/>
            <a:ext cx="1627369" cy="555188"/>
            <a:chOff x="6922770" y="2143755"/>
            <a:chExt cx="2068586" cy="705712"/>
          </a:xfrm>
        </p:grpSpPr>
        <p:sp>
          <p:nvSpPr>
            <p:cNvPr id="30" name="文字方塊 29"/>
            <p:cNvSpPr txBox="1"/>
            <p:nvPr/>
          </p:nvSpPr>
          <p:spPr>
            <a:xfrm>
              <a:off x="6922770" y="2184390"/>
              <a:ext cx="2068586" cy="6650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b="1" dirty="0" smtClean="0">
                  <a:latin typeface="華康竹風體W4" panose="03000409000000000000" pitchFamily="65" charset="-120"/>
                  <a:ea typeface="華康竹風體W4" panose="03000409000000000000" pitchFamily="65" charset="-120"/>
                </a:rPr>
                <a:t>建立訂單</a:t>
              </a:r>
              <a:endParaRPr lang="zh-TW" altLang="en-US" sz="2800" b="1" dirty="0">
                <a:latin typeface="華康竹風體W4" panose="03000409000000000000" pitchFamily="65" charset="-120"/>
                <a:ea typeface="華康竹風體W4" panose="03000409000000000000" pitchFamily="65" charset="-120"/>
              </a:endParaRPr>
            </a:p>
          </p:txBody>
        </p:sp>
        <p:sp>
          <p:nvSpPr>
            <p:cNvPr id="31" name="圓角矩形 30"/>
            <p:cNvSpPr/>
            <p:nvPr/>
          </p:nvSpPr>
          <p:spPr>
            <a:xfrm>
              <a:off x="7011967" y="2143755"/>
              <a:ext cx="1852930" cy="698321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5028868" y="2242840"/>
            <a:ext cx="1627369" cy="555188"/>
            <a:chOff x="6922770" y="2143755"/>
            <a:chExt cx="2068586" cy="705712"/>
          </a:xfrm>
        </p:grpSpPr>
        <p:sp>
          <p:nvSpPr>
            <p:cNvPr id="33" name="文字方塊 32"/>
            <p:cNvSpPr txBox="1"/>
            <p:nvPr/>
          </p:nvSpPr>
          <p:spPr>
            <a:xfrm>
              <a:off x="6922770" y="2184390"/>
              <a:ext cx="2068586" cy="6650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b="1" dirty="0" smtClean="0">
                  <a:latin typeface="華康竹風體W4" panose="03000409000000000000" pitchFamily="65" charset="-120"/>
                  <a:ea typeface="華康竹風體W4" panose="03000409000000000000" pitchFamily="65" charset="-120"/>
                </a:rPr>
                <a:t>接受訂單</a:t>
              </a:r>
              <a:endParaRPr lang="zh-TW" altLang="en-US" sz="2800" b="1" dirty="0">
                <a:latin typeface="華康竹風體W4" panose="03000409000000000000" pitchFamily="65" charset="-120"/>
                <a:ea typeface="華康竹風體W4" panose="03000409000000000000" pitchFamily="65" charset="-120"/>
              </a:endParaRPr>
            </a:p>
          </p:txBody>
        </p:sp>
        <p:sp>
          <p:nvSpPr>
            <p:cNvPr id="34" name="圓角矩形 33"/>
            <p:cNvSpPr/>
            <p:nvPr/>
          </p:nvSpPr>
          <p:spPr>
            <a:xfrm>
              <a:off x="7011967" y="2143755"/>
              <a:ext cx="1852930" cy="698321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00" b="1">
                <a:solidFill>
                  <a:schemeClr val="tx1"/>
                </a:solidFill>
              </a:endParaRPr>
            </a:p>
          </p:txBody>
        </p:sp>
      </p:grpSp>
      <p:sp>
        <p:nvSpPr>
          <p:cNvPr id="35" name="文字方塊 34"/>
          <p:cNvSpPr txBox="1"/>
          <p:nvPr/>
        </p:nvSpPr>
        <p:spPr>
          <a:xfrm>
            <a:off x="2919649" y="2824180"/>
            <a:ext cx="17235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latin typeface="華康竹風體W4" panose="03000409000000000000" pitchFamily="65" charset="-120"/>
                <a:ea typeface="華康竹風體W4" panose="03000409000000000000" pitchFamily="65" charset="-120"/>
              </a:rPr>
              <a:t>填寫商品地點</a:t>
            </a:r>
            <a:endParaRPr lang="en-US" altLang="zh-TW" sz="2000" b="1" dirty="0" smtClean="0">
              <a:latin typeface="華康竹風體W4" panose="03000409000000000000" pitchFamily="65" charset="-120"/>
              <a:ea typeface="華康竹風體W4" panose="03000409000000000000" pitchFamily="65" charset="-120"/>
            </a:endParaRPr>
          </a:p>
          <a:p>
            <a:r>
              <a:rPr lang="zh-TW" altLang="en-US" sz="2000" b="1" dirty="0" smtClean="0">
                <a:latin typeface="華康竹風體W4" panose="03000409000000000000" pitchFamily="65" charset="-120"/>
                <a:ea typeface="華康竹風體W4" panose="03000409000000000000" pitchFamily="65" charset="-120"/>
              </a:rPr>
              <a:t>填寫寄送地點</a:t>
            </a:r>
            <a:endParaRPr lang="en-US" altLang="zh-TW" sz="2000" b="1" dirty="0" smtClean="0">
              <a:latin typeface="華康竹風體W4" panose="03000409000000000000" pitchFamily="65" charset="-120"/>
              <a:ea typeface="華康竹風體W4" panose="03000409000000000000" pitchFamily="65" charset="-120"/>
            </a:endParaRPr>
          </a:p>
          <a:p>
            <a:r>
              <a:rPr lang="zh-TW" altLang="en-US" sz="2000" b="1" dirty="0" smtClean="0">
                <a:latin typeface="華康竹風體W4" panose="03000409000000000000" pitchFamily="65" charset="-120"/>
                <a:ea typeface="華康竹風體W4" panose="03000409000000000000" pitchFamily="65" charset="-120"/>
              </a:rPr>
              <a:t>填寫時間限制</a:t>
            </a:r>
            <a:endParaRPr lang="en-US" altLang="zh-TW" sz="2000" b="1" dirty="0" smtClean="0">
              <a:latin typeface="華康竹風體W4" panose="03000409000000000000" pitchFamily="65" charset="-120"/>
              <a:ea typeface="華康竹風體W4" panose="03000409000000000000" pitchFamily="65" charset="-120"/>
            </a:endParaRPr>
          </a:p>
          <a:p>
            <a:r>
              <a:rPr lang="zh-TW" altLang="en-US" sz="2000" b="1" dirty="0" smtClean="0">
                <a:latin typeface="華康竹風體W4" panose="03000409000000000000" pitchFamily="65" charset="-120"/>
                <a:ea typeface="華康竹風體W4" panose="03000409000000000000" pitchFamily="65" charset="-120"/>
              </a:rPr>
              <a:t>填寫訂單金</a:t>
            </a:r>
            <a:r>
              <a:rPr lang="zh-TW" altLang="en-US" sz="2000" b="1" dirty="0">
                <a:latin typeface="華康竹風體W4" panose="03000409000000000000" pitchFamily="65" charset="-120"/>
                <a:ea typeface="華康竹風體W4" panose="03000409000000000000" pitchFamily="65" charset="-120"/>
              </a:rPr>
              <a:t>額</a:t>
            </a:r>
          </a:p>
        </p:txBody>
      </p:sp>
      <p:cxnSp>
        <p:nvCxnSpPr>
          <p:cNvPr id="36" name="直線接點 35"/>
          <p:cNvCxnSpPr/>
          <p:nvPr/>
        </p:nvCxnSpPr>
        <p:spPr>
          <a:xfrm>
            <a:off x="2943448" y="2854566"/>
            <a:ext cx="0" cy="133694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2537029" y="2851632"/>
            <a:ext cx="430887" cy="15781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1600" b="1" dirty="0" smtClean="0">
                <a:latin typeface="華康竹風體W4" panose="03000409000000000000" pitchFamily="65" charset="-120"/>
                <a:ea typeface="華康竹風體W4" panose="03000409000000000000" pitchFamily="65" charset="-120"/>
              </a:rPr>
              <a:t>交易成功前</a:t>
            </a:r>
            <a:endParaRPr lang="zh-TW" altLang="en-US" sz="1600" b="1" dirty="0">
              <a:latin typeface="華康竹風體W4" panose="03000409000000000000" pitchFamily="65" charset="-120"/>
              <a:ea typeface="華康竹風體W4" panose="03000409000000000000" pitchFamily="65" charset="-12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2919059" y="4364141"/>
            <a:ext cx="14670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b="1" dirty="0" smtClean="0">
                <a:latin typeface="華康竹風體W4" panose="03000409000000000000" pitchFamily="65" charset="-120"/>
                <a:ea typeface="華康竹風體W4" panose="03000409000000000000" pitchFamily="65" charset="-120"/>
              </a:rPr>
              <a:t>收取總費用</a:t>
            </a:r>
            <a:endParaRPr lang="en-US" altLang="zh-TW" sz="2000" b="1" dirty="0" smtClean="0">
              <a:latin typeface="華康竹風體W4" panose="03000409000000000000" pitchFamily="65" charset="-120"/>
              <a:ea typeface="華康竹風體W4" panose="030004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b="1" dirty="0" smtClean="0">
                <a:latin typeface="華康竹風體W4" panose="03000409000000000000" pitchFamily="65" charset="-120"/>
                <a:ea typeface="華康竹風體W4" panose="03000409000000000000" pitchFamily="65" charset="-120"/>
              </a:rPr>
              <a:t>評價送貨</a:t>
            </a:r>
            <a:r>
              <a:rPr lang="zh-TW" altLang="en-US" sz="2000" b="1" dirty="0">
                <a:latin typeface="華康竹風體W4" panose="03000409000000000000" pitchFamily="65" charset="-120"/>
                <a:ea typeface="華康竹風體W4" panose="03000409000000000000" pitchFamily="65" charset="-120"/>
              </a:rPr>
              <a:t>人</a:t>
            </a:r>
            <a:endParaRPr lang="en-US" altLang="zh-TW" sz="2000" b="1" dirty="0" smtClean="0">
              <a:latin typeface="華康竹風體W4" panose="03000409000000000000" pitchFamily="65" charset="-120"/>
              <a:ea typeface="華康竹風體W4" panose="03000409000000000000" pitchFamily="65" charset="-120"/>
            </a:endParaRPr>
          </a:p>
          <a:p>
            <a:pPr>
              <a:lnSpc>
                <a:spcPct val="150000"/>
              </a:lnSpc>
            </a:pPr>
            <a:endParaRPr lang="zh-TW" altLang="en-US" sz="2000" b="1" dirty="0">
              <a:latin typeface="華康竹風體W4" panose="03000409000000000000" pitchFamily="65" charset="-120"/>
              <a:ea typeface="華康竹風體W4" panose="03000409000000000000" pitchFamily="65" charset="-120"/>
            </a:endParaRPr>
          </a:p>
        </p:txBody>
      </p:sp>
      <p:cxnSp>
        <p:nvCxnSpPr>
          <p:cNvPr id="39" name="直線接點 38"/>
          <p:cNvCxnSpPr/>
          <p:nvPr/>
        </p:nvCxnSpPr>
        <p:spPr>
          <a:xfrm>
            <a:off x="2942858" y="4435167"/>
            <a:ext cx="0" cy="109809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2496001" y="4403641"/>
            <a:ext cx="430887" cy="15781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1600" b="1" dirty="0" smtClean="0">
                <a:latin typeface="華康竹風體W4" panose="03000409000000000000" pitchFamily="65" charset="-120"/>
                <a:ea typeface="華康竹風體W4" panose="03000409000000000000" pitchFamily="65" charset="-120"/>
              </a:rPr>
              <a:t>交易成功後</a:t>
            </a:r>
            <a:endParaRPr lang="zh-TW" altLang="en-US" sz="1600" b="1" dirty="0">
              <a:latin typeface="華康竹風體W4" panose="03000409000000000000" pitchFamily="65" charset="-120"/>
              <a:ea typeface="華康竹風體W4" panose="03000409000000000000" pitchFamily="65" charset="-12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5084835" y="2824180"/>
            <a:ext cx="17235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latin typeface="華康竹風體W4" panose="03000409000000000000" pitchFamily="65" charset="-120"/>
                <a:ea typeface="華康竹風體W4" panose="03000409000000000000" pitchFamily="65" charset="-120"/>
              </a:rPr>
              <a:t>顯示商品地點</a:t>
            </a:r>
            <a:endParaRPr lang="en-US" altLang="zh-TW" sz="2000" b="1" dirty="0" smtClean="0">
              <a:latin typeface="華康竹風體W4" panose="03000409000000000000" pitchFamily="65" charset="-120"/>
              <a:ea typeface="華康竹風體W4" panose="03000409000000000000" pitchFamily="65" charset="-120"/>
            </a:endParaRPr>
          </a:p>
          <a:p>
            <a:r>
              <a:rPr lang="zh-TW" altLang="en-US" sz="2000" b="1" dirty="0" smtClean="0">
                <a:latin typeface="華康竹風體W4" panose="03000409000000000000" pitchFamily="65" charset="-120"/>
                <a:ea typeface="華康竹風體W4" panose="03000409000000000000" pitchFamily="65" charset="-120"/>
              </a:rPr>
              <a:t>顯</a:t>
            </a:r>
            <a:r>
              <a:rPr lang="zh-TW" altLang="en-US" sz="2000" b="1" dirty="0">
                <a:latin typeface="華康竹風體W4" panose="03000409000000000000" pitchFamily="65" charset="-120"/>
                <a:ea typeface="華康竹風體W4" panose="03000409000000000000" pitchFamily="65" charset="-120"/>
              </a:rPr>
              <a:t>示</a:t>
            </a:r>
            <a:r>
              <a:rPr lang="zh-TW" altLang="en-US" sz="2000" b="1" dirty="0" smtClean="0">
                <a:latin typeface="華康竹風體W4" panose="03000409000000000000" pitchFamily="65" charset="-120"/>
                <a:ea typeface="華康竹風體W4" panose="03000409000000000000" pitchFamily="65" charset="-120"/>
              </a:rPr>
              <a:t>寄送地點</a:t>
            </a:r>
            <a:endParaRPr lang="en-US" altLang="zh-TW" sz="2000" b="1" dirty="0" smtClean="0">
              <a:latin typeface="華康竹風體W4" panose="03000409000000000000" pitchFamily="65" charset="-120"/>
              <a:ea typeface="華康竹風體W4" panose="03000409000000000000" pitchFamily="65" charset="-120"/>
            </a:endParaRPr>
          </a:p>
          <a:p>
            <a:r>
              <a:rPr lang="zh-TW" altLang="en-US" sz="2000" b="1" dirty="0" smtClean="0">
                <a:latin typeface="華康竹風體W4" panose="03000409000000000000" pitchFamily="65" charset="-120"/>
                <a:ea typeface="華康竹風體W4" panose="03000409000000000000" pitchFamily="65" charset="-120"/>
              </a:rPr>
              <a:t>顯</a:t>
            </a:r>
            <a:r>
              <a:rPr lang="zh-TW" altLang="en-US" sz="2000" b="1" dirty="0">
                <a:latin typeface="華康竹風體W4" panose="03000409000000000000" pitchFamily="65" charset="-120"/>
                <a:ea typeface="華康竹風體W4" panose="03000409000000000000" pitchFamily="65" charset="-120"/>
              </a:rPr>
              <a:t>示</a:t>
            </a:r>
            <a:r>
              <a:rPr lang="zh-TW" altLang="en-US" sz="2000" b="1" dirty="0" smtClean="0">
                <a:latin typeface="華康竹風體W4" panose="03000409000000000000" pitchFamily="65" charset="-120"/>
                <a:ea typeface="華康竹風體W4" panose="03000409000000000000" pitchFamily="65" charset="-120"/>
              </a:rPr>
              <a:t>時間限制</a:t>
            </a:r>
            <a:endParaRPr lang="en-US" altLang="zh-TW" sz="2000" b="1" dirty="0" smtClean="0">
              <a:latin typeface="華康竹風體W4" panose="03000409000000000000" pitchFamily="65" charset="-120"/>
              <a:ea typeface="華康竹風體W4" panose="03000409000000000000" pitchFamily="65" charset="-120"/>
            </a:endParaRPr>
          </a:p>
          <a:p>
            <a:r>
              <a:rPr lang="zh-TW" altLang="en-US" sz="2000" b="1" dirty="0" smtClean="0">
                <a:latin typeface="華康竹風體W4" panose="03000409000000000000" pitchFamily="65" charset="-120"/>
                <a:ea typeface="華康竹風體W4" panose="03000409000000000000" pitchFamily="65" charset="-120"/>
              </a:rPr>
              <a:t>顯</a:t>
            </a:r>
            <a:r>
              <a:rPr lang="zh-TW" altLang="en-US" sz="2000" b="1" dirty="0">
                <a:latin typeface="華康竹風體W4" panose="03000409000000000000" pitchFamily="65" charset="-120"/>
                <a:ea typeface="華康竹風體W4" panose="03000409000000000000" pitchFamily="65" charset="-120"/>
              </a:rPr>
              <a:t>示</a:t>
            </a:r>
            <a:r>
              <a:rPr lang="zh-TW" altLang="en-US" sz="2000" b="1" dirty="0" smtClean="0">
                <a:latin typeface="華康竹風體W4" panose="03000409000000000000" pitchFamily="65" charset="-120"/>
                <a:ea typeface="華康竹風體W4" panose="03000409000000000000" pitchFamily="65" charset="-120"/>
              </a:rPr>
              <a:t>訂單金</a:t>
            </a:r>
            <a:r>
              <a:rPr lang="zh-TW" altLang="en-US" sz="2000" b="1" dirty="0">
                <a:latin typeface="華康竹風體W4" panose="03000409000000000000" pitchFamily="65" charset="-120"/>
                <a:ea typeface="華康竹風體W4" panose="03000409000000000000" pitchFamily="65" charset="-120"/>
              </a:rPr>
              <a:t>額</a:t>
            </a:r>
          </a:p>
        </p:txBody>
      </p:sp>
      <p:cxnSp>
        <p:nvCxnSpPr>
          <p:cNvPr id="42" name="直線接點 41"/>
          <p:cNvCxnSpPr/>
          <p:nvPr/>
        </p:nvCxnSpPr>
        <p:spPr>
          <a:xfrm>
            <a:off x="5108634" y="2854566"/>
            <a:ext cx="0" cy="133694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4696993" y="2854566"/>
            <a:ext cx="430887" cy="15781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1600" b="1" dirty="0" smtClean="0">
                <a:latin typeface="華康竹風體W4" panose="03000409000000000000" pitchFamily="65" charset="-120"/>
                <a:ea typeface="華康竹風體W4" panose="03000409000000000000" pitchFamily="65" charset="-120"/>
              </a:rPr>
              <a:t>交易成功前</a:t>
            </a:r>
            <a:endParaRPr lang="zh-TW" altLang="en-US" sz="1600" b="1" dirty="0">
              <a:latin typeface="華康竹風體W4" panose="03000409000000000000" pitchFamily="65" charset="-120"/>
              <a:ea typeface="華康竹風體W4" panose="03000409000000000000" pitchFamily="65" charset="-12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5099040" y="4327141"/>
            <a:ext cx="12105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b="1" dirty="0" smtClean="0">
                <a:latin typeface="華康竹風體W4" panose="03000409000000000000" pitchFamily="65" charset="-120"/>
                <a:ea typeface="華康竹風體W4" panose="03000409000000000000" pitchFamily="65" charset="-120"/>
              </a:rPr>
              <a:t>獲得運費</a:t>
            </a:r>
            <a:endParaRPr lang="en-US" altLang="zh-TW" sz="2000" b="1" dirty="0" smtClean="0">
              <a:latin typeface="華康竹風體W4" panose="03000409000000000000" pitchFamily="65" charset="-120"/>
              <a:ea typeface="華康竹風體W4" panose="030004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b="1" dirty="0" smtClean="0">
                <a:latin typeface="華康竹風體W4" panose="03000409000000000000" pitchFamily="65" charset="-120"/>
                <a:ea typeface="華康竹風體W4" panose="03000409000000000000" pitchFamily="65" charset="-120"/>
              </a:rPr>
              <a:t>獲得評</a:t>
            </a:r>
            <a:r>
              <a:rPr lang="zh-TW" altLang="en-US" sz="2000" b="1" dirty="0">
                <a:latin typeface="華康竹風體W4" panose="03000409000000000000" pitchFamily="65" charset="-120"/>
                <a:ea typeface="華康竹風體W4" panose="03000409000000000000" pitchFamily="65" charset="-120"/>
              </a:rPr>
              <a:t>價</a:t>
            </a:r>
          </a:p>
        </p:txBody>
      </p:sp>
      <p:cxnSp>
        <p:nvCxnSpPr>
          <p:cNvPr id="45" name="直線接點 44"/>
          <p:cNvCxnSpPr/>
          <p:nvPr/>
        </p:nvCxnSpPr>
        <p:spPr>
          <a:xfrm>
            <a:off x="5122839" y="4398167"/>
            <a:ext cx="0" cy="109809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/>
          <p:cNvSpPr txBox="1"/>
          <p:nvPr/>
        </p:nvSpPr>
        <p:spPr>
          <a:xfrm>
            <a:off x="4665054" y="4398167"/>
            <a:ext cx="430887" cy="15781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1600" b="1" dirty="0" smtClean="0">
                <a:latin typeface="華康竹風體W4" panose="03000409000000000000" pitchFamily="65" charset="-120"/>
                <a:ea typeface="華康竹風體W4" panose="03000409000000000000" pitchFamily="65" charset="-120"/>
              </a:rPr>
              <a:t>交易成功後</a:t>
            </a:r>
            <a:endParaRPr lang="zh-TW" altLang="en-US" sz="1600" b="1" dirty="0">
              <a:latin typeface="華康竹風體W4" panose="03000409000000000000" pitchFamily="65" charset="-120"/>
              <a:ea typeface="華康竹風體W4" panose="03000409000000000000" pitchFamily="65" charset="-12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7219009" y="1874897"/>
            <a:ext cx="141577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 smtClean="0">
                <a:latin typeface="華康竹風體W4" panose="03000409000000000000" pitchFamily="65" charset="-120"/>
                <a:ea typeface="華康竹風體W4" panose="03000409000000000000" pitchFamily="65" charset="-120"/>
              </a:rPr>
              <a:t>交易糾紛</a:t>
            </a:r>
            <a:endParaRPr lang="en-US" altLang="zh-TW" sz="2400" b="1" dirty="0" smtClean="0">
              <a:latin typeface="華康竹風體W4" panose="03000409000000000000" pitchFamily="65" charset="-120"/>
              <a:ea typeface="華康竹風體W4" panose="030004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b="1" dirty="0" smtClean="0">
                <a:latin typeface="華康竹風體W4" panose="03000409000000000000" pitchFamily="65" charset="-120"/>
                <a:ea typeface="華康竹風體W4" panose="03000409000000000000" pitchFamily="65" charset="-120"/>
              </a:rPr>
              <a:t>系統故障</a:t>
            </a:r>
            <a:endParaRPr lang="en-US" altLang="zh-TW" sz="2400" b="1" dirty="0" smtClean="0">
              <a:latin typeface="華康竹風體W4" panose="03000409000000000000" pitchFamily="65" charset="-120"/>
              <a:ea typeface="華康竹風體W4" panose="030004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b="1" dirty="0" smtClean="0">
                <a:latin typeface="華康竹風體W4" panose="03000409000000000000" pitchFamily="65" charset="-120"/>
                <a:ea typeface="華康竹風體W4" panose="03000409000000000000" pitchFamily="65" charset="-120"/>
              </a:rPr>
              <a:t>客服</a:t>
            </a:r>
            <a:r>
              <a:rPr lang="zh-TW" altLang="en-US" sz="2400" b="1" dirty="0">
                <a:latin typeface="華康竹風體W4" panose="03000409000000000000" pitchFamily="65" charset="-120"/>
                <a:ea typeface="華康竹風體W4" panose="03000409000000000000" pitchFamily="65" charset="-120"/>
              </a:rPr>
              <a:t>專線</a:t>
            </a:r>
          </a:p>
        </p:txBody>
      </p:sp>
      <p:sp>
        <p:nvSpPr>
          <p:cNvPr id="48" name="文字方塊 47"/>
          <p:cNvSpPr txBox="1"/>
          <p:nvPr/>
        </p:nvSpPr>
        <p:spPr>
          <a:xfrm>
            <a:off x="9221075" y="2086771"/>
            <a:ext cx="20313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latin typeface="華康竹風體W4" panose="03000409000000000000" pitchFamily="65" charset="-120"/>
                <a:ea typeface="華康竹風體W4" panose="03000409000000000000" pitchFamily="65" charset="-120"/>
              </a:rPr>
              <a:t>可開放廠商在</a:t>
            </a:r>
            <a:endParaRPr lang="en-US" altLang="zh-TW" sz="2400" b="1" dirty="0" smtClean="0">
              <a:latin typeface="華康竹風體W4" panose="03000409000000000000" pitchFamily="65" charset="-120"/>
              <a:ea typeface="華康竹風體W4" panose="03000409000000000000" pitchFamily="65" charset="-120"/>
            </a:endParaRPr>
          </a:p>
          <a:p>
            <a:r>
              <a:rPr lang="zh-TW" altLang="en-US" sz="2400" b="1" dirty="0" smtClean="0">
                <a:latin typeface="華康竹風體W4" panose="03000409000000000000" pitchFamily="65" charset="-120"/>
                <a:ea typeface="華康竹風體W4" panose="03000409000000000000" pitchFamily="65" charset="-120"/>
              </a:rPr>
              <a:t>商品地圖顯示</a:t>
            </a:r>
            <a:endParaRPr lang="en-US" altLang="zh-TW" sz="2400" b="1" dirty="0" smtClean="0">
              <a:latin typeface="華康竹風體W4" panose="03000409000000000000" pitchFamily="65" charset="-120"/>
              <a:ea typeface="華康竹風體W4" panose="03000409000000000000" pitchFamily="65" charset="-120"/>
            </a:endParaRPr>
          </a:p>
          <a:p>
            <a:r>
              <a:rPr lang="zh-TW" altLang="en-US" sz="2400" b="1" dirty="0" smtClean="0">
                <a:latin typeface="華康竹風體W4" panose="03000409000000000000" pitchFamily="65" charset="-120"/>
                <a:ea typeface="華康竹風體W4" panose="03000409000000000000" pitchFamily="65" charset="-120"/>
              </a:rPr>
              <a:t>推薦購</a:t>
            </a:r>
            <a:r>
              <a:rPr lang="zh-TW" altLang="en-US" sz="2400" b="1" dirty="0">
                <a:latin typeface="華康竹風體W4" panose="03000409000000000000" pitchFamily="65" charset="-120"/>
                <a:ea typeface="華康竹風體W4" panose="03000409000000000000" pitchFamily="65" charset="-120"/>
              </a:rPr>
              <a:t>買</a:t>
            </a:r>
            <a:endParaRPr lang="zh-TW" altLang="en-US" sz="2400" b="1" dirty="0" smtClean="0">
              <a:latin typeface="華康竹風體W4" panose="03000409000000000000" pitchFamily="65" charset="-120"/>
              <a:ea typeface="華康竹風體W4" panose="03000409000000000000" pitchFamily="65" charset="-120"/>
            </a:endParaRPr>
          </a:p>
          <a:p>
            <a:endParaRPr lang="zh-TW" altLang="en-US" sz="2400" b="1" dirty="0">
              <a:latin typeface="華康竹風體W4" panose="03000409000000000000" pitchFamily="65" charset="-120"/>
              <a:ea typeface="華康竹風體W4" panose="030004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315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8000" b="1" dirty="0"/>
              <a:t>團隊分工</a:t>
            </a:r>
            <a:endParaRPr lang="en-US" sz="8000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群組 3"/>
          <p:cNvGrpSpPr/>
          <p:nvPr/>
        </p:nvGrpSpPr>
        <p:grpSpPr>
          <a:xfrm>
            <a:off x="258792" y="-51600"/>
            <a:ext cx="11512661" cy="1751277"/>
            <a:chOff x="258792" y="-51600"/>
            <a:chExt cx="14842440" cy="2257794"/>
          </a:xfrm>
        </p:grpSpPr>
        <p:cxnSp>
          <p:nvCxnSpPr>
            <p:cNvPr id="5" name="直線接點 4"/>
            <p:cNvCxnSpPr/>
            <p:nvPr/>
          </p:nvCxnSpPr>
          <p:spPr>
            <a:xfrm>
              <a:off x="258792" y="1585441"/>
              <a:ext cx="14842440" cy="0"/>
            </a:xfrm>
            <a:prstGeom prst="line">
              <a:avLst/>
            </a:prstGeom>
            <a:ln w="57150"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23000"/>
                    </a:schemeClr>
                  </a:gs>
                  <a:gs pos="100000">
                    <a:schemeClr val="tx1"/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58792" y="-51600"/>
              <a:ext cx="1868214" cy="2257794"/>
            </a:xfrm>
            <a:prstGeom prst="rect">
              <a:avLst/>
            </a:prstGeom>
          </p:spPr>
        </p:pic>
        <p:cxnSp>
          <p:nvCxnSpPr>
            <p:cNvPr id="7" name="直線接點 6"/>
            <p:cNvCxnSpPr/>
            <p:nvPr/>
          </p:nvCxnSpPr>
          <p:spPr>
            <a:xfrm>
              <a:off x="1805940" y="1585442"/>
              <a:ext cx="37719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/>
            <p:nvPr/>
          </p:nvCxnSpPr>
          <p:spPr>
            <a:xfrm>
              <a:off x="779780" y="1585442"/>
              <a:ext cx="62992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>
            <a:xfrm>
              <a:off x="258792" y="1585442"/>
              <a:ext cx="20348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圖片 9" descr="buil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2146" y="1904829"/>
            <a:ext cx="2438741" cy="243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6471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資料庫圖表 1"/>
          <p:cNvGraphicFramePr/>
          <p:nvPr>
            <p:extLst>
              <p:ext uri="{D42A27DB-BD31-4B8C-83A1-F6EECF244321}">
                <p14:modId xmlns:p14="http://schemas.microsoft.com/office/powerpoint/2010/main" xmlns="" val="1923296592"/>
              </p:ext>
            </p:extLst>
          </p:nvPr>
        </p:nvGraphicFramePr>
        <p:xfrm>
          <a:off x="336176" y="0"/>
          <a:ext cx="11120717" cy="54729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3303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開發進度</a:t>
            </a:r>
            <a:endParaRPr lang="en-US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群組 3"/>
          <p:cNvGrpSpPr/>
          <p:nvPr/>
        </p:nvGrpSpPr>
        <p:grpSpPr>
          <a:xfrm>
            <a:off x="258792" y="-51600"/>
            <a:ext cx="11512661" cy="1751277"/>
            <a:chOff x="258792" y="-51600"/>
            <a:chExt cx="14842440" cy="2257794"/>
          </a:xfrm>
        </p:grpSpPr>
        <p:cxnSp>
          <p:nvCxnSpPr>
            <p:cNvPr id="5" name="直線接點 4"/>
            <p:cNvCxnSpPr/>
            <p:nvPr/>
          </p:nvCxnSpPr>
          <p:spPr>
            <a:xfrm>
              <a:off x="258792" y="1585441"/>
              <a:ext cx="14842440" cy="0"/>
            </a:xfrm>
            <a:prstGeom prst="line">
              <a:avLst/>
            </a:prstGeom>
            <a:ln w="57150"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23000"/>
                    </a:schemeClr>
                  </a:gs>
                  <a:gs pos="100000">
                    <a:schemeClr val="tx1"/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58792" y="-51600"/>
              <a:ext cx="1868214" cy="2257794"/>
            </a:xfrm>
            <a:prstGeom prst="rect">
              <a:avLst/>
            </a:prstGeom>
          </p:spPr>
        </p:pic>
        <p:cxnSp>
          <p:nvCxnSpPr>
            <p:cNvPr id="7" name="直線接點 6"/>
            <p:cNvCxnSpPr/>
            <p:nvPr/>
          </p:nvCxnSpPr>
          <p:spPr>
            <a:xfrm>
              <a:off x="1805940" y="1585442"/>
              <a:ext cx="37719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/>
            <p:nvPr/>
          </p:nvCxnSpPr>
          <p:spPr>
            <a:xfrm>
              <a:off x="779780" y="1585442"/>
              <a:ext cx="62992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>
            <a:xfrm>
              <a:off x="258792" y="1585442"/>
              <a:ext cx="20348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圖片 9" descr="findma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732" y="2083505"/>
            <a:ext cx="2438741" cy="243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1482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資料庫圖表 1"/>
          <p:cNvGraphicFramePr/>
          <p:nvPr>
            <p:extLst>
              <p:ext uri="{D42A27DB-BD31-4B8C-83A1-F6EECF244321}">
                <p14:modId xmlns:p14="http://schemas.microsoft.com/office/powerpoint/2010/main" xmlns="" val="2618221051"/>
              </p:ext>
            </p:extLst>
          </p:nvPr>
        </p:nvGraphicFramePr>
        <p:xfrm>
          <a:off x="147919" y="0"/>
          <a:ext cx="11524129" cy="63739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群組 2"/>
          <p:cNvGrpSpPr/>
          <p:nvPr/>
        </p:nvGrpSpPr>
        <p:grpSpPr>
          <a:xfrm>
            <a:off x="258792" y="-51600"/>
            <a:ext cx="11512661" cy="1751277"/>
            <a:chOff x="258792" y="-51600"/>
            <a:chExt cx="14842440" cy="2257794"/>
          </a:xfrm>
        </p:grpSpPr>
        <p:cxnSp>
          <p:nvCxnSpPr>
            <p:cNvPr id="4" name="直線接點 3"/>
            <p:cNvCxnSpPr/>
            <p:nvPr/>
          </p:nvCxnSpPr>
          <p:spPr>
            <a:xfrm>
              <a:off x="258792" y="1585441"/>
              <a:ext cx="14842440" cy="0"/>
            </a:xfrm>
            <a:prstGeom prst="line">
              <a:avLst/>
            </a:prstGeom>
            <a:ln w="57150"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23000"/>
                    </a:schemeClr>
                  </a:gs>
                  <a:gs pos="100000">
                    <a:schemeClr val="tx1"/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58792" y="-51600"/>
              <a:ext cx="1868214" cy="2257794"/>
            </a:xfrm>
            <a:prstGeom prst="rect">
              <a:avLst/>
            </a:prstGeom>
          </p:spPr>
        </p:pic>
        <p:cxnSp>
          <p:nvCxnSpPr>
            <p:cNvPr id="6" name="直線接點 5"/>
            <p:cNvCxnSpPr/>
            <p:nvPr/>
          </p:nvCxnSpPr>
          <p:spPr>
            <a:xfrm>
              <a:off x="1805940" y="1585442"/>
              <a:ext cx="37719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 6"/>
            <p:cNvCxnSpPr/>
            <p:nvPr/>
          </p:nvCxnSpPr>
          <p:spPr>
            <a:xfrm>
              <a:off x="779780" y="1585442"/>
              <a:ext cx="62992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/>
            <p:nvPr/>
          </p:nvCxnSpPr>
          <p:spPr>
            <a:xfrm>
              <a:off x="258792" y="1585442"/>
              <a:ext cx="20348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388401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8000" b="1" dirty="0" smtClean="0"/>
              <a:t>網站截圖</a:t>
            </a:r>
            <a:endParaRPr lang="en-US" sz="8000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群組 3"/>
          <p:cNvGrpSpPr/>
          <p:nvPr/>
        </p:nvGrpSpPr>
        <p:grpSpPr>
          <a:xfrm>
            <a:off x="258792" y="-51600"/>
            <a:ext cx="11512661" cy="1751277"/>
            <a:chOff x="258792" y="-51600"/>
            <a:chExt cx="14842440" cy="2257794"/>
          </a:xfrm>
        </p:grpSpPr>
        <p:cxnSp>
          <p:nvCxnSpPr>
            <p:cNvPr id="5" name="直線接點 4"/>
            <p:cNvCxnSpPr/>
            <p:nvPr/>
          </p:nvCxnSpPr>
          <p:spPr>
            <a:xfrm>
              <a:off x="258792" y="1585441"/>
              <a:ext cx="14842440" cy="0"/>
            </a:xfrm>
            <a:prstGeom prst="line">
              <a:avLst/>
            </a:prstGeom>
            <a:ln w="57150"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23000"/>
                    </a:schemeClr>
                  </a:gs>
                  <a:gs pos="100000">
                    <a:schemeClr val="tx1"/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58792" y="-51600"/>
              <a:ext cx="1868214" cy="2257794"/>
            </a:xfrm>
            <a:prstGeom prst="rect">
              <a:avLst/>
            </a:prstGeom>
          </p:spPr>
        </p:pic>
        <p:cxnSp>
          <p:nvCxnSpPr>
            <p:cNvPr id="7" name="直線接點 6"/>
            <p:cNvCxnSpPr/>
            <p:nvPr/>
          </p:nvCxnSpPr>
          <p:spPr>
            <a:xfrm>
              <a:off x="1805940" y="1585442"/>
              <a:ext cx="37719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/>
            <p:nvPr/>
          </p:nvCxnSpPr>
          <p:spPr>
            <a:xfrm>
              <a:off x="779780" y="1585442"/>
              <a:ext cx="62992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>
            <a:xfrm>
              <a:off x="258792" y="1585442"/>
              <a:ext cx="20348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407717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8656" y="241738"/>
            <a:ext cx="2719551" cy="1041494"/>
          </a:xfrm>
        </p:spPr>
        <p:txBody>
          <a:bodyPr/>
          <a:lstStyle/>
          <a:p>
            <a:r>
              <a:rPr lang="en-US" altLang="zh-TW" dirty="0" smtClean="0"/>
              <a:t>header</a:t>
            </a:r>
            <a:endParaRPr lang="zh-TW" altLang="en-US" dirty="0"/>
          </a:p>
        </p:txBody>
      </p:sp>
      <p:pic>
        <p:nvPicPr>
          <p:cNvPr id="4" name="圖片 3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43" y="1658912"/>
            <a:ext cx="11307754" cy="347711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8656" y="241738"/>
            <a:ext cx="2719551" cy="1041494"/>
          </a:xfrm>
        </p:spPr>
        <p:txBody>
          <a:bodyPr/>
          <a:lstStyle/>
          <a:p>
            <a:r>
              <a:rPr lang="en-US" altLang="zh-TW" dirty="0" smtClean="0"/>
              <a:t>Footer</a:t>
            </a:r>
            <a:endParaRPr lang="zh-TW" altLang="en-US" dirty="0"/>
          </a:p>
        </p:txBody>
      </p:sp>
      <p:pic>
        <p:nvPicPr>
          <p:cNvPr id="4" name="圖片 3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43" y="1685612"/>
            <a:ext cx="11307754" cy="342371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2131" y="0"/>
            <a:ext cx="2719551" cy="1041494"/>
          </a:xfrm>
        </p:spPr>
        <p:txBody>
          <a:bodyPr/>
          <a:lstStyle/>
          <a:p>
            <a:r>
              <a:rPr lang="zh-TW" altLang="en-US" dirty="0" smtClean="0"/>
              <a:t>首頁</a:t>
            </a:r>
            <a:endParaRPr lang="zh-TW" altLang="en-US" dirty="0"/>
          </a:p>
        </p:txBody>
      </p:sp>
      <p:pic>
        <p:nvPicPr>
          <p:cNvPr id="4" name="圖片 3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12" y="1125398"/>
            <a:ext cx="3711926" cy="4224368"/>
          </a:xfrm>
          <a:prstGeom prst="rect">
            <a:avLst/>
          </a:prstGeom>
        </p:spPr>
      </p:pic>
      <p:pic>
        <p:nvPicPr>
          <p:cNvPr id="7" name="圖片 6" descr="交易專區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9538" y="1615417"/>
            <a:ext cx="6839905" cy="3143689"/>
          </a:xfrm>
          <a:prstGeom prst="rect">
            <a:avLst/>
          </a:prstGeom>
        </p:spPr>
      </p:pic>
      <p:sp>
        <p:nvSpPr>
          <p:cNvPr id="8" name="標題 1"/>
          <p:cNvSpPr txBox="1">
            <a:spLocks/>
          </p:cNvSpPr>
          <p:nvPr/>
        </p:nvSpPr>
        <p:spPr>
          <a:xfrm>
            <a:off x="6345621" y="257504"/>
            <a:ext cx="2719551" cy="104149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54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交易專區</a:t>
            </a:r>
            <a:endParaRPr kumimoji="0" lang="zh-TW" altLang="en-US" sz="5400" b="0" i="0" u="none" strike="noStrike" kern="1200" cap="all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40062" y="315310"/>
            <a:ext cx="2719551" cy="1041494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客服中心</a:t>
            </a:r>
            <a:endParaRPr lang="zh-TW" altLang="en-US" dirty="0"/>
          </a:p>
        </p:txBody>
      </p:sp>
      <p:pic>
        <p:nvPicPr>
          <p:cNvPr id="6" name="圖片 5" descr="客服中心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68" y="763597"/>
            <a:ext cx="4898260" cy="4628210"/>
          </a:xfrm>
          <a:prstGeom prst="rect">
            <a:avLst/>
          </a:prstGeom>
        </p:spPr>
      </p:pic>
      <p:pic>
        <p:nvPicPr>
          <p:cNvPr id="9" name="圖片 8" descr="客服中心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6751" y="1572351"/>
            <a:ext cx="6132077" cy="278944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90850" y="759372"/>
            <a:ext cx="5021316" cy="3193487"/>
          </a:xfrm>
        </p:spPr>
        <p:txBody>
          <a:bodyPr>
            <a:normAutofit/>
          </a:bodyPr>
          <a:lstStyle/>
          <a:p>
            <a:r>
              <a:rPr lang="zh-CN" altLang="en-US" sz="8000" b="1" dirty="0"/>
              <a:t>背景動機</a:t>
            </a:r>
            <a:endParaRPr lang="en-US" sz="8000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963512" y="4267784"/>
            <a:ext cx="5263054" cy="1639614"/>
          </a:xfrm>
        </p:spPr>
        <p:txBody>
          <a:bodyPr/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代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買、代購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概念。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258792" y="-51600"/>
            <a:ext cx="11512661" cy="1751277"/>
            <a:chOff x="258792" y="-51600"/>
            <a:chExt cx="14842440" cy="2257794"/>
          </a:xfrm>
        </p:grpSpPr>
        <p:cxnSp>
          <p:nvCxnSpPr>
            <p:cNvPr id="5" name="直線接點 4"/>
            <p:cNvCxnSpPr/>
            <p:nvPr/>
          </p:nvCxnSpPr>
          <p:spPr>
            <a:xfrm>
              <a:off x="258792" y="1585441"/>
              <a:ext cx="14842440" cy="0"/>
            </a:xfrm>
            <a:prstGeom prst="line">
              <a:avLst/>
            </a:prstGeom>
            <a:ln w="57150"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23000"/>
                    </a:schemeClr>
                  </a:gs>
                  <a:gs pos="100000">
                    <a:schemeClr val="tx1"/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58792" y="-51600"/>
              <a:ext cx="1868214" cy="2257794"/>
            </a:xfrm>
            <a:prstGeom prst="rect">
              <a:avLst/>
            </a:prstGeom>
          </p:spPr>
        </p:pic>
        <p:cxnSp>
          <p:nvCxnSpPr>
            <p:cNvPr id="7" name="直線接點 6"/>
            <p:cNvCxnSpPr/>
            <p:nvPr/>
          </p:nvCxnSpPr>
          <p:spPr>
            <a:xfrm>
              <a:off x="1805940" y="1585442"/>
              <a:ext cx="37719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/>
            <p:nvPr/>
          </p:nvCxnSpPr>
          <p:spPr>
            <a:xfrm>
              <a:off x="779780" y="1585442"/>
              <a:ext cx="62992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>
            <a:xfrm>
              <a:off x="258792" y="1585442"/>
              <a:ext cx="20348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圖片 9" descr="findcas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4754" y="2009933"/>
            <a:ext cx="2438741" cy="243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1974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17524" y="336330"/>
            <a:ext cx="2719551" cy="1041494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廣告</a:t>
            </a:r>
            <a:endParaRPr lang="zh-TW" altLang="en-US" dirty="0"/>
          </a:p>
        </p:txBody>
      </p:sp>
      <p:pic>
        <p:nvPicPr>
          <p:cNvPr id="5" name="圖片 4" descr="會員中心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79" y="1018440"/>
            <a:ext cx="5055476" cy="4488981"/>
          </a:xfrm>
          <a:prstGeom prst="rect">
            <a:avLst/>
          </a:prstGeom>
        </p:spPr>
      </p:pic>
      <p:sp>
        <p:nvSpPr>
          <p:cNvPr id="7" name="標題 1"/>
          <p:cNvSpPr txBox="1">
            <a:spLocks/>
          </p:cNvSpPr>
          <p:nvPr/>
        </p:nvSpPr>
        <p:spPr>
          <a:xfrm>
            <a:off x="1258614" y="0"/>
            <a:ext cx="2719551" cy="104149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54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會員中心</a:t>
            </a:r>
            <a:endParaRPr kumimoji="0" lang="zh-TW" altLang="en-US" sz="5400" b="0" i="0" u="none" strike="noStrike" kern="1200" cap="all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" name="圖片 7" descr="會員中心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1048" y="1739463"/>
            <a:ext cx="5055476" cy="305744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4695497" y="0"/>
            <a:ext cx="2719551" cy="104149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54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建立訂單</a:t>
            </a:r>
            <a:endParaRPr kumimoji="0" lang="zh-TW" altLang="en-US" sz="5400" b="0" i="0" u="none" strike="noStrike" kern="1200" cap="all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圖片 5" descr="建立訂單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33" y="1104220"/>
            <a:ext cx="11041017" cy="436116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8000" b="1" dirty="0" smtClean="0"/>
              <a:t>自評分數與心得</a:t>
            </a:r>
            <a:endParaRPr lang="en-US" sz="8000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群組 3"/>
          <p:cNvGrpSpPr/>
          <p:nvPr/>
        </p:nvGrpSpPr>
        <p:grpSpPr>
          <a:xfrm>
            <a:off x="258792" y="-51600"/>
            <a:ext cx="11512661" cy="1751277"/>
            <a:chOff x="258792" y="-51600"/>
            <a:chExt cx="14842440" cy="2257794"/>
          </a:xfrm>
        </p:grpSpPr>
        <p:cxnSp>
          <p:nvCxnSpPr>
            <p:cNvPr id="5" name="直線接點 4"/>
            <p:cNvCxnSpPr/>
            <p:nvPr/>
          </p:nvCxnSpPr>
          <p:spPr>
            <a:xfrm>
              <a:off x="258792" y="1585441"/>
              <a:ext cx="14842440" cy="0"/>
            </a:xfrm>
            <a:prstGeom prst="line">
              <a:avLst/>
            </a:prstGeom>
            <a:ln w="57150"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23000"/>
                    </a:schemeClr>
                  </a:gs>
                  <a:gs pos="100000">
                    <a:schemeClr val="tx1"/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58792" y="-51600"/>
              <a:ext cx="1868214" cy="2257794"/>
            </a:xfrm>
            <a:prstGeom prst="rect">
              <a:avLst/>
            </a:prstGeom>
          </p:spPr>
        </p:pic>
        <p:cxnSp>
          <p:nvCxnSpPr>
            <p:cNvPr id="7" name="直線接點 6"/>
            <p:cNvCxnSpPr/>
            <p:nvPr/>
          </p:nvCxnSpPr>
          <p:spPr>
            <a:xfrm>
              <a:off x="1805940" y="1585442"/>
              <a:ext cx="37719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/>
            <p:nvPr/>
          </p:nvCxnSpPr>
          <p:spPr>
            <a:xfrm>
              <a:off x="779780" y="1585442"/>
              <a:ext cx="62992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>
            <a:xfrm>
              <a:off x="258792" y="1585442"/>
              <a:ext cx="20348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377094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68670" y="157655"/>
            <a:ext cx="10396882" cy="1151965"/>
          </a:xfrm>
        </p:spPr>
        <p:txBody>
          <a:bodyPr>
            <a:normAutofit/>
          </a:bodyPr>
          <a:lstStyle/>
          <a:p>
            <a:r>
              <a:rPr lang="zh-CN" altLang="en-US" dirty="0"/>
              <a:t>背景</a:t>
            </a:r>
            <a:r>
              <a:rPr lang="zh-CN" altLang="en-US" dirty="0" smtClean="0"/>
              <a:t>動機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687976" y="2937454"/>
            <a:ext cx="10394707" cy="3311189"/>
          </a:xfrm>
        </p:spPr>
        <p:txBody>
          <a:bodyPr>
            <a:noAutofit/>
          </a:bodyPr>
          <a:lstStyle/>
          <a:p>
            <a:endParaRPr lang="en-US" altLang="zh-CN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883" y="1794542"/>
            <a:ext cx="2057690" cy="205769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348311" y="2513840"/>
            <a:ext cx="9353843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5500" dirty="0" smtClean="0">
                <a:latin typeface="華康龍門石碑" panose="03000909000000000000" pitchFamily="65" charset="-120"/>
                <a:ea typeface="華康龍門石碑" panose="03000909000000000000" pitchFamily="65" charset="-120"/>
              </a:rPr>
              <a:t>有時候要買東西，但不想走路</a:t>
            </a:r>
            <a:endParaRPr lang="zh-TW" altLang="en-US" sz="5500" dirty="0">
              <a:latin typeface="華康龍門石碑" panose="03000909000000000000" pitchFamily="65" charset="-120"/>
              <a:ea typeface="華康龍門石碑" panose="03000909000000000000" pitchFamily="65" charset="-120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258792" y="-51600"/>
            <a:ext cx="11512661" cy="1751277"/>
            <a:chOff x="258792" y="-51600"/>
            <a:chExt cx="14842440" cy="2257794"/>
          </a:xfrm>
        </p:grpSpPr>
        <p:cxnSp>
          <p:nvCxnSpPr>
            <p:cNvPr id="11" name="直線接點 10"/>
            <p:cNvCxnSpPr/>
            <p:nvPr/>
          </p:nvCxnSpPr>
          <p:spPr>
            <a:xfrm>
              <a:off x="258792" y="1585441"/>
              <a:ext cx="14842440" cy="0"/>
            </a:xfrm>
            <a:prstGeom prst="line">
              <a:avLst/>
            </a:prstGeom>
            <a:ln w="57150"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23000"/>
                    </a:schemeClr>
                  </a:gs>
                  <a:gs pos="100000">
                    <a:schemeClr val="tx1"/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58792" y="-51600"/>
              <a:ext cx="1868214" cy="2257794"/>
            </a:xfrm>
            <a:prstGeom prst="rect">
              <a:avLst/>
            </a:prstGeom>
          </p:spPr>
        </p:pic>
        <p:cxnSp>
          <p:nvCxnSpPr>
            <p:cNvPr id="13" name="直線接點 12"/>
            <p:cNvCxnSpPr/>
            <p:nvPr/>
          </p:nvCxnSpPr>
          <p:spPr>
            <a:xfrm>
              <a:off x="1805940" y="1585442"/>
              <a:ext cx="37719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>
            <a:xfrm>
              <a:off x="779780" y="1585442"/>
              <a:ext cx="62992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>
            <a:xfrm>
              <a:off x="258792" y="1585442"/>
              <a:ext cx="20348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字方塊 15"/>
          <p:cNvSpPr txBox="1"/>
          <p:nvPr/>
        </p:nvSpPr>
        <p:spPr>
          <a:xfrm>
            <a:off x="688476" y="3980035"/>
            <a:ext cx="107003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華康龍門石碑" panose="03000909000000000000" pitchFamily="65" charset="-120"/>
                <a:ea typeface="華康龍門石碑" panose="03000909000000000000" pitchFamily="65" charset="-120"/>
              </a:rPr>
              <a:t>例如：</a:t>
            </a:r>
            <a:endParaRPr lang="en-US" altLang="zh-TW" sz="4000" dirty="0" smtClean="0">
              <a:solidFill>
                <a:schemeClr val="accent1">
                  <a:lumMod val="60000"/>
                  <a:lumOff val="40000"/>
                </a:schemeClr>
              </a:solidFill>
              <a:latin typeface="華康龍門石碑" panose="03000909000000000000" pitchFamily="65" charset="-120"/>
              <a:ea typeface="華康龍門石碑" panose="03000909000000000000" pitchFamily="65" charset="-120"/>
            </a:endParaRPr>
          </a:p>
          <a:p>
            <a:r>
              <a:rPr lang="zh-TW" altLang="en-US" sz="4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華康龍門石碑" panose="03000909000000000000" pitchFamily="65" charset="-120"/>
                <a:ea typeface="華康龍門石碑" panose="03000909000000000000" pitchFamily="65" charset="-120"/>
              </a:rPr>
              <a:t>粲木想喝星巴克，但粲木懶得從</a:t>
            </a:r>
            <a:r>
              <a:rPr lang="en-US" altLang="zh-TW" sz="4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華康龍門石碑" panose="03000909000000000000" pitchFamily="65" charset="-120"/>
                <a:ea typeface="華康龍門石碑" panose="03000909000000000000" pitchFamily="65" charset="-120"/>
              </a:rPr>
              <a:t>RB5</a:t>
            </a:r>
            <a:r>
              <a:rPr lang="zh-TW" altLang="en-US" sz="4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華康龍門石碑" panose="03000909000000000000" pitchFamily="65" charset="-120"/>
                <a:ea typeface="華康龍門石碑" panose="03000909000000000000" pitchFamily="65" charset="-120"/>
              </a:rPr>
              <a:t>樓走到公館</a:t>
            </a:r>
            <a:endParaRPr lang="zh-TW" altLang="en-US" sz="4000" dirty="0">
              <a:solidFill>
                <a:schemeClr val="accent1">
                  <a:lumMod val="60000"/>
                  <a:lumOff val="40000"/>
                </a:schemeClr>
              </a:solidFill>
              <a:latin typeface="華康龍門石碑" panose="03000909000000000000" pitchFamily="65" charset="-120"/>
              <a:ea typeface="華康龍門石碑" panose="030009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6732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68670" y="157655"/>
            <a:ext cx="10396882" cy="1151965"/>
          </a:xfrm>
        </p:spPr>
        <p:txBody>
          <a:bodyPr>
            <a:normAutofit/>
          </a:bodyPr>
          <a:lstStyle/>
          <a:p>
            <a:r>
              <a:rPr lang="zh-CN" altLang="en-US" dirty="0"/>
              <a:t>背景</a:t>
            </a:r>
            <a:r>
              <a:rPr lang="zh-CN" altLang="en-US" dirty="0" smtClean="0"/>
              <a:t>動機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687976" y="2937454"/>
            <a:ext cx="10394707" cy="3311189"/>
          </a:xfrm>
        </p:spPr>
        <p:txBody>
          <a:bodyPr>
            <a:noAutofit/>
          </a:bodyPr>
          <a:lstStyle/>
          <a:p>
            <a:endParaRPr lang="en-US" altLang="zh-CN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03" y="1734207"/>
            <a:ext cx="1676591" cy="167659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959428" y="2408737"/>
            <a:ext cx="9417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 smtClean="0">
                <a:latin typeface="華康龍門石碑" panose="03000909000000000000" pitchFamily="65" charset="-120"/>
                <a:ea typeface="華康龍門石碑" panose="03000909000000000000" pitchFamily="65" charset="-120"/>
              </a:rPr>
              <a:t>系邊銘彥準備來上課，剛好到公館捷運站</a:t>
            </a:r>
            <a:endParaRPr lang="zh-TW" altLang="en-US" sz="4000" dirty="0">
              <a:latin typeface="華康龍門石碑" panose="03000909000000000000" pitchFamily="65" charset="-120"/>
              <a:ea typeface="華康龍門石碑" panose="03000909000000000000" pitchFamily="65" charset="-120"/>
            </a:endParaRPr>
          </a:p>
        </p:txBody>
      </p:sp>
      <p:grpSp>
        <p:nvGrpSpPr>
          <p:cNvPr id="6" name="群組 9"/>
          <p:cNvGrpSpPr/>
          <p:nvPr/>
        </p:nvGrpSpPr>
        <p:grpSpPr>
          <a:xfrm>
            <a:off x="258792" y="-51600"/>
            <a:ext cx="11512661" cy="1751277"/>
            <a:chOff x="258792" y="-51600"/>
            <a:chExt cx="14842440" cy="2257794"/>
          </a:xfrm>
        </p:grpSpPr>
        <p:cxnSp>
          <p:nvCxnSpPr>
            <p:cNvPr id="11" name="直線接點 10"/>
            <p:cNvCxnSpPr/>
            <p:nvPr/>
          </p:nvCxnSpPr>
          <p:spPr>
            <a:xfrm>
              <a:off x="258792" y="1585441"/>
              <a:ext cx="14842440" cy="0"/>
            </a:xfrm>
            <a:prstGeom prst="line">
              <a:avLst/>
            </a:prstGeom>
            <a:ln w="57150"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23000"/>
                    </a:schemeClr>
                  </a:gs>
                  <a:gs pos="100000">
                    <a:schemeClr val="tx1"/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58792" y="-51600"/>
              <a:ext cx="1868214" cy="2257794"/>
            </a:xfrm>
            <a:prstGeom prst="rect">
              <a:avLst/>
            </a:prstGeom>
          </p:spPr>
        </p:pic>
        <p:cxnSp>
          <p:nvCxnSpPr>
            <p:cNvPr id="13" name="直線接點 12"/>
            <p:cNvCxnSpPr/>
            <p:nvPr/>
          </p:nvCxnSpPr>
          <p:spPr>
            <a:xfrm>
              <a:off x="1805940" y="1585442"/>
              <a:ext cx="37719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>
            <a:xfrm>
              <a:off x="779780" y="1585442"/>
              <a:ext cx="62992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>
            <a:xfrm>
              <a:off x="258792" y="1585442"/>
              <a:ext cx="20348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圖片 15" descr="qq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204" y="3513269"/>
            <a:ext cx="2248214" cy="2038635"/>
          </a:xfrm>
          <a:prstGeom prst="rect">
            <a:avLst/>
          </a:prstGeom>
        </p:spPr>
      </p:pic>
      <p:sp>
        <p:nvSpPr>
          <p:cNvPr id="18" name="文字方塊 17"/>
          <p:cNvSpPr txBox="1"/>
          <p:nvPr/>
        </p:nvSpPr>
        <p:spPr>
          <a:xfrm>
            <a:off x="3946683" y="3349415"/>
            <a:ext cx="582723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華康龍門石碑" panose="03000909000000000000" pitchFamily="65" charset="-120"/>
                <a:ea typeface="華康龍門石碑" panose="03000909000000000000" pitchFamily="65" charset="-120"/>
              </a:rPr>
              <a:t>他離星巴克只有</a:t>
            </a:r>
            <a:r>
              <a:rPr lang="en-US" altLang="zh-TW" sz="4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華康龍門石碑" panose="03000909000000000000" pitchFamily="65" charset="-120"/>
                <a:ea typeface="華康龍門石碑" panose="03000909000000000000" pitchFamily="65" charset="-120"/>
              </a:rPr>
              <a:t>87</a:t>
            </a:r>
            <a:r>
              <a:rPr lang="zh-TW" altLang="en-US" sz="4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華康龍門石碑" panose="03000909000000000000" pitchFamily="65" charset="-120"/>
                <a:ea typeface="華康龍門石碑" panose="03000909000000000000" pitchFamily="65" charset="-120"/>
              </a:rPr>
              <a:t>公尺，</a:t>
            </a:r>
            <a:endParaRPr lang="en-US" altLang="zh-TW" sz="4000" dirty="0" smtClean="0">
              <a:solidFill>
                <a:schemeClr val="accent1">
                  <a:lumMod val="60000"/>
                  <a:lumOff val="40000"/>
                </a:schemeClr>
              </a:solidFill>
              <a:latin typeface="華康龍門石碑" panose="03000909000000000000" pitchFamily="65" charset="-120"/>
              <a:ea typeface="華康龍門石碑" panose="03000909000000000000" pitchFamily="65" charset="-120"/>
            </a:endParaRPr>
          </a:p>
          <a:p>
            <a:r>
              <a:rPr lang="zh-TW" altLang="en-US" sz="4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華康龍門石碑" panose="03000909000000000000" pitchFamily="65" charset="-120"/>
                <a:ea typeface="華康龍門石碑" panose="03000909000000000000" pitchFamily="65" charset="-120"/>
              </a:rPr>
              <a:t>如果這時候有一個平台，</a:t>
            </a:r>
            <a:endParaRPr lang="en-US" altLang="zh-TW" sz="4000" dirty="0" smtClean="0">
              <a:solidFill>
                <a:schemeClr val="accent1">
                  <a:lumMod val="60000"/>
                  <a:lumOff val="40000"/>
                </a:schemeClr>
              </a:solidFill>
              <a:latin typeface="華康龍門石碑" panose="03000909000000000000" pitchFamily="65" charset="-120"/>
              <a:ea typeface="華康龍門石碑" panose="03000909000000000000" pitchFamily="65" charset="-120"/>
            </a:endParaRPr>
          </a:p>
          <a:p>
            <a:r>
              <a:rPr lang="zh-TW" altLang="en-US" sz="4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華康龍門石碑" panose="03000909000000000000" pitchFamily="65" charset="-120"/>
                <a:ea typeface="華康龍門石碑" panose="03000909000000000000" pitchFamily="65" charset="-120"/>
              </a:rPr>
              <a:t>能</a:t>
            </a:r>
            <a:r>
              <a:rPr lang="zh-TW" altLang="en-US" sz="4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華康龍門石碑" panose="03000909000000000000" pitchFamily="65" charset="-120"/>
                <a:ea typeface="華康龍門石碑" panose="03000909000000000000" pitchFamily="65" charset="-120"/>
              </a:rPr>
              <a:t>讓粲木跟銘彥說幫買！</a:t>
            </a:r>
            <a:endParaRPr lang="zh-TW" altLang="en-US" sz="4000" dirty="0">
              <a:solidFill>
                <a:schemeClr val="accent1">
                  <a:lumMod val="60000"/>
                  <a:lumOff val="40000"/>
                </a:schemeClr>
              </a:solidFill>
              <a:latin typeface="華康龍門石碑" panose="03000909000000000000" pitchFamily="65" charset="-120"/>
              <a:ea typeface="華康龍門石碑" panose="030009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6732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68670" y="157655"/>
            <a:ext cx="10396882" cy="1151965"/>
          </a:xfrm>
        </p:spPr>
        <p:txBody>
          <a:bodyPr>
            <a:normAutofit/>
          </a:bodyPr>
          <a:lstStyle/>
          <a:p>
            <a:r>
              <a:rPr lang="zh-CN" altLang="en-US" dirty="0"/>
              <a:t>背景</a:t>
            </a:r>
            <a:r>
              <a:rPr lang="zh-CN" altLang="en-US" dirty="0" smtClean="0"/>
              <a:t>動機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687976" y="2937454"/>
            <a:ext cx="10394707" cy="3311189"/>
          </a:xfrm>
        </p:spPr>
        <p:txBody>
          <a:bodyPr>
            <a:noAutofit/>
          </a:bodyPr>
          <a:lstStyle/>
          <a:p>
            <a:endParaRPr lang="en-US" altLang="zh-CN" sz="2400" dirty="0"/>
          </a:p>
          <a:p>
            <a:endParaRPr lang="en-US" sz="2400" dirty="0"/>
          </a:p>
          <a:p>
            <a:endParaRPr lang="en-US" sz="2400" dirty="0"/>
          </a:p>
        </p:txBody>
      </p:sp>
      <p:grpSp>
        <p:nvGrpSpPr>
          <p:cNvPr id="10" name="群組 9"/>
          <p:cNvGrpSpPr/>
          <p:nvPr/>
        </p:nvGrpSpPr>
        <p:grpSpPr>
          <a:xfrm>
            <a:off x="258792" y="-51600"/>
            <a:ext cx="11512661" cy="1751277"/>
            <a:chOff x="258792" y="-51600"/>
            <a:chExt cx="14842440" cy="2257794"/>
          </a:xfrm>
        </p:grpSpPr>
        <p:cxnSp>
          <p:nvCxnSpPr>
            <p:cNvPr id="11" name="直線接點 10"/>
            <p:cNvCxnSpPr/>
            <p:nvPr/>
          </p:nvCxnSpPr>
          <p:spPr>
            <a:xfrm>
              <a:off x="258792" y="1585441"/>
              <a:ext cx="14842440" cy="0"/>
            </a:xfrm>
            <a:prstGeom prst="line">
              <a:avLst/>
            </a:prstGeom>
            <a:ln w="57150"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23000"/>
                    </a:schemeClr>
                  </a:gs>
                  <a:gs pos="100000">
                    <a:schemeClr val="tx1"/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58792" y="-51600"/>
              <a:ext cx="1868214" cy="2257794"/>
            </a:xfrm>
            <a:prstGeom prst="rect">
              <a:avLst/>
            </a:prstGeom>
          </p:spPr>
        </p:pic>
        <p:cxnSp>
          <p:nvCxnSpPr>
            <p:cNvPr id="13" name="直線接點 12"/>
            <p:cNvCxnSpPr/>
            <p:nvPr/>
          </p:nvCxnSpPr>
          <p:spPr>
            <a:xfrm>
              <a:off x="1805940" y="1585442"/>
              <a:ext cx="37719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>
            <a:xfrm>
              <a:off x="779780" y="1585442"/>
              <a:ext cx="62992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>
            <a:xfrm>
              <a:off x="258792" y="1585442"/>
              <a:ext cx="20348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圖片 17" descr="p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90600"/>
            <a:ext cx="12192000" cy="487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6732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68670" y="157655"/>
            <a:ext cx="10396882" cy="1151965"/>
          </a:xfrm>
        </p:spPr>
        <p:txBody>
          <a:bodyPr>
            <a:normAutofit/>
          </a:bodyPr>
          <a:lstStyle/>
          <a:p>
            <a:r>
              <a:rPr lang="zh-CN" altLang="en-US" dirty="0"/>
              <a:t>背景</a:t>
            </a:r>
            <a:r>
              <a:rPr lang="zh-CN" altLang="en-US" dirty="0" smtClean="0"/>
              <a:t>動機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687976" y="2937454"/>
            <a:ext cx="10394707" cy="3311189"/>
          </a:xfrm>
        </p:spPr>
        <p:txBody>
          <a:bodyPr>
            <a:noAutofit/>
          </a:bodyPr>
          <a:lstStyle/>
          <a:p>
            <a:endParaRPr lang="en-US" altLang="zh-CN" sz="2400" dirty="0"/>
          </a:p>
          <a:p>
            <a:endParaRPr lang="en-US" sz="2400" dirty="0"/>
          </a:p>
          <a:p>
            <a:endParaRPr lang="en-US" sz="2400" dirty="0"/>
          </a:p>
        </p:txBody>
      </p:sp>
      <p:grpSp>
        <p:nvGrpSpPr>
          <p:cNvPr id="4" name="群組 9"/>
          <p:cNvGrpSpPr/>
          <p:nvPr/>
        </p:nvGrpSpPr>
        <p:grpSpPr>
          <a:xfrm>
            <a:off x="258792" y="-51600"/>
            <a:ext cx="11512661" cy="1751277"/>
            <a:chOff x="258792" y="-51600"/>
            <a:chExt cx="14842440" cy="2257794"/>
          </a:xfrm>
        </p:grpSpPr>
        <p:cxnSp>
          <p:nvCxnSpPr>
            <p:cNvPr id="11" name="直線接點 10"/>
            <p:cNvCxnSpPr/>
            <p:nvPr/>
          </p:nvCxnSpPr>
          <p:spPr>
            <a:xfrm>
              <a:off x="258792" y="1585441"/>
              <a:ext cx="14842440" cy="0"/>
            </a:xfrm>
            <a:prstGeom prst="line">
              <a:avLst/>
            </a:prstGeom>
            <a:ln w="57150"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23000"/>
                    </a:schemeClr>
                  </a:gs>
                  <a:gs pos="100000">
                    <a:schemeClr val="tx1"/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58792" y="-51600"/>
              <a:ext cx="1868214" cy="2257794"/>
            </a:xfrm>
            <a:prstGeom prst="rect">
              <a:avLst/>
            </a:prstGeom>
          </p:spPr>
        </p:pic>
        <p:cxnSp>
          <p:nvCxnSpPr>
            <p:cNvPr id="13" name="直線接點 12"/>
            <p:cNvCxnSpPr/>
            <p:nvPr/>
          </p:nvCxnSpPr>
          <p:spPr>
            <a:xfrm>
              <a:off x="1805940" y="1585442"/>
              <a:ext cx="37719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>
            <a:xfrm>
              <a:off x="779780" y="1585442"/>
              <a:ext cx="62992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>
            <a:xfrm>
              <a:off x="258792" y="1585442"/>
              <a:ext cx="20348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圖片 17" descr="p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" y="990600"/>
            <a:ext cx="12191996" cy="487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6732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05352" y="654270"/>
            <a:ext cx="6960453" cy="3193487"/>
          </a:xfrm>
        </p:spPr>
        <p:txBody>
          <a:bodyPr>
            <a:normAutofit/>
          </a:bodyPr>
          <a:lstStyle/>
          <a:p>
            <a:r>
              <a:rPr lang="zh-CN" altLang="en-US" sz="8000" b="1" dirty="0">
                <a:latin typeface="PMingLiU-ExtB" panose="02020500000000000000" pitchFamily="18" charset="-120"/>
              </a:rPr>
              <a:t>網站介紹</a:t>
            </a:r>
            <a:endParaRPr lang="en-US" sz="8000" b="1" dirty="0">
              <a:latin typeface="PMingLiU-ExtB" panose="02020500000000000000" pitchFamily="18" charset="-120"/>
              <a:ea typeface="PMingLiU-ExtB" panose="02020500000000000000" pitchFamily="18" charset="-12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838905" y="3941963"/>
            <a:ext cx="2393730" cy="1639614"/>
          </a:xfrm>
        </p:spPr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你懂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~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258792" y="-51600"/>
            <a:ext cx="11512661" cy="1751277"/>
            <a:chOff x="258792" y="-51600"/>
            <a:chExt cx="14842440" cy="2257794"/>
          </a:xfrm>
        </p:grpSpPr>
        <p:cxnSp>
          <p:nvCxnSpPr>
            <p:cNvPr id="5" name="直線接點 4"/>
            <p:cNvCxnSpPr/>
            <p:nvPr/>
          </p:nvCxnSpPr>
          <p:spPr>
            <a:xfrm>
              <a:off x="258792" y="1585441"/>
              <a:ext cx="14842440" cy="0"/>
            </a:xfrm>
            <a:prstGeom prst="line">
              <a:avLst/>
            </a:prstGeom>
            <a:ln w="57150"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23000"/>
                    </a:schemeClr>
                  </a:gs>
                  <a:gs pos="100000">
                    <a:schemeClr val="tx1"/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58792" y="-51600"/>
              <a:ext cx="1868214" cy="2257794"/>
            </a:xfrm>
            <a:prstGeom prst="rect">
              <a:avLst/>
            </a:prstGeom>
          </p:spPr>
        </p:pic>
        <p:cxnSp>
          <p:nvCxnSpPr>
            <p:cNvPr id="7" name="直線接點 6"/>
            <p:cNvCxnSpPr/>
            <p:nvPr/>
          </p:nvCxnSpPr>
          <p:spPr>
            <a:xfrm>
              <a:off x="1805940" y="1585442"/>
              <a:ext cx="37719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/>
            <p:nvPr/>
          </p:nvCxnSpPr>
          <p:spPr>
            <a:xfrm>
              <a:off x="779780" y="1585442"/>
              <a:ext cx="62992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>
            <a:xfrm>
              <a:off x="258792" y="1585442"/>
              <a:ext cx="20348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圖片 9" descr="toolman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657" y="1904830"/>
            <a:ext cx="2438741" cy="243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0188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10711" y="168166"/>
            <a:ext cx="10396882" cy="1151965"/>
          </a:xfrm>
        </p:spPr>
        <p:txBody>
          <a:bodyPr>
            <a:normAutofit/>
          </a:bodyPr>
          <a:lstStyle/>
          <a:p>
            <a:r>
              <a:rPr lang="zh-CN" altLang="en-US" b="1" dirty="0"/>
              <a:t>網站</a:t>
            </a:r>
            <a:r>
              <a:rPr lang="zh-CN" altLang="en-US" b="1" dirty="0" smtClean="0"/>
              <a:t>介紹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685801" y="1969267"/>
            <a:ext cx="10744200" cy="3423004"/>
          </a:xfrm>
        </p:spPr>
        <p:txBody>
          <a:bodyPr>
            <a:normAutofit fontScale="70000" lnSpcReduction="20000"/>
          </a:bodyPr>
          <a:lstStyle/>
          <a:p>
            <a:r>
              <a:rPr lang="zh-TW" altLang="en-US" sz="4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互動式</a:t>
            </a:r>
            <a:r>
              <a:rPr lang="zh-TW" altLang="en-US" sz="4100" dirty="0"/>
              <a:t>網站平台</a:t>
            </a:r>
            <a:r>
              <a:rPr lang="en-US" sz="4100" dirty="0"/>
              <a:t> </a:t>
            </a:r>
          </a:p>
          <a:p>
            <a:r>
              <a:rPr lang="zh-TW" altLang="en-US" sz="4100" dirty="0"/>
              <a:t>限制訂單</a:t>
            </a:r>
            <a:r>
              <a:rPr lang="zh-TW" altLang="en-US" sz="4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金額</a:t>
            </a:r>
            <a:r>
              <a:rPr lang="zh-TW" altLang="en-US" sz="4100" dirty="0"/>
              <a:t>及</a:t>
            </a:r>
            <a:r>
              <a:rPr lang="zh-TW" altLang="en-US" sz="4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時間</a:t>
            </a:r>
            <a:r>
              <a:rPr lang="zh-TW" altLang="en-US" sz="4100" dirty="0"/>
              <a:t>限制</a:t>
            </a:r>
            <a:endParaRPr lang="en-US" altLang="zh-TW" sz="4100" dirty="0"/>
          </a:p>
          <a:p>
            <a:r>
              <a:rPr lang="zh-TW" altLang="en-US" sz="4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互相評分</a:t>
            </a:r>
            <a:r>
              <a:rPr lang="zh-TW" altLang="en-US" sz="4100" dirty="0"/>
              <a:t>的機制</a:t>
            </a:r>
            <a:endParaRPr lang="en-US" sz="4100" dirty="0"/>
          </a:p>
          <a:p>
            <a:r>
              <a:rPr lang="zh-TW" altLang="en-US" sz="4100" dirty="0"/>
              <a:t>以</a:t>
            </a:r>
            <a:r>
              <a:rPr lang="en-US" sz="4100" dirty="0"/>
              <a:t> </a:t>
            </a:r>
            <a:r>
              <a:rPr lang="en-US" sz="4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C2C</a:t>
            </a:r>
            <a:r>
              <a:rPr lang="en-US" sz="4100" dirty="0"/>
              <a:t> </a:t>
            </a:r>
            <a:r>
              <a:rPr lang="zh-TW" altLang="en-US" sz="4100" dirty="0"/>
              <a:t>的方式經營</a:t>
            </a:r>
            <a:endParaRPr lang="en-US" sz="4100" dirty="0"/>
          </a:p>
          <a:p>
            <a:r>
              <a:rPr lang="zh-TW" altLang="en-US" sz="4100" dirty="0"/>
              <a:t>店家可以付我們費用</a:t>
            </a:r>
            <a:r>
              <a:rPr lang="en-US" sz="4100" dirty="0"/>
              <a:t> , </a:t>
            </a:r>
            <a:r>
              <a:rPr lang="zh-TW" altLang="en-US" sz="4100" dirty="0"/>
              <a:t>在網站地圖上</a:t>
            </a:r>
            <a:r>
              <a:rPr lang="zh-TW" altLang="en-US" sz="4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提供店家資訊</a:t>
            </a:r>
            <a:r>
              <a:rPr lang="zh-TW" altLang="en-US" sz="4100" dirty="0"/>
              <a:t>供消費者參考</a:t>
            </a:r>
            <a:r>
              <a:rPr lang="en-US" sz="4100" dirty="0"/>
              <a:t> </a:t>
            </a:r>
          </a:p>
          <a:p>
            <a:r>
              <a:rPr lang="zh-TW" altLang="en-US" sz="4100" dirty="0"/>
              <a:t>店家可向代購者</a:t>
            </a:r>
            <a:r>
              <a:rPr lang="zh-TW" altLang="en-US" sz="4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抽成</a:t>
            </a:r>
            <a:r>
              <a:rPr lang="zh-TW" altLang="en-US" sz="4100" dirty="0"/>
              <a:t>運費 </a:t>
            </a:r>
            <a:endParaRPr lang="en-US" altLang="zh-CN" sz="4100" dirty="0"/>
          </a:p>
          <a:p>
            <a:endParaRPr 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258792" y="-51600"/>
            <a:ext cx="11512661" cy="1751277"/>
            <a:chOff x="258792" y="-51600"/>
            <a:chExt cx="14842440" cy="2257794"/>
          </a:xfrm>
        </p:grpSpPr>
        <p:cxnSp>
          <p:nvCxnSpPr>
            <p:cNvPr id="5" name="直線接點 4"/>
            <p:cNvCxnSpPr/>
            <p:nvPr/>
          </p:nvCxnSpPr>
          <p:spPr>
            <a:xfrm>
              <a:off x="258792" y="1585441"/>
              <a:ext cx="14842440" cy="0"/>
            </a:xfrm>
            <a:prstGeom prst="line">
              <a:avLst/>
            </a:prstGeom>
            <a:ln w="57150"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23000"/>
                    </a:schemeClr>
                  </a:gs>
                  <a:gs pos="100000">
                    <a:schemeClr val="tx1"/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58792" y="-51600"/>
              <a:ext cx="1868214" cy="2257794"/>
            </a:xfrm>
            <a:prstGeom prst="rect">
              <a:avLst/>
            </a:prstGeom>
          </p:spPr>
        </p:pic>
        <p:cxnSp>
          <p:nvCxnSpPr>
            <p:cNvPr id="7" name="直線接點 6"/>
            <p:cNvCxnSpPr/>
            <p:nvPr/>
          </p:nvCxnSpPr>
          <p:spPr>
            <a:xfrm>
              <a:off x="1805940" y="1585442"/>
              <a:ext cx="37719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/>
            <p:nvPr/>
          </p:nvCxnSpPr>
          <p:spPr>
            <a:xfrm>
              <a:off x="779780" y="1585442"/>
              <a:ext cx="62992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>
            <a:xfrm>
              <a:off x="258792" y="1585442"/>
              <a:ext cx="20348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348654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8000" b="1" dirty="0"/>
              <a:t>網站規劃</a:t>
            </a:r>
            <a:endParaRPr lang="en-US" sz="8000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什麼都有 就怕你不要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258792" y="-51600"/>
            <a:ext cx="11512661" cy="1751277"/>
            <a:chOff x="258792" y="-51600"/>
            <a:chExt cx="14842440" cy="2257794"/>
          </a:xfrm>
        </p:grpSpPr>
        <p:cxnSp>
          <p:nvCxnSpPr>
            <p:cNvPr id="5" name="直線接點 4"/>
            <p:cNvCxnSpPr/>
            <p:nvPr/>
          </p:nvCxnSpPr>
          <p:spPr>
            <a:xfrm>
              <a:off x="258792" y="1585441"/>
              <a:ext cx="14842440" cy="0"/>
            </a:xfrm>
            <a:prstGeom prst="line">
              <a:avLst/>
            </a:prstGeom>
            <a:ln w="57150"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23000"/>
                    </a:schemeClr>
                  </a:gs>
                  <a:gs pos="100000">
                    <a:schemeClr val="tx1"/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58792" y="-51600"/>
              <a:ext cx="1868214" cy="2257794"/>
            </a:xfrm>
            <a:prstGeom prst="rect">
              <a:avLst/>
            </a:prstGeom>
          </p:spPr>
        </p:pic>
        <p:cxnSp>
          <p:nvCxnSpPr>
            <p:cNvPr id="7" name="直線接點 6"/>
            <p:cNvCxnSpPr/>
            <p:nvPr/>
          </p:nvCxnSpPr>
          <p:spPr>
            <a:xfrm>
              <a:off x="1805940" y="1585442"/>
              <a:ext cx="37719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/>
            <p:nvPr/>
          </p:nvCxnSpPr>
          <p:spPr>
            <a:xfrm>
              <a:off x="779780" y="1585442"/>
              <a:ext cx="62992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>
            <a:xfrm>
              <a:off x="258792" y="1585442"/>
              <a:ext cx="20348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圖片 9" descr="help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126" y="1988912"/>
            <a:ext cx="2438741" cy="243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3786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要賽事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TM04033927[[fn=主要賽事]]</Template>
  <TotalTime>1457</TotalTime>
  <Words>302</Words>
  <Application>Microsoft Office PowerPoint</Application>
  <PresentationFormat>自訂</PresentationFormat>
  <Paragraphs>94</Paragraphs>
  <Slides>22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3" baseType="lpstr">
      <vt:lpstr>主要賽事</vt:lpstr>
      <vt:lpstr>懶人『包』</vt:lpstr>
      <vt:lpstr>背景動機</vt:lpstr>
      <vt:lpstr>背景動機</vt:lpstr>
      <vt:lpstr>背景動機</vt:lpstr>
      <vt:lpstr>背景動機</vt:lpstr>
      <vt:lpstr>背景動機</vt:lpstr>
      <vt:lpstr>網站介紹</vt:lpstr>
      <vt:lpstr>網站介紹</vt:lpstr>
      <vt:lpstr>網站規劃</vt:lpstr>
      <vt:lpstr>投影片 10</vt:lpstr>
      <vt:lpstr>團隊分工</vt:lpstr>
      <vt:lpstr>投影片 12</vt:lpstr>
      <vt:lpstr>開發進度</vt:lpstr>
      <vt:lpstr>投影片 14</vt:lpstr>
      <vt:lpstr>網站截圖</vt:lpstr>
      <vt:lpstr>header</vt:lpstr>
      <vt:lpstr>Footer</vt:lpstr>
      <vt:lpstr>首頁</vt:lpstr>
      <vt:lpstr>客服中心</vt:lpstr>
      <vt:lpstr>廣告</vt:lpstr>
      <vt:lpstr>投影片 21</vt:lpstr>
      <vt:lpstr>自評分數與心得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『懶人，包』</dc:title>
  <dc:creator>asus</dc:creator>
  <cp:lastModifiedBy>Lizen</cp:lastModifiedBy>
  <cp:revision>20</cp:revision>
  <dcterms:created xsi:type="dcterms:W3CDTF">2016-05-04T15:35:41Z</dcterms:created>
  <dcterms:modified xsi:type="dcterms:W3CDTF">2016-06-16T14:37:20Z</dcterms:modified>
</cp:coreProperties>
</file>