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6" r:id="rId5"/>
    <p:sldId id="260" r:id="rId6"/>
    <p:sldId id="262" r:id="rId7"/>
    <p:sldId id="263" r:id="rId8"/>
    <p:sldId id="267" r:id="rId9"/>
    <p:sldId id="270" r:id="rId10"/>
    <p:sldId id="271" r:id="rId11"/>
    <p:sldId id="264" r:id="rId12"/>
    <p:sldId id="268" r:id="rId13"/>
    <p:sldId id="269" r:id="rId14"/>
    <p:sldId id="265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84" d="100"/>
          <a:sy n="84" d="100"/>
        </p:scale>
        <p:origin x="1445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前端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工作表1!$A$2:$A$4</c:f>
              <c:numCache>
                <c:formatCode>m"月"d"日"</c:formatCode>
                <c:ptCount val="3"/>
                <c:pt idx="0">
                  <c:v>42535</c:v>
                </c:pt>
                <c:pt idx="1">
                  <c:v>42536</c:v>
                </c:pt>
                <c:pt idx="2">
                  <c:v>42538</c:v>
                </c:pt>
              </c:numCache>
            </c:numRef>
          </c:cat>
          <c:val>
            <c:numRef>
              <c:f>工作表1!$B$2:$B$4</c:f>
              <c:numCache>
                <c:formatCode>0%</c:formatCode>
                <c:ptCount val="3"/>
                <c:pt idx="0">
                  <c:v>0.87</c:v>
                </c:pt>
                <c:pt idx="1">
                  <c:v>0.9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1F-48C2-AE11-539139A4F92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後端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工作表1!$A$2:$A$4</c:f>
              <c:numCache>
                <c:formatCode>m"月"d"日"</c:formatCode>
                <c:ptCount val="3"/>
                <c:pt idx="0">
                  <c:v>42535</c:v>
                </c:pt>
                <c:pt idx="1">
                  <c:v>42536</c:v>
                </c:pt>
                <c:pt idx="2">
                  <c:v>42538</c:v>
                </c:pt>
              </c:numCache>
            </c:numRef>
          </c:cat>
          <c:val>
            <c:numRef>
              <c:f>工作表1!$C$2:$C$4</c:f>
              <c:numCache>
                <c:formatCode>0%</c:formatCode>
                <c:ptCount val="3"/>
                <c:pt idx="0" formatCode="General">
                  <c:v>0</c:v>
                </c:pt>
                <c:pt idx="1">
                  <c:v>0.78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1F-48C2-AE11-539139A4F921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前後端整合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工作表1!$A$2:$A$4</c:f>
              <c:numCache>
                <c:formatCode>m"月"d"日"</c:formatCode>
                <c:ptCount val="3"/>
                <c:pt idx="0">
                  <c:v>42535</c:v>
                </c:pt>
                <c:pt idx="1">
                  <c:v>42536</c:v>
                </c:pt>
                <c:pt idx="2">
                  <c:v>42538</c:v>
                </c:pt>
              </c:numCache>
            </c:numRef>
          </c:cat>
          <c:val>
            <c:numRef>
              <c:f>工作表1!$D$2:$D$4</c:f>
              <c:numCache>
                <c:formatCode>0%</c:formatCode>
                <c:ptCount val="3"/>
                <c:pt idx="0" formatCode="General">
                  <c:v>0</c:v>
                </c:pt>
                <c:pt idx="1">
                  <c:v>0.87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1F-48C2-AE11-539139A4F9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4516208"/>
        <c:axId val="1884519472"/>
      </c:barChart>
      <c:catAx>
        <c:axId val="1884516208"/>
        <c:scaling>
          <c:orientation val="minMax"/>
        </c:scaling>
        <c:delete val="0"/>
        <c:axPos val="b"/>
        <c:numFmt formatCode="m&quot;月&quot;d&quot;日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84519472"/>
        <c:crosses val="autoZero"/>
        <c:auto val="0"/>
        <c:lblAlgn val="ctr"/>
        <c:lblOffset val="100"/>
        <c:noMultiLvlLbl val="0"/>
      </c:catAx>
      <c:valAx>
        <c:axId val="18845194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84516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1B4-7B29-4F49-A992-50E0B0542B26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821C-4F7C-4887-B4DE-76A09E3E97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1B4-7B29-4F49-A992-50E0B0542B26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821C-4F7C-4887-B4DE-76A09E3E97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1B4-7B29-4F49-A992-50E0B0542B26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821C-4F7C-4887-B4DE-76A09E3E97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1B4-7B29-4F49-A992-50E0B0542B26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821C-4F7C-4887-B4DE-76A09E3E97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1B4-7B29-4F49-A992-50E0B0542B26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821C-4F7C-4887-B4DE-76A09E3E97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1B4-7B29-4F49-A992-50E0B0542B26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821C-4F7C-4887-B4DE-76A09E3E97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1B4-7B29-4F49-A992-50E0B0542B26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821C-4F7C-4887-B4DE-76A09E3E97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1B4-7B29-4F49-A992-50E0B0542B26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821C-4F7C-4887-B4DE-76A09E3E97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1B4-7B29-4F49-A992-50E0B0542B26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821C-4F7C-4887-B4DE-76A09E3E97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1B4-7B29-4F49-A992-50E0B0542B26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821C-4F7C-4887-B4DE-76A09E3E97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1B4-7B29-4F49-A992-50E0B0542B26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821C-4F7C-4887-B4DE-76A09E3E97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01501B4-7B29-4F49-A992-50E0B0542B26}" type="datetimeFigureOut">
              <a:rPr lang="zh-TW" altLang="en-US" smtClean="0"/>
              <a:t>2016/6/17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700821C-4F7C-4887-B4DE-76A09E3E97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8800" b="1" dirty="0" err="1" smtClean="0">
                <a:solidFill>
                  <a:srgbClr val="FF0066"/>
                </a:solidFill>
                <a:latin typeface="Kozuka Gothic Pr6N EL" pitchFamily="34" charset="-128"/>
                <a:ea typeface="Kozuka Gothic Pr6N EL" pitchFamily="34" charset="-128"/>
              </a:rPr>
              <a:t>TubeBook</a:t>
            </a:r>
            <a:endParaRPr lang="zh-TW" altLang="en-US" sz="8800" b="1" dirty="0">
              <a:solidFill>
                <a:srgbClr val="FF0066"/>
              </a:solidFill>
              <a:latin typeface="Kozuka Gothic Pr6N EL" pitchFamily="34" charset="-128"/>
              <a:ea typeface="Kozuka Gothic Pr6N EL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62249" y="3717032"/>
            <a:ext cx="501611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500" dirty="0" smtClean="0">
                <a:solidFill>
                  <a:srgbClr val="FF3399"/>
                </a:solidFill>
                <a:latin typeface="Kozuka Gothic Pr6N EL" pitchFamily="34" charset="-128"/>
                <a:ea typeface="Kozuka Gothic Pr6N EL" pitchFamily="34" charset="-128"/>
              </a:rPr>
              <a:t>Share Our Favorite Video</a:t>
            </a:r>
            <a:endParaRPr lang="zh-TW" altLang="en-US" sz="3500" dirty="0">
              <a:solidFill>
                <a:srgbClr val="FF3399"/>
              </a:solidFill>
              <a:latin typeface="Kozuka Gothic Pr6N EL" pitchFamily="34" charset="-128"/>
              <a:ea typeface="Kozuka Gothic Pr6N EL" pitchFamily="34" charset="-128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139952" y="4587093"/>
            <a:ext cx="4318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組員：</a:t>
            </a:r>
            <a:r>
              <a:rPr lang="en-US" altLang="zh-TW" sz="2400" dirty="0" smtClean="0"/>
              <a:t>B10309006</a:t>
            </a:r>
            <a:r>
              <a:rPr lang="zh-TW" altLang="en-US" sz="2400" dirty="0" smtClean="0"/>
              <a:t>　黃柏儒</a:t>
            </a:r>
            <a:endParaRPr lang="en-US" altLang="zh-TW" sz="2400" dirty="0" smtClean="0"/>
          </a:p>
          <a:p>
            <a:r>
              <a:rPr lang="zh-TW" altLang="en-US" sz="2400" dirty="0" smtClean="0"/>
              <a:t>             </a:t>
            </a:r>
            <a:r>
              <a:rPr lang="en-US" altLang="zh-TW" sz="2400" dirty="0" smtClean="0"/>
              <a:t>B10309041</a:t>
            </a:r>
            <a:r>
              <a:rPr lang="zh-TW" altLang="en-US" sz="2400" dirty="0"/>
              <a:t>　</a:t>
            </a:r>
            <a:r>
              <a:rPr lang="zh-TW" altLang="en-US" sz="2400" dirty="0" smtClean="0"/>
              <a:t>楊孟財</a:t>
            </a:r>
            <a:endParaRPr lang="en-US" altLang="zh-TW" sz="2400" dirty="0" smtClean="0"/>
          </a:p>
          <a:p>
            <a:r>
              <a:rPr lang="zh-TW" altLang="en-US" sz="2400" dirty="0"/>
              <a:t>　</a:t>
            </a:r>
            <a:r>
              <a:rPr lang="zh-TW" altLang="en-US" sz="2400" dirty="0" smtClean="0"/>
              <a:t>　　</a:t>
            </a:r>
            <a:r>
              <a:rPr lang="en-US" altLang="zh-TW" sz="2400" dirty="0" smtClean="0"/>
              <a:t>B10309042</a:t>
            </a:r>
            <a:r>
              <a:rPr lang="zh-TW" altLang="en-US" sz="2400" dirty="0"/>
              <a:t>　</a:t>
            </a:r>
            <a:r>
              <a:rPr lang="zh-TW" altLang="en-US" sz="2400" dirty="0" smtClean="0"/>
              <a:t>洪翌修</a:t>
            </a:r>
            <a:endParaRPr lang="en-US" altLang="zh-TW" sz="24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1187624" y="4587093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指導老師：</a:t>
            </a:r>
            <a:r>
              <a:rPr lang="en-US" altLang="zh-TW" sz="2400" dirty="0" smtClean="0"/>
              <a:t>Jerry</a:t>
            </a:r>
          </a:p>
        </p:txBody>
      </p:sp>
    </p:spTree>
    <p:extLst>
      <p:ext uri="{BB962C8B-B14F-4D97-AF65-F5344CB8AC3E}">
        <p14:creationId xmlns:p14="http://schemas.microsoft.com/office/powerpoint/2010/main" val="100833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pPr algn="ctr"/>
            <a:r>
              <a:rPr lang="zh-TW" altLang="en-US" sz="4400" dirty="0" smtClean="0"/>
              <a:t>網站截圖</a:t>
            </a:r>
            <a:r>
              <a:rPr lang="en-US" altLang="zh-TW" sz="4400" dirty="0" smtClean="0"/>
              <a:t>-TAG Filter</a:t>
            </a:r>
            <a:endParaRPr lang="zh-TW" altLang="en-US" sz="4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80" y="1628800"/>
            <a:ext cx="6732240" cy="376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75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pPr algn="ctr"/>
            <a:r>
              <a:rPr lang="zh-TW" altLang="en-US" sz="4400" dirty="0" smtClean="0"/>
              <a:t>網站截圖</a:t>
            </a:r>
            <a:r>
              <a:rPr lang="en-US" altLang="zh-TW" sz="4400" dirty="0" smtClean="0"/>
              <a:t>-</a:t>
            </a:r>
            <a:r>
              <a:rPr lang="zh-TW" altLang="en-US" sz="4400" dirty="0" smtClean="0"/>
              <a:t>簡介</a:t>
            </a:r>
            <a:endParaRPr lang="zh-TW" altLang="en-US" sz="4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979" y="1844824"/>
            <a:ext cx="4910041" cy="347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11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pPr algn="ctr"/>
            <a:r>
              <a:rPr lang="zh-TW" altLang="en-US" sz="4400" dirty="0" smtClean="0"/>
              <a:t>網站截圖</a:t>
            </a:r>
            <a:r>
              <a:rPr lang="en-US" altLang="zh-TW" sz="4400" dirty="0" smtClean="0"/>
              <a:t>-</a:t>
            </a:r>
            <a:r>
              <a:rPr lang="zh-TW" altLang="en-US" sz="4400" dirty="0" smtClean="0"/>
              <a:t>作者列表</a:t>
            </a:r>
            <a:endParaRPr lang="zh-TW" altLang="en-US" sz="4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628800"/>
            <a:ext cx="5640170" cy="399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18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pPr algn="ctr"/>
            <a:r>
              <a:rPr lang="zh-TW" altLang="en-US" sz="4400" dirty="0" smtClean="0"/>
              <a:t>網站截圖</a:t>
            </a:r>
            <a:r>
              <a:rPr lang="en-US" altLang="zh-TW" sz="4400" dirty="0" smtClean="0"/>
              <a:t>-</a:t>
            </a:r>
            <a:r>
              <a:rPr lang="zh-TW" altLang="en-US" sz="4400" dirty="0" smtClean="0"/>
              <a:t>作者詳情</a:t>
            </a:r>
            <a:endParaRPr lang="zh-TW" altLang="en-US" sz="4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677" y="1628800"/>
            <a:ext cx="5670645" cy="401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7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pPr algn="ctr"/>
            <a:r>
              <a:rPr lang="zh-TW" altLang="en-US" sz="4400" dirty="0" smtClean="0"/>
              <a:t>自評分數與心得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619672" y="1600200"/>
            <a:ext cx="6914728" cy="3629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zh-TW" sz="3900" dirty="0" smtClean="0"/>
          </a:p>
          <a:p>
            <a:pPr marL="457200" lvl="1" indent="0">
              <a:buNone/>
            </a:pPr>
            <a:r>
              <a:rPr lang="en-US" altLang="zh-TW" dirty="0" smtClean="0"/>
              <a:t>	</a:t>
            </a:r>
            <a:r>
              <a:rPr lang="zh-TW" altLang="en-US" sz="2600" dirty="0" smtClean="0"/>
              <a:t>翌</a:t>
            </a:r>
            <a:r>
              <a:rPr lang="zh-TW" altLang="en-US" sz="2600" dirty="0" smtClean="0"/>
              <a:t>修：</a:t>
            </a:r>
            <a:r>
              <a:rPr lang="zh-TW" altLang="en-US" sz="2600" dirty="0"/>
              <a:t>在這次製作網頁的過程中，學到很多，</a:t>
            </a:r>
            <a:r>
              <a:rPr lang="zh-TW" altLang="en-US" sz="2600" dirty="0" smtClean="0"/>
              <a:t>過程中我</a:t>
            </a:r>
            <a:r>
              <a:rPr lang="zh-TW" altLang="en-US" sz="2600" dirty="0"/>
              <a:t>認為比較有問題的地方應該是前後端整合的</a:t>
            </a:r>
            <a:r>
              <a:rPr lang="zh-TW" altLang="en-US" sz="2600" dirty="0" smtClean="0"/>
              <a:t>部分。</a:t>
            </a:r>
            <a:endParaRPr lang="en-US" altLang="zh-TW" sz="2600" dirty="0" smtClean="0"/>
          </a:p>
          <a:p>
            <a:pPr marL="457200" lvl="1" indent="0">
              <a:buNone/>
            </a:pPr>
            <a:endParaRPr lang="en-US" altLang="zh-TW" sz="2600" dirty="0" smtClean="0"/>
          </a:p>
          <a:p>
            <a:pPr marL="457200" lvl="1" indent="0">
              <a:buNone/>
            </a:pPr>
            <a:r>
              <a:rPr lang="en-US" altLang="zh-TW" sz="2600" dirty="0" smtClean="0"/>
              <a:t>	</a:t>
            </a:r>
            <a:r>
              <a:rPr lang="zh-TW" altLang="en-US" sz="2600" dirty="0" smtClean="0"/>
              <a:t>孟</a:t>
            </a:r>
            <a:r>
              <a:rPr lang="zh-TW" altLang="en-US" sz="2600" dirty="0"/>
              <a:t>財：如果沒有柏儒跟翌修的</a:t>
            </a:r>
            <a:r>
              <a:rPr lang="en-US" altLang="zh-TW" sz="2600" dirty="0"/>
              <a:t>carry</a:t>
            </a:r>
            <a:r>
              <a:rPr lang="zh-TW" altLang="en-US" sz="2600" dirty="0"/>
              <a:t>我大概完蛋了，感謝他們沒有嫌棄我</a:t>
            </a:r>
            <a:r>
              <a:rPr lang="en-US" altLang="zh-TW" sz="2600" dirty="0"/>
              <a:t>! </a:t>
            </a:r>
            <a:r>
              <a:rPr lang="zh-TW" altLang="en-US" sz="2600" dirty="0" smtClean="0"/>
              <a:t>雖然常常</a:t>
            </a:r>
            <a:r>
              <a:rPr lang="zh-TW" altLang="en-US" sz="2600" dirty="0"/>
              <a:t>彼此時間不能配合等，但我們還是完成了</a:t>
            </a:r>
            <a:r>
              <a:rPr lang="en-US" altLang="zh-TW" sz="2600" dirty="0" smtClean="0"/>
              <a:t>!</a:t>
            </a:r>
            <a:endParaRPr lang="en-US" altLang="zh-TW" sz="2600" dirty="0" smtClean="0"/>
          </a:p>
          <a:p>
            <a:pPr marL="457200" lvl="1" indent="0">
              <a:buNone/>
            </a:pPr>
            <a:endParaRPr lang="en-US" altLang="zh-TW" sz="2600" dirty="0"/>
          </a:p>
          <a:p>
            <a:pPr marL="457200" lvl="1" indent="0">
              <a:buNone/>
            </a:pPr>
            <a:r>
              <a:rPr lang="en-US" altLang="zh-TW" sz="2600" dirty="0" smtClean="0"/>
              <a:t>	</a:t>
            </a:r>
            <a:r>
              <a:rPr lang="zh-TW" altLang="en-US" sz="2600" dirty="0" smtClean="0"/>
              <a:t>柏儒：又</a:t>
            </a:r>
            <a:r>
              <a:rPr lang="en-US" altLang="zh-TW" sz="2600" dirty="0" smtClean="0"/>
              <a:t>carry</a:t>
            </a:r>
            <a:r>
              <a:rPr lang="zh-TW" altLang="en-US" sz="2600" dirty="0" smtClean="0"/>
              <a:t>了一場，累死先去睡了晚安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05626" y="2348880"/>
            <a:ext cx="82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70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05626" y="3741787"/>
            <a:ext cx="82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</a:t>
            </a:r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205626" y="4767535"/>
            <a:ext cx="82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100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641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 smtClean="0">
                <a:latin typeface="+mj-ea"/>
              </a:rPr>
              <a:t>背景動機</a:t>
            </a:r>
            <a:endParaRPr lang="zh-TW" altLang="en-US" sz="4400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09600" y="1916832"/>
            <a:ext cx="7924800" cy="4114800"/>
          </a:xfrm>
        </p:spPr>
        <p:txBody>
          <a:bodyPr>
            <a:noAutofit/>
          </a:bodyPr>
          <a:lstStyle/>
          <a:p>
            <a:r>
              <a:rPr lang="zh-TW" altLang="en-US" sz="2400" dirty="0" smtClean="0"/>
              <a:t>在</a:t>
            </a:r>
            <a:r>
              <a:rPr lang="en-US" altLang="zh-TW" sz="2400" dirty="0" smtClean="0"/>
              <a:t>YouTube</a:t>
            </a:r>
            <a:r>
              <a:rPr lang="zh-TW" altLang="en-US" sz="2400" dirty="0" smtClean="0"/>
              <a:t>中有許多具有意義以及正向能量的影片，我們希望將這些影片分享給大家，讓大家一起補充正面能量。</a:t>
            </a:r>
            <a:endParaRPr lang="en-US" altLang="zh-TW" sz="2400" dirty="0" smtClean="0"/>
          </a:p>
          <a:p>
            <a:r>
              <a:rPr lang="zh-TW" altLang="en-US" sz="2400" dirty="0" smtClean="0"/>
              <a:t>此外，也有很多專業能力的資源在</a:t>
            </a:r>
            <a:r>
              <a:rPr lang="en-US" altLang="zh-TW" sz="2400" dirty="0" smtClean="0"/>
              <a:t>YouTube</a:t>
            </a:r>
            <a:r>
              <a:rPr lang="zh-TW" altLang="en-US" sz="2400" dirty="0" smtClean="0"/>
              <a:t>上，例如烹飪、各種專業軟體的教學等等極有用處的影片，也希望可以跟大家分享。</a:t>
            </a:r>
            <a:endParaRPr lang="en-US" altLang="zh-TW" sz="2400" dirty="0"/>
          </a:p>
          <a:p>
            <a:r>
              <a:rPr lang="zh-TW" altLang="en-US" sz="2400" dirty="0" smtClean="0"/>
              <a:t>由我們來為大家篩選影片，進行分類，確保出現在網站中的影片的內容是有用或有趣的。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30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 smtClean="0"/>
              <a:t>網站介紹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09600" y="2204864"/>
            <a:ext cx="79248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000" dirty="0"/>
              <a:t>	</a:t>
            </a:r>
            <a:r>
              <a:rPr lang="zh-TW" altLang="en-US" sz="3000" dirty="0" smtClean="0"/>
              <a:t>網站的形式我們決定</a:t>
            </a:r>
            <a:r>
              <a:rPr lang="zh-TW" altLang="en-US" sz="3000" dirty="0"/>
              <a:t>以</a:t>
            </a:r>
            <a:r>
              <a:rPr lang="zh-TW" altLang="en-US" sz="3000" dirty="0" smtClean="0"/>
              <a:t>類似於部落格的樣式程現，並為影片作分類、撰寫介紹的文章。</a:t>
            </a:r>
            <a:endParaRPr lang="en-US" altLang="zh-TW" sz="3000" dirty="0" smtClean="0"/>
          </a:p>
          <a:p>
            <a:pPr marL="0" indent="0">
              <a:buNone/>
            </a:pPr>
            <a:r>
              <a:rPr lang="en-US" altLang="zh-TW" sz="3000" dirty="0"/>
              <a:t>	</a:t>
            </a:r>
            <a:r>
              <a:rPr lang="zh-TW" altLang="en-US" sz="3000" dirty="0" smtClean="0"/>
              <a:t>分享的影片我們鎖定有音樂、舞蹈、軟體教學、烹飪教學、勵志影片、寵物等等。</a:t>
            </a:r>
            <a:endParaRPr lang="en-US" altLang="zh-TW" sz="3000" dirty="0" smtClean="0"/>
          </a:p>
          <a:p>
            <a:pPr marL="0" indent="0">
              <a:buNone/>
            </a:pPr>
            <a:r>
              <a:rPr lang="en-US" altLang="zh-TW" sz="3000" dirty="0"/>
              <a:t>	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7583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 smtClean="0"/>
              <a:t>網站規劃</a:t>
            </a:r>
            <a:endParaRPr lang="zh-TW" altLang="en-US" sz="4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16832"/>
            <a:ext cx="6840760" cy="4032448"/>
          </a:xfrm>
        </p:spPr>
      </p:pic>
    </p:spTree>
    <p:extLst>
      <p:ext uri="{BB962C8B-B14F-4D97-AF65-F5344CB8AC3E}">
        <p14:creationId xmlns:p14="http://schemas.microsoft.com/office/powerpoint/2010/main" val="331541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 smtClean="0"/>
              <a:t>團隊分工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232012" y="1600200"/>
            <a:ext cx="8732476" cy="4114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altLang="zh-TW" sz="3600" dirty="0">
              <a:solidFill>
                <a:schemeClr val="accent1"/>
              </a:solidFill>
            </a:endParaRPr>
          </a:p>
          <a:p>
            <a:r>
              <a:rPr lang="zh-TW" altLang="en-US" sz="3600" dirty="0" smtClean="0">
                <a:solidFill>
                  <a:schemeClr val="accent1"/>
                </a:solidFill>
              </a:rPr>
              <a:t>黃柏儒：版面設計、前端</a:t>
            </a:r>
            <a:r>
              <a:rPr lang="zh-TW" altLang="en-US" sz="3600" dirty="0">
                <a:solidFill>
                  <a:schemeClr val="accent1"/>
                </a:solidFill>
              </a:rPr>
              <a:t>、前後端整合</a:t>
            </a:r>
          </a:p>
          <a:p>
            <a:r>
              <a:rPr lang="zh-TW" altLang="en-US" sz="3600" dirty="0" smtClean="0">
                <a:solidFill>
                  <a:schemeClr val="accent1"/>
                </a:solidFill>
              </a:rPr>
              <a:t>洪</a:t>
            </a:r>
            <a:r>
              <a:rPr lang="zh-TW" altLang="en-US" sz="3600" dirty="0">
                <a:solidFill>
                  <a:schemeClr val="accent1"/>
                </a:solidFill>
              </a:rPr>
              <a:t>翌</a:t>
            </a:r>
            <a:r>
              <a:rPr lang="zh-TW" altLang="en-US" sz="3600" dirty="0" smtClean="0">
                <a:solidFill>
                  <a:schemeClr val="accent1"/>
                </a:solidFill>
              </a:rPr>
              <a:t>修：後端、文案</a:t>
            </a:r>
            <a:r>
              <a:rPr lang="zh-TW" altLang="en-US" sz="3600" dirty="0">
                <a:solidFill>
                  <a:schemeClr val="accent1"/>
                </a:solidFill>
              </a:rPr>
              <a:t>構想、前後端</a:t>
            </a:r>
            <a:r>
              <a:rPr lang="zh-TW" altLang="en-US" sz="3600" dirty="0" smtClean="0">
                <a:solidFill>
                  <a:schemeClr val="accent1"/>
                </a:solidFill>
              </a:rPr>
              <a:t>整合</a:t>
            </a:r>
            <a:endParaRPr lang="zh-TW" altLang="en-US" sz="3600" dirty="0">
              <a:solidFill>
                <a:schemeClr val="accent1"/>
              </a:solidFill>
            </a:endParaRPr>
          </a:p>
          <a:p>
            <a:r>
              <a:rPr lang="zh-TW" altLang="en-US" sz="3600" dirty="0" smtClean="0">
                <a:solidFill>
                  <a:schemeClr val="accent1"/>
                </a:solidFill>
              </a:rPr>
              <a:t>楊孟財</a:t>
            </a:r>
            <a:r>
              <a:rPr lang="zh-TW" altLang="en-US" sz="3600" dirty="0">
                <a:solidFill>
                  <a:schemeClr val="accent1"/>
                </a:solidFill>
              </a:rPr>
              <a:t>：</a:t>
            </a:r>
            <a:r>
              <a:rPr lang="zh-TW" altLang="en-US" sz="3600" dirty="0" smtClean="0">
                <a:solidFill>
                  <a:schemeClr val="accent1"/>
                </a:solidFill>
              </a:rPr>
              <a:t>簡報製作、文案構想</a:t>
            </a:r>
            <a:endParaRPr lang="zh-TW" altLang="en-US" sz="3600" dirty="0">
              <a:solidFill>
                <a:schemeClr val="accent1"/>
              </a:solidFill>
            </a:endParaRPr>
          </a:p>
          <a:p>
            <a:pPr algn="ctr"/>
            <a:endParaRPr lang="zh-TW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19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/>
              <a:t>開發進度</a:t>
            </a:r>
          </a:p>
        </p:txBody>
      </p:sp>
      <p:graphicFrame>
        <p:nvGraphicFramePr>
          <p:cNvPr id="38" name="內容版面配置區 3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87682893"/>
              </p:ext>
            </p:extLst>
          </p:nvPr>
        </p:nvGraphicFramePr>
        <p:xfrm>
          <a:off x="609600" y="1600200"/>
          <a:ext cx="79248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058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11560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8800" b="1" dirty="0" smtClean="0">
                <a:solidFill>
                  <a:srgbClr val="FF0066"/>
                </a:solidFill>
                <a:latin typeface="Kozuka Gothic Pr6N EL" pitchFamily="34" charset="-128"/>
                <a:ea typeface="Kozuka Gothic Pr6N EL" pitchFamily="34" charset="-128"/>
              </a:rPr>
              <a:t>DEMO</a:t>
            </a:r>
            <a:endParaRPr lang="zh-TW" altLang="en-US" sz="8800" b="1" dirty="0">
              <a:solidFill>
                <a:srgbClr val="FF0066"/>
              </a:solidFill>
              <a:latin typeface="Kozuka Gothic Pr6N EL" pitchFamily="34" charset="-128"/>
              <a:ea typeface="Kozuka Gothic Pr6N E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529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pPr algn="ctr"/>
            <a:r>
              <a:rPr lang="zh-TW" altLang="en-US" sz="4400" dirty="0" smtClean="0"/>
              <a:t>網站截圖</a:t>
            </a:r>
            <a:r>
              <a:rPr lang="en-US" altLang="zh-TW" sz="4400" dirty="0" smtClean="0"/>
              <a:t>-</a:t>
            </a:r>
            <a:r>
              <a:rPr lang="zh-TW" altLang="en-US" sz="4400" dirty="0" smtClean="0"/>
              <a:t>首頁</a:t>
            </a:r>
            <a:endParaRPr lang="zh-TW" altLang="en-US" sz="4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426" y="2132856"/>
            <a:ext cx="5028433" cy="275254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135" y="2628319"/>
            <a:ext cx="2053036" cy="28975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3848294"/>
            <a:ext cx="920818" cy="16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2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pPr algn="ctr"/>
            <a:r>
              <a:rPr lang="zh-TW" altLang="en-US" sz="4400" dirty="0" smtClean="0"/>
              <a:t>網站截圖</a:t>
            </a:r>
            <a:r>
              <a:rPr lang="en-US" altLang="zh-TW" sz="4400" dirty="0" smtClean="0"/>
              <a:t>-</a:t>
            </a:r>
            <a:r>
              <a:rPr lang="zh-TW" altLang="en-US" sz="4400" dirty="0" smtClean="0"/>
              <a:t>文章全文</a:t>
            </a:r>
            <a:endParaRPr lang="zh-TW" altLang="en-US" sz="4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122" y="1556792"/>
            <a:ext cx="5647755" cy="399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93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地平線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地平線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3.xml><?xml version="1.0" encoding="utf-8"?>
<a:themeOverride xmlns:a="http://schemas.openxmlformats.org/drawingml/2006/main">
  <a:clrScheme name="地平線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4.xml><?xml version="1.0" encoding="utf-8"?>
<a:themeOverride xmlns:a="http://schemas.openxmlformats.org/drawingml/2006/main">
  <a:clrScheme name="地平線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5.xml><?xml version="1.0" encoding="utf-8"?>
<a:themeOverride xmlns:a="http://schemas.openxmlformats.org/drawingml/2006/main">
  <a:clrScheme name="地平線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ppt/theme/themeOverride6.xml><?xml version="1.0" encoding="utf-8"?>
<a:themeOverride xmlns:a="http://schemas.openxmlformats.org/drawingml/2006/main">
  <a:clrScheme name="地平線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187</Words>
  <Application>Microsoft Office PowerPoint</Application>
  <PresentationFormat>如螢幕大小 (4:3)</PresentationFormat>
  <Paragraphs>38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Kozuka Gothic Pr6N EL</vt:lpstr>
      <vt:lpstr>微軟正黑體</vt:lpstr>
      <vt:lpstr>Arial</vt:lpstr>
      <vt:lpstr>Arial Narrow</vt:lpstr>
      <vt:lpstr>地平線</vt:lpstr>
      <vt:lpstr>TubeBook</vt:lpstr>
      <vt:lpstr>背景動機</vt:lpstr>
      <vt:lpstr>網站介紹</vt:lpstr>
      <vt:lpstr>網站規劃</vt:lpstr>
      <vt:lpstr>團隊分工</vt:lpstr>
      <vt:lpstr>開發進度</vt:lpstr>
      <vt:lpstr>PowerPoint 簡報</vt:lpstr>
      <vt:lpstr>網站截圖-首頁</vt:lpstr>
      <vt:lpstr>網站截圖-文章全文</vt:lpstr>
      <vt:lpstr>網站截圖-TAG Filter</vt:lpstr>
      <vt:lpstr>網站截圖-簡介</vt:lpstr>
      <vt:lpstr>網站截圖-作者列表</vt:lpstr>
      <vt:lpstr>網站截圖-作者詳情</vt:lpstr>
      <vt:lpstr>自評分數與心得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TubeBook</dc:title>
  <dc:creator>ASUS</dc:creator>
  <cp:lastModifiedBy>Miles Huang</cp:lastModifiedBy>
  <cp:revision>26</cp:revision>
  <dcterms:created xsi:type="dcterms:W3CDTF">2016-05-05T07:39:04Z</dcterms:created>
  <dcterms:modified xsi:type="dcterms:W3CDTF">2016-06-17T02:15:50Z</dcterms:modified>
</cp:coreProperties>
</file>