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handoutMasterIdLst>
    <p:handoutMasterId r:id="rId12"/>
  </p:handoutMasterIdLst>
  <p:sldIdLst>
    <p:sldId id="263" r:id="rId2"/>
    <p:sldId id="257" r:id="rId3"/>
    <p:sldId id="261" r:id="rId4"/>
    <p:sldId id="262" r:id="rId5"/>
    <p:sldId id="256" r:id="rId6"/>
    <p:sldId id="258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66CC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1474" autoAdjust="0"/>
  </p:normalViewPr>
  <p:slideViewPr>
    <p:cSldViewPr snapToGrid="0">
      <p:cViewPr varScale="1">
        <p:scale>
          <a:sx n="88" d="100"/>
          <a:sy n="88" d="100"/>
        </p:scale>
        <p:origin x="80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95CA1-F6EF-4317-8695-1DFD45F83C59}" type="doc">
      <dgm:prSet loTypeId="urn:microsoft.com/office/officeart/2005/8/layout/hProcess11" loCatId="process" qsTypeId="urn:microsoft.com/office/officeart/2005/8/quickstyle/simple1" qsCatId="simple" csTypeId="urn:microsoft.com/office/officeart/2005/8/colors/accent3_2" csCatId="accent3" phldr="1"/>
      <dgm:spPr/>
    </dgm:pt>
    <dgm:pt modelId="{38F37525-F018-4D00-B12C-848B27031481}">
      <dgm:prSet phldrT="[文字]" custT="1"/>
      <dgm:spPr/>
      <dgm:t>
        <a:bodyPr/>
        <a:lstStyle/>
        <a:p>
          <a:endParaRPr lang="zh-TW" altLang="en-US" sz="4000" dirty="0">
            <a:latin typeface="微軟正黑體" pitchFamily="34" charset="-120"/>
            <a:ea typeface="微軟正黑體" pitchFamily="34" charset="-120"/>
          </a:endParaRPr>
        </a:p>
      </dgm:t>
    </dgm:pt>
    <dgm:pt modelId="{40A5B49B-407F-4BA8-993E-A1FBF38DB5A2}" type="parTrans" cxnId="{E8654323-F96A-47D1-AA43-E2B0CE8F5EC3}">
      <dgm:prSet/>
      <dgm:spPr/>
      <dgm:t>
        <a:bodyPr/>
        <a:lstStyle/>
        <a:p>
          <a:endParaRPr lang="zh-TW" altLang="en-US"/>
        </a:p>
      </dgm:t>
    </dgm:pt>
    <dgm:pt modelId="{B4CC0AC5-A924-4542-A21B-35451426B01A}" type="sibTrans" cxnId="{E8654323-F96A-47D1-AA43-E2B0CE8F5EC3}">
      <dgm:prSet/>
      <dgm:spPr/>
      <dgm:t>
        <a:bodyPr/>
        <a:lstStyle/>
        <a:p>
          <a:endParaRPr lang="zh-TW" altLang="en-US"/>
        </a:p>
      </dgm:t>
    </dgm:pt>
    <dgm:pt modelId="{4EC99013-E811-406C-B16E-A81AA1F722A2}" type="pres">
      <dgm:prSet presAssocID="{26C95CA1-F6EF-4317-8695-1DFD45F83C59}" presName="Name0" presStyleCnt="0">
        <dgm:presLayoutVars>
          <dgm:dir/>
          <dgm:resizeHandles val="exact"/>
        </dgm:presLayoutVars>
      </dgm:prSet>
      <dgm:spPr/>
    </dgm:pt>
    <dgm:pt modelId="{923869CF-B9C2-4D0F-B23D-5E37285D81CC}" type="pres">
      <dgm:prSet presAssocID="{26C95CA1-F6EF-4317-8695-1DFD45F83C59}" presName="arrow" presStyleLbl="bgShp" presStyleIdx="0" presStyleCnt="1" custLinFactNeighborY="-2679"/>
      <dgm:spPr>
        <a:solidFill>
          <a:schemeClr val="bg2">
            <a:lumMod val="75000"/>
          </a:schemeClr>
        </a:solidFill>
        <a:ln w="57150">
          <a:solidFill>
            <a:srgbClr val="FFFFFF"/>
          </a:solidFill>
        </a:ln>
      </dgm:spPr>
    </dgm:pt>
    <dgm:pt modelId="{0C4D2C8D-7DCA-48F0-A5DB-05DA74ED41A3}" type="pres">
      <dgm:prSet presAssocID="{26C95CA1-F6EF-4317-8695-1DFD45F83C59}" presName="points" presStyleCnt="0"/>
      <dgm:spPr/>
    </dgm:pt>
    <dgm:pt modelId="{9ABEC711-9F30-48AF-BB62-CFB3C9D09D8D}" type="pres">
      <dgm:prSet presAssocID="{38F37525-F018-4D00-B12C-848B27031481}" presName="compositeA" presStyleCnt="0"/>
      <dgm:spPr/>
    </dgm:pt>
    <dgm:pt modelId="{3D08B12E-A081-41F2-AAF9-488E7A914D07}" type="pres">
      <dgm:prSet presAssocID="{38F37525-F018-4D00-B12C-848B27031481}" presName="textA" presStyleLbl="revTx" presStyleIdx="0" presStyleCnt="1" custAng="10800000" custFlipVert="1" custScaleX="42361" custScaleY="74637" custLinFactNeighborX="-21925" custLinFactNeighborY="23567">
        <dgm:presLayoutVars>
          <dgm:bulletEnabled val="1"/>
        </dgm:presLayoutVars>
      </dgm:prSet>
      <dgm:spPr/>
    </dgm:pt>
    <dgm:pt modelId="{9A13652F-F50F-411B-B365-13174581C8CE}" type="pres">
      <dgm:prSet presAssocID="{38F37525-F018-4D00-B12C-848B27031481}" presName="circleA" presStyleLbl="node1" presStyleIdx="0" presStyleCnt="1" custLinFactNeighborX="31620" custLinFactNeighborY="14085"/>
      <dgm:spPr>
        <a:solidFill>
          <a:srgbClr val="002060"/>
        </a:solidFill>
        <a:ln w="38100">
          <a:solidFill>
            <a:srgbClr val="FFFFFF"/>
          </a:solidFill>
        </a:ln>
      </dgm:spPr>
    </dgm:pt>
    <dgm:pt modelId="{F826CD4A-D0CA-4153-AC69-F090E0C4A1D4}" type="pres">
      <dgm:prSet presAssocID="{38F37525-F018-4D00-B12C-848B27031481}" presName="spaceA" presStyleCnt="0"/>
      <dgm:spPr/>
    </dgm:pt>
  </dgm:ptLst>
  <dgm:cxnLst>
    <dgm:cxn modelId="{3D3DF705-6E0C-41FE-B571-45527468DC2D}" type="presOf" srcId="{38F37525-F018-4D00-B12C-848B27031481}" destId="{3D08B12E-A081-41F2-AAF9-488E7A914D07}" srcOrd="0" destOrd="0" presId="urn:microsoft.com/office/officeart/2005/8/layout/hProcess11"/>
    <dgm:cxn modelId="{E8654323-F96A-47D1-AA43-E2B0CE8F5EC3}" srcId="{26C95CA1-F6EF-4317-8695-1DFD45F83C59}" destId="{38F37525-F018-4D00-B12C-848B27031481}" srcOrd="0" destOrd="0" parTransId="{40A5B49B-407F-4BA8-993E-A1FBF38DB5A2}" sibTransId="{B4CC0AC5-A924-4542-A21B-35451426B01A}"/>
    <dgm:cxn modelId="{2A7FC6D4-7CC9-425A-8BF8-EBAE552E941E}" type="presOf" srcId="{26C95CA1-F6EF-4317-8695-1DFD45F83C59}" destId="{4EC99013-E811-406C-B16E-A81AA1F722A2}" srcOrd="0" destOrd="0" presId="urn:microsoft.com/office/officeart/2005/8/layout/hProcess11"/>
    <dgm:cxn modelId="{A0796FDF-5C21-4549-9E8B-DE2DC79CA314}" type="presParOf" srcId="{4EC99013-E811-406C-B16E-A81AA1F722A2}" destId="{923869CF-B9C2-4D0F-B23D-5E37285D81CC}" srcOrd="0" destOrd="0" presId="urn:microsoft.com/office/officeart/2005/8/layout/hProcess11"/>
    <dgm:cxn modelId="{E3579FA0-C608-45D2-B5DA-01524EFBCB20}" type="presParOf" srcId="{4EC99013-E811-406C-B16E-A81AA1F722A2}" destId="{0C4D2C8D-7DCA-48F0-A5DB-05DA74ED41A3}" srcOrd="1" destOrd="0" presId="urn:microsoft.com/office/officeart/2005/8/layout/hProcess11"/>
    <dgm:cxn modelId="{E1F2A692-14C9-4672-B957-3300A4C72CC4}" type="presParOf" srcId="{0C4D2C8D-7DCA-48F0-A5DB-05DA74ED41A3}" destId="{9ABEC711-9F30-48AF-BB62-CFB3C9D09D8D}" srcOrd="0" destOrd="0" presId="urn:microsoft.com/office/officeart/2005/8/layout/hProcess11"/>
    <dgm:cxn modelId="{A8508A9C-9FFE-47E9-88A0-5A0254FE2D50}" type="presParOf" srcId="{9ABEC711-9F30-48AF-BB62-CFB3C9D09D8D}" destId="{3D08B12E-A081-41F2-AAF9-488E7A914D07}" srcOrd="0" destOrd="0" presId="urn:microsoft.com/office/officeart/2005/8/layout/hProcess11"/>
    <dgm:cxn modelId="{20184892-1569-4151-9490-7D5740EB4344}" type="presParOf" srcId="{9ABEC711-9F30-48AF-BB62-CFB3C9D09D8D}" destId="{9A13652F-F50F-411B-B365-13174581C8CE}" srcOrd="1" destOrd="0" presId="urn:microsoft.com/office/officeart/2005/8/layout/hProcess11"/>
    <dgm:cxn modelId="{D2D19910-1262-4838-AA68-B8333F0959F1}" type="presParOf" srcId="{9ABEC711-9F30-48AF-BB62-CFB3C9D09D8D}" destId="{F826CD4A-D0CA-4153-AC69-F090E0C4A1D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8E5E87-1CB5-4001-BF97-A47CE1A94E6A}" type="doc">
      <dgm:prSet loTypeId="urn:microsoft.com/office/officeart/2005/8/layout/cycle8" loCatId="cycle" qsTypeId="urn:microsoft.com/office/officeart/2005/8/quickstyle/3d4" qsCatId="3D" csTypeId="urn:microsoft.com/office/officeart/2005/8/colors/accent3_4" csCatId="accent3" phldr="1"/>
      <dgm:spPr/>
      <dgm:t>
        <a:bodyPr/>
        <a:lstStyle/>
        <a:p>
          <a:endParaRPr lang="zh-TW" altLang="en-US"/>
        </a:p>
      </dgm:t>
    </dgm:pt>
    <dgm:pt modelId="{0539749D-9C9B-4E9C-A780-38B69F21234A}">
      <dgm:prSet phldrT="[文字]" custT="1"/>
      <dgm:spPr/>
      <dgm:t>
        <a:bodyPr/>
        <a:lstStyle/>
        <a:p>
          <a:r>
            <a:rPr lang="zh-TW" altLang="en-US" sz="2800" dirty="0">
              <a:latin typeface="微軟正黑體" pitchFamily="34" charset="-120"/>
              <a:ea typeface="微軟正黑體" pitchFamily="34" charset="-120"/>
            </a:rPr>
            <a:t>錯誤觀念</a:t>
          </a:r>
        </a:p>
      </dgm:t>
    </dgm:pt>
    <dgm:pt modelId="{57537C4C-EC90-4E35-937B-043117DCE025}" type="parTrans" cxnId="{B9B63003-6C8C-4A61-873D-5133712417DA}">
      <dgm:prSet/>
      <dgm:spPr/>
      <dgm:t>
        <a:bodyPr/>
        <a:lstStyle/>
        <a:p>
          <a:endParaRPr lang="zh-TW" altLang="en-US"/>
        </a:p>
      </dgm:t>
    </dgm:pt>
    <dgm:pt modelId="{B145DE34-0C80-4348-832B-0107784C602C}" type="sibTrans" cxnId="{B9B63003-6C8C-4A61-873D-5133712417DA}">
      <dgm:prSet/>
      <dgm:spPr/>
      <dgm:t>
        <a:bodyPr/>
        <a:lstStyle/>
        <a:p>
          <a:endParaRPr lang="zh-TW" altLang="en-US"/>
        </a:p>
      </dgm:t>
    </dgm:pt>
    <dgm:pt modelId="{DAD01BC0-E42D-45E7-9F04-C9242B296DEE}">
      <dgm:prSet phldrT="[文字]" custT="1"/>
      <dgm:spPr/>
      <dgm:t>
        <a:bodyPr/>
        <a:lstStyle/>
        <a:p>
          <a:r>
            <a:rPr lang="zh-TW" altLang="en-US" sz="2800" dirty="0">
              <a:latin typeface="微軟正黑體" pitchFamily="34" charset="-120"/>
              <a:ea typeface="微軟正黑體" pitchFamily="34" charset="-120"/>
            </a:rPr>
            <a:t>胖</a:t>
          </a:r>
          <a:r>
            <a:rPr lang="en-US" altLang="zh-TW" sz="2800" dirty="0"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2800" dirty="0">
              <a:latin typeface="微軟正黑體" pitchFamily="34" charset="-120"/>
              <a:ea typeface="微軟正黑體" pitchFamily="34" charset="-120"/>
            </a:rPr>
            <a:t>瘦</a:t>
          </a:r>
          <a:r>
            <a:rPr lang="en-US" altLang="zh-TW" sz="2800" dirty="0"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2800" dirty="0">
              <a:latin typeface="微軟正黑體" pitchFamily="34" charset="-120"/>
              <a:ea typeface="微軟正黑體" pitchFamily="34" charset="-120"/>
            </a:rPr>
            <a:t>壯</a:t>
          </a:r>
        </a:p>
      </dgm:t>
    </dgm:pt>
    <dgm:pt modelId="{857A1EDF-7DB9-4399-A9C8-15C44261CCB8}" type="parTrans" cxnId="{F3605D87-BFA1-4DA6-A1E1-DD947D9E1C75}">
      <dgm:prSet/>
      <dgm:spPr/>
      <dgm:t>
        <a:bodyPr/>
        <a:lstStyle/>
        <a:p>
          <a:endParaRPr lang="zh-TW" altLang="en-US"/>
        </a:p>
      </dgm:t>
    </dgm:pt>
    <dgm:pt modelId="{4D5A8A83-41C7-49A4-9777-38CD6D7941E3}" type="sibTrans" cxnId="{F3605D87-BFA1-4DA6-A1E1-DD947D9E1C75}">
      <dgm:prSet/>
      <dgm:spPr/>
      <dgm:t>
        <a:bodyPr/>
        <a:lstStyle/>
        <a:p>
          <a:endParaRPr lang="zh-TW" altLang="en-US"/>
        </a:p>
      </dgm:t>
    </dgm:pt>
    <dgm:pt modelId="{6BBEB99C-93D4-4DD3-8058-C50023BC4987}">
      <dgm:prSet phldrT="[文字]"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五花八門健身產業</a:t>
          </a:r>
        </a:p>
      </dgm:t>
    </dgm:pt>
    <dgm:pt modelId="{7AE22646-51C6-49D8-8324-76982552D1AD}" type="parTrans" cxnId="{38A8095C-DA94-4752-92E0-44875516D988}">
      <dgm:prSet/>
      <dgm:spPr/>
      <dgm:t>
        <a:bodyPr/>
        <a:lstStyle/>
        <a:p>
          <a:endParaRPr lang="zh-TW" altLang="en-US"/>
        </a:p>
      </dgm:t>
    </dgm:pt>
    <dgm:pt modelId="{7D789C61-CA1F-449E-84A5-25FBC3A042EA}" type="sibTrans" cxnId="{38A8095C-DA94-4752-92E0-44875516D988}">
      <dgm:prSet/>
      <dgm:spPr/>
      <dgm:t>
        <a:bodyPr/>
        <a:lstStyle/>
        <a:p>
          <a:endParaRPr lang="zh-TW" altLang="en-US"/>
        </a:p>
      </dgm:t>
    </dgm:pt>
    <dgm:pt modelId="{46EB1EEB-A5A6-4C4C-8D2C-0CF8D31F87E1}">
      <dgm:prSet phldrT="[文字]"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廣告不實的藥物</a:t>
          </a:r>
        </a:p>
      </dgm:t>
    </dgm:pt>
    <dgm:pt modelId="{4EF90FB7-82AE-4040-8950-6E8D32F4F3F7}" type="parTrans" cxnId="{8376CE33-9202-4DBB-87AF-877B11D6B1B5}">
      <dgm:prSet/>
      <dgm:spPr/>
      <dgm:t>
        <a:bodyPr/>
        <a:lstStyle/>
        <a:p>
          <a:endParaRPr lang="zh-TW" altLang="en-US"/>
        </a:p>
      </dgm:t>
    </dgm:pt>
    <dgm:pt modelId="{2A59AB2F-1200-4AC5-8A12-6073E037019B}" type="sibTrans" cxnId="{8376CE33-9202-4DBB-87AF-877B11D6B1B5}">
      <dgm:prSet/>
      <dgm:spPr/>
      <dgm:t>
        <a:bodyPr/>
        <a:lstStyle/>
        <a:p>
          <a:endParaRPr lang="zh-TW" altLang="en-US"/>
        </a:p>
      </dgm:t>
    </dgm:pt>
    <dgm:pt modelId="{1A5A87DD-420C-4D5E-BD33-A35CC1918056}">
      <dgm:prSet phldrT="[文字]" custT="1"/>
      <dgm:spPr/>
      <dgm:t>
        <a:bodyPr/>
        <a:lstStyle/>
        <a:p>
          <a:r>
            <a: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rPr>
            <a:t>自卑感</a:t>
          </a:r>
        </a:p>
      </dgm:t>
    </dgm:pt>
    <dgm:pt modelId="{DBC10EE7-ADB0-4D82-856F-6470159DB6B9}" type="parTrans" cxnId="{7F2D3D76-BDBA-43C2-B2B0-C5D23525D5B7}">
      <dgm:prSet/>
      <dgm:spPr/>
      <dgm:t>
        <a:bodyPr/>
        <a:lstStyle/>
        <a:p>
          <a:endParaRPr lang="zh-TW" altLang="en-US"/>
        </a:p>
      </dgm:t>
    </dgm:pt>
    <dgm:pt modelId="{7164C02A-3331-405F-BD75-64BD81D5E1D1}" type="sibTrans" cxnId="{7F2D3D76-BDBA-43C2-B2B0-C5D23525D5B7}">
      <dgm:prSet/>
      <dgm:spPr/>
      <dgm:t>
        <a:bodyPr/>
        <a:lstStyle/>
        <a:p>
          <a:endParaRPr lang="zh-TW" altLang="en-US"/>
        </a:p>
      </dgm:t>
    </dgm:pt>
    <dgm:pt modelId="{2017B524-EF3D-4C88-9250-6A1BF33087B5}" type="pres">
      <dgm:prSet presAssocID="{3B8E5E87-1CB5-4001-BF97-A47CE1A94E6A}" presName="compositeShape" presStyleCnt="0">
        <dgm:presLayoutVars>
          <dgm:chMax val="7"/>
          <dgm:dir/>
          <dgm:resizeHandles val="exact"/>
        </dgm:presLayoutVars>
      </dgm:prSet>
      <dgm:spPr/>
    </dgm:pt>
    <dgm:pt modelId="{05A37046-2D73-4477-B464-E01FBDED2089}" type="pres">
      <dgm:prSet presAssocID="{3B8E5E87-1CB5-4001-BF97-A47CE1A94E6A}" presName="wedge1" presStyleLbl="node1" presStyleIdx="0" presStyleCnt="5"/>
      <dgm:spPr/>
    </dgm:pt>
    <dgm:pt modelId="{CE4C4439-E37A-41B8-9712-2D933FD64B35}" type="pres">
      <dgm:prSet presAssocID="{3B8E5E87-1CB5-4001-BF97-A47CE1A94E6A}" presName="dummy1a" presStyleCnt="0"/>
      <dgm:spPr/>
    </dgm:pt>
    <dgm:pt modelId="{67F86B99-3B6D-4B8D-91D6-FA9B182A34B5}" type="pres">
      <dgm:prSet presAssocID="{3B8E5E87-1CB5-4001-BF97-A47CE1A94E6A}" presName="dummy1b" presStyleCnt="0"/>
      <dgm:spPr/>
    </dgm:pt>
    <dgm:pt modelId="{8623C5B8-31EB-43B7-9C67-EE8F708E3BFB}" type="pres">
      <dgm:prSet presAssocID="{3B8E5E87-1CB5-4001-BF97-A47CE1A94E6A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C5F13E3-2449-47D6-BDEE-0722EB311AEB}" type="pres">
      <dgm:prSet presAssocID="{3B8E5E87-1CB5-4001-BF97-A47CE1A94E6A}" presName="wedge2" presStyleLbl="node1" presStyleIdx="1" presStyleCnt="5"/>
      <dgm:spPr/>
    </dgm:pt>
    <dgm:pt modelId="{E0BE78A8-7B1A-451C-A306-4DE423299A8C}" type="pres">
      <dgm:prSet presAssocID="{3B8E5E87-1CB5-4001-BF97-A47CE1A94E6A}" presName="dummy2a" presStyleCnt="0"/>
      <dgm:spPr/>
    </dgm:pt>
    <dgm:pt modelId="{EDB262FD-3F2A-4C24-AC3C-5A5F48725C1F}" type="pres">
      <dgm:prSet presAssocID="{3B8E5E87-1CB5-4001-BF97-A47CE1A94E6A}" presName="dummy2b" presStyleCnt="0"/>
      <dgm:spPr/>
    </dgm:pt>
    <dgm:pt modelId="{064CAA97-8664-40C9-8774-243387E71CE3}" type="pres">
      <dgm:prSet presAssocID="{3B8E5E87-1CB5-4001-BF97-A47CE1A94E6A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44CE1FC-9260-4F71-82CB-BEEE49B994E5}" type="pres">
      <dgm:prSet presAssocID="{3B8E5E87-1CB5-4001-BF97-A47CE1A94E6A}" presName="wedge3" presStyleLbl="node1" presStyleIdx="2" presStyleCnt="5"/>
      <dgm:spPr/>
    </dgm:pt>
    <dgm:pt modelId="{D67373AE-7A83-4CF7-B41C-910771B601C2}" type="pres">
      <dgm:prSet presAssocID="{3B8E5E87-1CB5-4001-BF97-A47CE1A94E6A}" presName="dummy3a" presStyleCnt="0"/>
      <dgm:spPr/>
    </dgm:pt>
    <dgm:pt modelId="{CEB6F62D-B1BE-4B92-AFBA-61C125B69AE7}" type="pres">
      <dgm:prSet presAssocID="{3B8E5E87-1CB5-4001-BF97-A47CE1A94E6A}" presName="dummy3b" presStyleCnt="0"/>
      <dgm:spPr/>
    </dgm:pt>
    <dgm:pt modelId="{AA0EAFF6-6E7A-408A-9FE2-E200DEE2AB85}" type="pres">
      <dgm:prSet presAssocID="{3B8E5E87-1CB5-4001-BF97-A47CE1A94E6A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CEA07FA-89F2-4587-B1E9-9AF6DDCE6CEC}" type="pres">
      <dgm:prSet presAssocID="{3B8E5E87-1CB5-4001-BF97-A47CE1A94E6A}" presName="wedge4" presStyleLbl="node1" presStyleIdx="3" presStyleCnt="5"/>
      <dgm:spPr/>
    </dgm:pt>
    <dgm:pt modelId="{FAF95043-AE0B-4420-9EB7-4D29569BCC1F}" type="pres">
      <dgm:prSet presAssocID="{3B8E5E87-1CB5-4001-BF97-A47CE1A94E6A}" presName="dummy4a" presStyleCnt="0"/>
      <dgm:spPr/>
    </dgm:pt>
    <dgm:pt modelId="{A448740D-EE68-4AF1-A22A-035B1FDA9B92}" type="pres">
      <dgm:prSet presAssocID="{3B8E5E87-1CB5-4001-BF97-A47CE1A94E6A}" presName="dummy4b" presStyleCnt="0"/>
      <dgm:spPr/>
    </dgm:pt>
    <dgm:pt modelId="{1546B757-CBE2-4844-BF01-736E577CB719}" type="pres">
      <dgm:prSet presAssocID="{3B8E5E87-1CB5-4001-BF97-A47CE1A94E6A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7D66FAA-E76A-4A2D-8625-CE3267CCB37C}" type="pres">
      <dgm:prSet presAssocID="{3B8E5E87-1CB5-4001-BF97-A47CE1A94E6A}" presName="wedge5" presStyleLbl="node1" presStyleIdx="4" presStyleCnt="5"/>
      <dgm:spPr/>
    </dgm:pt>
    <dgm:pt modelId="{DDF0AD6D-EF5A-41A7-9A93-8F973F037A08}" type="pres">
      <dgm:prSet presAssocID="{3B8E5E87-1CB5-4001-BF97-A47CE1A94E6A}" presName="dummy5a" presStyleCnt="0"/>
      <dgm:spPr/>
    </dgm:pt>
    <dgm:pt modelId="{EE5B7018-BDA5-4C5F-A7C5-52BE8B64EF18}" type="pres">
      <dgm:prSet presAssocID="{3B8E5E87-1CB5-4001-BF97-A47CE1A94E6A}" presName="dummy5b" presStyleCnt="0"/>
      <dgm:spPr/>
    </dgm:pt>
    <dgm:pt modelId="{69C6AE9E-44B5-41EF-B65C-1E83B497D66F}" type="pres">
      <dgm:prSet presAssocID="{3B8E5E87-1CB5-4001-BF97-A47CE1A94E6A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A24051DD-D44E-49B6-A20A-29A631D4B0A2}" type="pres">
      <dgm:prSet presAssocID="{B145DE34-0C80-4348-832B-0107784C602C}" presName="arrowWedge1" presStyleLbl="fgSibTrans2D1" presStyleIdx="0" presStyleCnt="5"/>
      <dgm:spPr/>
    </dgm:pt>
    <dgm:pt modelId="{293946E1-BB83-49E4-AB09-8127AE9CB862}" type="pres">
      <dgm:prSet presAssocID="{4D5A8A83-41C7-49A4-9777-38CD6D7941E3}" presName="arrowWedge2" presStyleLbl="fgSibTrans2D1" presStyleIdx="1" presStyleCnt="5"/>
      <dgm:spPr/>
    </dgm:pt>
    <dgm:pt modelId="{39F8770A-F272-4421-A689-5A7CCC6F16C1}" type="pres">
      <dgm:prSet presAssocID="{7D789C61-CA1F-449E-84A5-25FBC3A042EA}" presName="arrowWedge3" presStyleLbl="fgSibTrans2D1" presStyleIdx="2" presStyleCnt="5"/>
      <dgm:spPr/>
    </dgm:pt>
    <dgm:pt modelId="{C2E9BE8C-9366-4A55-9798-CBC8E52AE3DC}" type="pres">
      <dgm:prSet presAssocID="{2A59AB2F-1200-4AC5-8A12-6073E037019B}" presName="arrowWedge4" presStyleLbl="fgSibTrans2D1" presStyleIdx="3" presStyleCnt="5"/>
      <dgm:spPr/>
    </dgm:pt>
    <dgm:pt modelId="{E1EA9D3A-1F74-406D-AA85-5FFCCFF742AD}" type="pres">
      <dgm:prSet presAssocID="{7164C02A-3331-405F-BD75-64BD81D5E1D1}" presName="arrowWedge5" presStyleLbl="fgSibTrans2D1" presStyleIdx="4" presStyleCnt="5"/>
      <dgm:spPr/>
    </dgm:pt>
  </dgm:ptLst>
  <dgm:cxnLst>
    <dgm:cxn modelId="{26AF7BEE-57DA-44C2-B5AA-0D6158A3CDFC}" type="presOf" srcId="{0539749D-9C9B-4E9C-A780-38B69F21234A}" destId="{05A37046-2D73-4477-B464-E01FBDED2089}" srcOrd="0" destOrd="0" presId="urn:microsoft.com/office/officeart/2005/8/layout/cycle8"/>
    <dgm:cxn modelId="{63D45C01-2E4A-4ADF-AE09-FB2F827CFD6C}" type="presOf" srcId="{DAD01BC0-E42D-45E7-9F04-C9242B296DEE}" destId="{064CAA97-8664-40C9-8774-243387E71CE3}" srcOrd="1" destOrd="0" presId="urn:microsoft.com/office/officeart/2005/8/layout/cycle8"/>
    <dgm:cxn modelId="{86AC8486-6384-40A0-AA0A-F5C9DF8227F5}" type="presOf" srcId="{DAD01BC0-E42D-45E7-9F04-C9242B296DEE}" destId="{CC5F13E3-2449-47D6-BDEE-0722EB311AEB}" srcOrd="0" destOrd="0" presId="urn:microsoft.com/office/officeart/2005/8/layout/cycle8"/>
    <dgm:cxn modelId="{BBDCF7D5-3A5F-4C9C-915D-66278D346879}" type="presOf" srcId="{3B8E5E87-1CB5-4001-BF97-A47CE1A94E6A}" destId="{2017B524-EF3D-4C88-9250-6A1BF33087B5}" srcOrd="0" destOrd="0" presId="urn:microsoft.com/office/officeart/2005/8/layout/cycle8"/>
    <dgm:cxn modelId="{8524F223-3E62-45CD-B2BD-AFF613A1BBB1}" type="presOf" srcId="{1A5A87DD-420C-4D5E-BD33-A35CC1918056}" destId="{A7D66FAA-E76A-4A2D-8625-CE3267CCB37C}" srcOrd="0" destOrd="0" presId="urn:microsoft.com/office/officeart/2005/8/layout/cycle8"/>
    <dgm:cxn modelId="{993E9D5F-25A8-4511-9724-6421BB89AD00}" type="presOf" srcId="{0539749D-9C9B-4E9C-A780-38B69F21234A}" destId="{8623C5B8-31EB-43B7-9C67-EE8F708E3BFB}" srcOrd="1" destOrd="0" presId="urn:microsoft.com/office/officeart/2005/8/layout/cycle8"/>
    <dgm:cxn modelId="{CEEE5438-04B2-4968-A17A-22275D6CE656}" type="presOf" srcId="{6BBEB99C-93D4-4DD3-8058-C50023BC4987}" destId="{044CE1FC-9260-4F71-82CB-BEEE49B994E5}" srcOrd="0" destOrd="0" presId="urn:microsoft.com/office/officeart/2005/8/layout/cycle8"/>
    <dgm:cxn modelId="{8376CE33-9202-4DBB-87AF-877B11D6B1B5}" srcId="{3B8E5E87-1CB5-4001-BF97-A47CE1A94E6A}" destId="{46EB1EEB-A5A6-4C4C-8D2C-0CF8D31F87E1}" srcOrd="3" destOrd="0" parTransId="{4EF90FB7-82AE-4040-8950-6E8D32F4F3F7}" sibTransId="{2A59AB2F-1200-4AC5-8A12-6073E037019B}"/>
    <dgm:cxn modelId="{B9B63003-6C8C-4A61-873D-5133712417DA}" srcId="{3B8E5E87-1CB5-4001-BF97-A47CE1A94E6A}" destId="{0539749D-9C9B-4E9C-A780-38B69F21234A}" srcOrd="0" destOrd="0" parTransId="{57537C4C-EC90-4E35-937B-043117DCE025}" sibTransId="{B145DE34-0C80-4348-832B-0107784C602C}"/>
    <dgm:cxn modelId="{7F2D3D76-BDBA-43C2-B2B0-C5D23525D5B7}" srcId="{3B8E5E87-1CB5-4001-BF97-A47CE1A94E6A}" destId="{1A5A87DD-420C-4D5E-BD33-A35CC1918056}" srcOrd="4" destOrd="0" parTransId="{DBC10EE7-ADB0-4D82-856F-6470159DB6B9}" sibTransId="{7164C02A-3331-405F-BD75-64BD81D5E1D1}"/>
    <dgm:cxn modelId="{F3605D87-BFA1-4DA6-A1E1-DD947D9E1C75}" srcId="{3B8E5E87-1CB5-4001-BF97-A47CE1A94E6A}" destId="{DAD01BC0-E42D-45E7-9F04-C9242B296DEE}" srcOrd="1" destOrd="0" parTransId="{857A1EDF-7DB9-4399-A9C8-15C44261CCB8}" sibTransId="{4D5A8A83-41C7-49A4-9777-38CD6D7941E3}"/>
    <dgm:cxn modelId="{BD17A8E9-CFA9-40C9-B1E1-05AA92FAD2C9}" type="presOf" srcId="{6BBEB99C-93D4-4DD3-8058-C50023BC4987}" destId="{AA0EAFF6-6E7A-408A-9FE2-E200DEE2AB85}" srcOrd="1" destOrd="0" presId="urn:microsoft.com/office/officeart/2005/8/layout/cycle8"/>
    <dgm:cxn modelId="{645D8EE9-DF44-493F-80E0-BB25942F26B2}" type="presOf" srcId="{46EB1EEB-A5A6-4C4C-8D2C-0CF8D31F87E1}" destId="{1546B757-CBE2-4844-BF01-736E577CB719}" srcOrd="1" destOrd="0" presId="urn:microsoft.com/office/officeart/2005/8/layout/cycle8"/>
    <dgm:cxn modelId="{29EC0247-0422-40E1-B9E6-4F7772D1DB02}" type="presOf" srcId="{46EB1EEB-A5A6-4C4C-8D2C-0CF8D31F87E1}" destId="{7CEA07FA-89F2-4587-B1E9-9AF6DDCE6CEC}" srcOrd="0" destOrd="0" presId="urn:microsoft.com/office/officeart/2005/8/layout/cycle8"/>
    <dgm:cxn modelId="{38A8095C-DA94-4752-92E0-44875516D988}" srcId="{3B8E5E87-1CB5-4001-BF97-A47CE1A94E6A}" destId="{6BBEB99C-93D4-4DD3-8058-C50023BC4987}" srcOrd="2" destOrd="0" parTransId="{7AE22646-51C6-49D8-8324-76982552D1AD}" sibTransId="{7D789C61-CA1F-449E-84A5-25FBC3A042EA}"/>
    <dgm:cxn modelId="{BEEE8337-DF23-4147-A9C1-73BD59144523}" type="presOf" srcId="{1A5A87DD-420C-4D5E-BD33-A35CC1918056}" destId="{69C6AE9E-44B5-41EF-B65C-1E83B497D66F}" srcOrd="1" destOrd="0" presId="urn:microsoft.com/office/officeart/2005/8/layout/cycle8"/>
    <dgm:cxn modelId="{A48F1FFC-5590-4CBC-9E93-AF79DE830D6C}" type="presParOf" srcId="{2017B524-EF3D-4C88-9250-6A1BF33087B5}" destId="{05A37046-2D73-4477-B464-E01FBDED2089}" srcOrd="0" destOrd="0" presId="urn:microsoft.com/office/officeart/2005/8/layout/cycle8"/>
    <dgm:cxn modelId="{62D301B9-14A7-462C-B570-CB70611CAB6F}" type="presParOf" srcId="{2017B524-EF3D-4C88-9250-6A1BF33087B5}" destId="{CE4C4439-E37A-41B8-9712-2D933FD64B35}" srcOrd="1" destOrd="0" presId="urn:microsoft.com/office/officeart/2005/8/layout/cycle8"/>
    <dgm:cxn modelId="{26785BC2-190B-4193-B7BB-D25F168C155E}" type="presParOf" srcId="{2017B524-EF3D-4C88-9250-6A1BF33087B5}" destId="{67F86B99-3B6D-4B8D-91D6-FA9B182A34B5}" srcOrd="2" destOrd="0" presId="urn:microsoft.com/office/officeart/2005/8/layout/cycle8"/>
    <dgm:cxn modelId="{1B984774-591C-46FD-957C-E32869ECEAD1}" type="presParOf" srcId="{2017B524-EF3D-4C88-9250-6A1BF33087B5}" destId="{8623C5B8-31EB-43B7-9C67-EE8F708E3BFB}" srcOrd="3" destOrd="0" presId="urn:microsoft.com/office/officeart/2005/8/layout/cycle8"/>
    <dgm:cxn modelId="{918B7370-418E-421E-AAEC-7CDBDA990D51}" type="presParOf" srcId="{2017B524-EF3D-4C88-9250-6A1BF33087B5}" destId="{CC5F13E3-2449-47D6-BDEE-0722EB311AEB}" srcOrd="4" destOrd="0" presId="urn:microsoft.com/office/officeart/2005/8/layout/cycle8"/>
    <dgm:cxn modelId="{C5ED4B33-3C74-458B-9099-A510A0CA4501}" type="presParOf" srcId="{2017B524-EF3D-4C88-9250-6A1BF33087B5}" destId="{E0BE78A8-7B1A-451C-A306-4DE423299A8C}" srcOrd="5" destOrd="0" presId="urn:microsoft.com/office/officeart/2005/8/layout/cycle8"/>
    <dgm:cxn modelId="{A6402F6F-5608-4EF8-BE6C-1BEAB77C6874}" type="presParOf" srcId="{2017B524-EF3D-4C88-9250-6A1BF33087B5}" destId="{EDB262FD-3F2A-4C24-AC3C-5A5F48725C1F}" srcOrd="6" destOrd="0" presId="urn:microsoft.com/office/officeart/2005/8/layout/cycle8"/>
    <dgm:cxn modelId="{0CA320A9-2980-42DF-AB7E-43CADDBE6B3E}" type="presParOf" srcId="{2017B524-EF3D-4C88-9250-6A1BF33087B5}" destId="{064CAA97-8664-40C9-8774-243387E71CE3}" srcOrd="7" destOrd="0" presId="urn:microsoft.com/office/officeart/2005/8/layout/cycle8"/>
    <dgm:cxn modelId="{E348C411-F1C1-49C4-A788-340568CF1F95}" type="presParOf" srcId="{2017B524-EF3D-4C88-9250-6A1BF33087B5}" destId="{044CE1FC-9260-4F71-82CB-BEEE49B994E5}" srcOrd="8" destOrd="0" presId="urn:microsoft.com/office/officeart/2005/8/layout/cycle8"/>
    <dgm:cxn modelId="{A63A91FE-9581-419C-A71A-2C76B2E24AFF}" type="presParOf" srcId="{2017B524-EF3D-4C88-9250-6A1BF33087B5}" destId="{D67373AE-7A83-4CF7-B41C-910771B601C2}" srcOrd="9" destOrd="0" presId="urn:microsoft.com/office/officeart/2005/8/layout/cycle8"/>
    <dgm:cxn modelId="{1E811BB7-E771-4CD8-8095-EE2E70E22AFF}" type="presParOf" srcId="{2017B524-EF3D-4C88-9250-6A1BF33087B5}" destId="{CEB6F62D-B1BE-4B92-AFBA-61C125B69AE7}" srcOrd="10" destOrd="0" presId="urn:microsoft.com/office/officeart/2005/8/layout/cycle8"/>
    <dgm:cxn modelId="{06304783-F329-4922-8549-0F9CAEB29B55}" type="presParOf" srcId="{2017B524-EF3D-4C88-9250-6A1BF33087B5}" destId="{AA0EAFF6-6E7A-408A-9FE2-E200DEE2AB85}" srcOrd="11" destOrd="0" presId="urn:microsoft.com/office/officeart/2005/8/layout/cycle8"/>
    <dgm:cxn modelId="{86F7B204-9A18-4E7D-A09A-92D97B4B45F5}" type="presParOf" srcId="{2017B524-EF3D-4C88-9250-6A1BF33087B5}" destId="{7CEA07FA-89F2-4587-B1E9-9AF6DDCE6CEC}" srcOrd="12" destOrd="0" presId="urn:microsoft.com/office/officeart/2005/8/layout/cycle8"/>
    <dgm:cxn modelId="{5AEB52C8-D50C-474C-BE7B-8C40491ABEBE}" type="presParOf" srcId="{2017B524-EF3D-4C88-9250-6A1BF33087B5}" destId="{FAF95043-AE0B-4420-9EB7-4D29569BCC1F}" srcOrd="13" destOrd="0" presId="urn:microsoft.com/office/officeart/2005/8/layout/cycle8"/>
    <dgm:cxn modelId="{15877E3F-506B-4AE7-8FEC-F26C2748D94A}" type="presParOf" srcId="{2017B524-EF3D-4C88-9250-6A1BF33087B5}" destId="{A448740D-EE68-4AF1-A22A-035B1FDA9B92}" srcOrd="14" destOrd="0" presId="urn:microsoft.com/office/officeart/2005/8/layout/cycle8"/>
    <dgm:cxn modelId="{A0EBC7A5-6B16-4D50-9056-4F9A72B692D3}" type="presParOf" srcId="{2017B524-EF3D-4C88-9250-6A1BF33087B5}" destId="{1546B757-CBE2-4844-BF01-736E577CB719}" srcOrd="15" destOrd="0" presId="urn:microsoft.com/office/officeart/2005/8/layout/cycle8"/>
    <dgm:cxn modelId="{8867D137-30F0-41D6-895F-24A160178143}" type="presParOf" srcId="{2017B524-EF3D-4C88-9250-6A1BF33087B5}" destId="{A7D66FAA-E76A-4A2D-8625-CE3267CCB37C}" srcOrd="16" destOrd="0" presId="urn:microsoft.com/office/officeart/2005/8/layout/cycle8"/>
    <dgm:cxn modelId="{29858A50-4BC8-48B3-9143-621CE01ABB37}" type="presParOf" srcId="{2017B524-EF3D-4C88-9250-6A1BF33087B5}" destId="{DDF0AD6D-EF5A-41A7-9A93-8F973F037A08}" srcOrd="17" destOrd="0" presId="urn:microsoft.com/office/officeart/2005/8/layout/cycle8"/>
    <dgm:cxn modelId="{902F26E5-E817-4DCC-8B0B-C2C2FE4C3531}" type="presParOf" srcId="{2017B524-EF3D-4C88-9250-6A1BF33087B5}" destId="{EE5B7018-BDA5-4C5F-A7C5-52BE8B64EF18}" srcOrd="18" destOrd="0" presId="urn:microsoft.com/office/officeart/2005/8/layout/cycle8"/>
    <dgm:cxn modelId="{EEA591D6-E656-4BE0-B481-240E5006109E}" type="presParOf" srcId="{2017B524-EF3D-4C88-9250-6A1BF33087B5}" destId="{69C6AE9E-44B5-41EF-B65C-1E83B497D66F}" srcOrd="19" destOrd="0" presId="urn:microsoft.com/office/officeart/2005/8/layout/cycle8"/>
    <dgm:cxn modelId="{D12D55C1-A3B4-4AEC-8DCE-F7C0DFEFFA75}" type="presParOf" srcId="{2017B524-EF3D-4C88-9250-6A1BF33087B5}" destId="{A24051DD-D44E-49B6-A20A-29A631D4B0A2}" srcOrd="20" destOrd="0" presId="urn:microsoft.com/office/officeart/2005/8/layout/cycle8"/>
    <dgm:cxn modelId="{27D69A2E-8430-447B-BD63-E448703516ED}" type="presParOf" srcId="{2017B524-EF3D-4C88-9250-6A1BF33087B5}" destId="{293946E1-BB83-49E4-AB09-8127AE9CB862}" srcOrd="21" destOrd="0" presId="urn:microsoft.com/office/officeart/2005/8/layout/cycle8"/>
    <dgm:cxn modelId="{12636E83-57EC-4CD1-A805-008681B35459}" type="presParOf" srcId="{2017B524-EF3D-4C88-9250-6A1BF33087B5}" destId="{39F8770A-F272-4421-A689-5A7CCC6F16C1}" srcOrd="22" destOrd="0" presId="urn:microsoft.com/office/officeart/2005/8/layout/cycle8"/>
    <dgm:cxn modelId="{5FEFE6E8-EDD5-4350-975B-B518A56D4931}" type="presParOf" srcId="{2017B524-EF3D-4C88-9250-6A1BF33087B5}" destId="{C2E9BE8C-9366-4A55-9798-CBC8E52AE3DC}" srcOrd="23" destOrd="0" presId="urn:microsoft.com/office/officeart/2005/8/layout/cycle8"/>
    <dgm:cxn modelId="{93296306-DAD7-4131-8D9E-671352EBB720}" type="presParOf" srcId="{2017B524-EF3D-4C88-9250-6A1BF33087B5}" destId="{E1EA9D3A-1F74-406D-AA85-5FFCCFF742AD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869CF-B9C2-4D0F-B23D-5E37285D81CC}">
      <dsp:nvSpPr>
        <dsp:cNvPr id="0" name=""/>
        <dsp:cNvSpPr/>
      </dsp:nvSpPr>
      <dsp:spPr>
        <a:xfrm>
          <a:off x="0" y="1551088"/>
          <a:ext cx="7873418" cy="2144728"/>
        </a:xfrm>
        <a:prstGeom prst="notchedRightArrow">
          <a:avLst/>
        </a:prstGeom>
        <a:solidFill>
          <a:schemeClr val="bg2">
            <a:lumMod val="75000"/>
          </a:schemeClr>
        </a:solidFill>
        <a:ln w="57150">
          <a:solidFill>
            <a:srgbClr val="FFFF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8B12E-A081-41F2-AAF9-488E7A914D07}">
      <dsp:nvSpPr>
        <dsp:cNvPr id="0" name=""/>
        <dsp:cNvSpPr/>
      </dsp:nvSpPr>
      <dsp:spPr>
        <a:xfrm rot="10800000" flipV="1">
          <a:off x="488549" y="641439"/>
          <a:ext cx="3001732" cy="1600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0" kern="1200" dirty="0">
            <a:latin typeface="微軟正黑體" pitchFamily="34" charset="-120"/>
            <a:ea typeface="微軟正黑體" pitchFamily="34" charset="-120"/>
          </a:endParaRPr>
        </a:p>
      </dsp:txBody>
      <dsp:txXfrm rot="-10800000">
        <a:off x="488549" y="641439"/>
        <a:ext cx="3001732" cy="1600760"/>
      </dsp:txXfrm>
    </dsp:sp>
    <dsp:sp modelId="{9A13652F-F50F-411B-B365-13174581C8CE}">
      <dsp:nvSpPr>
        <dsp:cNvPr id="0" name=""/>
        <dsp:cNvSpPr/>
      </dsp:nvSpPr>
      <dsp:spPr>
        <a:xfrm>
          <a:off x="3444487" y="2352348"/>
          <a:ext cx="536182" cy="536182"/>
        </a:xfrm>
        <a:prstGeom prst="ellipse">
          <a:avLst/>
        </a:prstGeom>
        <a:solidFill>
          <a:srgbClr val="002060"/>
        </a:solidFill>
        <a:ln w="3810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37046-2D73-4477-B464-E01FBDED2089}">
      <dsp:nvSpPr>
        <dsp:cNvPr id="0" name=""/>
        <dsp:cNvSpPr/>
      </dsp:nvSpPr>
      <dsp:spPr>
        <a:xfrm>
          <a:off x="1896174" y="357001"/>
          <a:ext cx="4844614" cy="4844614"/>
        </a:xfrm>
        <a:prstGeom prst="pie">
          <a:avLst>
            <a:gd name="adj1" fmla="val 16200000"/>
            <a:gd name="adj2" fmla="val 2052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微軟正黑體" pitchFamily="34" charset="-120"/>
              <a:ea typeface="微軟正黑體" pitchFamily="34" charset="-120"/>
            </a:rPr>
            <a:t>錯誤觀念</a:t>
          </a:r>
        </a:p>
      </dsp:txBody>
      <dsp:txXfrm>
        <a:off x="4423448" y="1171358"/>
        <a:ext cx="1557197" cy="1038131"/>
      </dsp:txXfrm>
    </dsp:sp>
    <dsp:sp modelId="{CC5F13E3-2449-47D6-BDEE-0722EB311AEB}">
      <dsp:nvSpPr>
        <dsp:cNvPr id="0" name=""/>
        <dsp:cNvSpPr/>
      </dsp:nvSpPr>
      <dsp:spPr>
        <a:xfrm>
          <a:off x="1937699" y="486191"/>
          <a:ext cx="4844614" cy="4844614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shade val="50000"/>
            <a:hueOff val="166486"/>
            <a:satOff val="-3791"/>
            <a:lumOff val="1730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微軟正黑體" pitchFamily="34" charset="-120"/>
              <a:ea typeface="微軟正黑體" pitchFamily="34" charset="-120"/>
            </a:rPr>
            <a:t>胖</a:t>
          </a:r>
          <a:r>
            <a:rPr lang="en-US" altLang="zh-TW" sz="2800" kern="1200" dirty="0"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2800" kern="1200" dirty="0">
              <a:latin typeface="微軟正黑體" pitchFamily="34" charset="-120"/>
              <a:ea typeface="微軟正黑體" pitchFamily="34" charset="-120"/>
            </a:rPr>
            <a:t>瘦</a:t>
          </a:r>
          <a:r>
            <a:rPr lang="en-US" altLang="zh-TW" sz="2800" kern="1200" dirty="0"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2800" kern="1200" dirty="0">
              <a:latin typeface="微軟正黑體" pitchFamily="34" charset="-120"/>
              <a:ea typeface="微軟正黑體" pitchFamily="34" charset="-120"/>
            </a:rPr>
            <a:t>壯</a:t>
          </a:r>
        </a:p>
      </dsp:txBody>
      <dsp:txXfrm>
        <a:off x="5057862" y="2699719"/>
        <a:ext cx="1441849" cy="1153479"/>
      </dsp:txXfrm>
    </dsp:sp>
    <dsp:sp modelId="{044CE1FC-9260-4F71-82CB-BEEE49B994E5}">
      <dsp:nvSpPr>
        <dsp:cNvPr id="0" name=""/>
        <dsp:cNvSpPr/>
      </dsp:nvSpPr>
      <dsp:spPr>
        <a:xfrm>
          <a:off x="1828119" y="565781"/>
          <a:ext cx="4844614" cy="4844614"/>
        </a:xfrm>
        <a:prstGeom prst="pie">
          <a:avLst>
            <a:gd name="adj1" fmla="val 3240000"/>
            <a:gd name="adj2" fmla="val 7560000"/>
          </a:avLst>
        </a:prstGeom>
        <a:solidFill>
          <a:schemeClr val="accent3">
            <a:shade val="50000"/>
            <a:hueOff val="332972"/>
            <a:satOff val="-7582"/>
            <a:lumOff val="3461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五花八門健身產業</a:t>
          </a:r>
        </a:p>
      </dsp:txBody>
      <dsp:txXfrm>
        <a:off x="3558338" y="3968546"/>
        <a:ext cx="1384175" cy="1268827"/>
      </dsp:txXfrm>
    </dsp:sp>
    <dsp:sp modelId="{7CEA07FA-89F2-4587-B1E9-9AF6DDCE6CEC}">
      <dsp:nvSpPr>
        <dsp:cNvPr id="0" name=""/>
        <dsp:cNvSpPr/>
      </dsp:nvSpPr>
      <dsp:spPr>
        <a:xfrm>
          <a:off x="1718538" y="486191"/>
          <a:ext cx="4844614" cy="4844614"/>
        </a:xfrm>
        <a:prstGeom prst="pie">
          <a:avLst>
            <a:gd name="adj1" fmla="val 7560000"/>
            <a:gd name="adj2" fmla="val 11880000"/>
          </a:avLst>
        </a:prstGeom>
        <a:solidFill>
          <a:schemeClr val="accent3">
            <a:shade val="50000"/>
            <a:hueOff val="332972"/>
            <a:satOff val="-7582"/>
            <a:lumOff val="3461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廣告不實的藥物</a:t>
          </a:r>
        </a:p>
      </dsp:txBody>
      <dsp:txXfrm>
        <a:off x="2001141" y="2699719"/>
        <a:ext cx="1441849" cy="1153479"/>
      </dsp:txXfrm>
    </dsp:sp>
    <dsp:sp modelId="{A7D66FAA-E76A-4A2D-8625-CE3267CCB37C}">
      <dsp:nvSpPr>
        <dsp:cNvPr id="0" name=""/>
        <dsp:cNvSpPr/>
      </dsp:nvSpPr>
      <dsp:spPr>
        <a:xfrm>
          <a:off x="1760064" y="357001"/>
          <a:ext cx="4844614" cy="4844614"/>
        </a:xfrm>
        <a:prstGeom prst="pie">
          <a:avLst>
            <a:gd name="adj1" fmla="val 11880000"/>
            <a:gd name="adj2" fmla="val 16200000"/>
          </a:avLst>
        </a:prstGeom>
        <a:solidFill>
          <a:schemeClr val="accent3">
            <a:shade val="50000"/>
            <a:hueOff val="166486"/>
            <a:satOff val="-3791"/>
            <a:lumOff val="1730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自卑感</a:t>
          </a:r>
        </a:p>
      </dsp:txBody>
      <dsp:txXfrm>
        <a:off x="2520207" y="1171358"/>
        <a:ext cx="1557197" cy="1038131"/>
      </dsp:txXfrm>
    </dsp:sp>
    <dsp:sp modelId="{A24051DD-D44E-49B6-A20A-29A631D4B0A2}">
      <dsp:nvSpPr>
        <dsp:cNvPr id="0" name=""/>
        <dsp:cNvSpPr/>
      </dsp:nvSpPr>
      <dsp:spPr>
        <a:xfrm>
          <a:off x="1596041" y="57097"/>
          <a:ext cx="5444423" cy="5444423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946E1-BB83-49E4-AB09-8127AE9CB862}">
      <dsp:nvSpPr>
        <dsp:cNvPr id="0" name=""/>
        <dsp:cNvSpPr/>
      </dsp:nvSpPr>
      <dsp:spPr>
        <a:xfrm>
          <a:off x="1638129" y="186244"/>
          <a:ext cx="5444423" cy="5444423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3">
            <a:shade val="90000"/>
            <a:hueOff val="173624"/>
            <a:satOff val="-3362"/>
            <a:lumOff val="1335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8770A-F272-4421-A689-5A7CCC6F16C1}">
      <dsp:nvSpPr>
        <dsp:cNvPr id="0" name=""/>
        <dsp:cNvSpPr/>
      </dsp:nvSpPr>
      <dsp:spPr>
        <a:xfrm>
          <a:off x="1528214" y="266077"/>
          <a:ext cx="5444423" cy="5444423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3">
            <a:shade val="90000"/>
            <a:hueOff val="347248"/>
            <a:satOff val="-6725"/>
            <a:lumOff val="2671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9BE8C-9366-4A55-9798-CBC8E52AE3DC}">
      <dsp:nvSpPr>
        <dsp:cNvPr id="0" name=""/>
        <dsp:cNvSpPr/>
      </dsp:nvSpPr>
      <dsp:spPr>
        <a:xfrm>
          <a:off x="1418299" y="186244"/>
          <a:ext cx="5444423" cy="5444423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3">
            <a:shade val="90000"/>
            <a:hueOff val="347248"/>
            <a:satOff val="-6725"/>
            <a:lumOff val="2671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A9D3A-1F74-406D-AA85-5FFCCFF742AD}">
      <dsp:nvSpPr>
        <dsp:cNvPr id="0" name=""/>
        <dsp:cNvSpPr/>
      </dsp:nvSpPr>
      <dsp:spPr>
        <a:xfrm>
          <a:off x="1460387" y="57097"/>
          <a:ext cx="5444423" cy="5444423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3">
            <a:shade val="90000"/>
            <a:hueOff val="173624"/>
            <a:satOff val="-3362"/>
            <a:lumOff val="1335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B305A-10D3-4BBA-9EBD-ED984307CE8E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C2614-42EA-4B7D-9B8C-1F1029141C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C0585-F855-400B-A1C0-96EA473C08DE}" type="datetimeFigureOut">
              <a:rPr lang="zh-TW" altLang="en-US" smtClean="0"/>
              <a:pPr/>
              <a:t>2016/5/5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856E6-E7CD-437F-A0B0-BDAF6C31BA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4028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856E6-E7CD-437F-A0B0-BDAF6C31BAB9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2090-278F-4F55-8390-D53228F56A58}" type="datetime1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31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D043-B3EC-4EA6-AE80-4B8F106B2FAB}" type="datetime1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41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1A8D-3956-43E6-9F03-F5FA0CA7AA5E}" type="datetime1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58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1CF5-A7DC-46AE-8630-B499E24976EE}" type="datetime1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69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340C-B1BA-4E1F-8AE0-189BE475319D}" type="datetime1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7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43B1-6724-4871-BCCE-0A6894280940}" type="datetime1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04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4301-C48B-400A-A162-80400DCC561E}" type="datetime1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85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5912-C088-41D5-A3BF-ADC40A779E81}" type="datetime1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16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5C2A-11D4-4DF2-A3FC-95DBEF8AA53D}" type="datetime1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13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B7DA-BC17-49A0-B5AD-1B9C01BB7C17}" type="datetime1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82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7040-3D57-491C-A28F-CA1835D2C517}" type="datetime1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40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0D8D4-3359-4D33-A761-E08EFECEC0BA}" type="datetime1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D7D7-F4A3-4791-AFE2-0314FDF495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429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01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7856" y="709885"/>
            <a:ext cx="2925058" cy="911896"/>
          </a:xfrm>
        </p:spPr>
        <p:txBody>
          <a:bodyPr>
            <a:noAutofit/>
          </a:bodyPr>
          <a:lstStyle/>
          <a:p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背景動機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2721216" y="142826"/>
            <a:ext cx="7572081" cy="6091286"/>
            <a:chOff x="1567330" y="410379"/>
            <a:chExt cx="7572081" cy="6091286"/>
          </a:xfrm>
        </p:grpSpPr>
        <p:grpSp>
          <p:nvGrpSpPr>
            <p:cNvPr id="13" name="群組 12"/>
            <p:cNvGrpSpPr/>
            <p:nvPr/>
          </p:nvGrpSpPr>
          <p:grpSpPr>
            <a:xfrm>
              <a:off x="1567330" y="410379"/>
              <a:ext cx="7572081" cy="4032312"/>
              <a:chOff x="1596359" y="417636"/>
              <a:chExt cx="7572081" cy="4032312"/>
            </a:xfrm>
          </p:grpSpPr>
          <p:sp>
            <p:nvSpPr>
              <p:cNvPr id="14" name="等腰三角形 13"/>
              <p:cNvSpPr/>
              <p:nvPr/>
            </p:nvSpPr>
            <p:spPr>
              <a:xfrm rot="2856078">
                <a:off x="4751166" y="1908763"/>
                <a:ext cx="2689667" cy="2392703"/>
              </a:xfrm>
              <a:prstGeom prst="triangl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6806037" y="417636"/>
                <a:ext cx="2362403" cy="2275738"/>
              </a:xfrm>
              <a:prstGeom prst="ellipse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3300" dirty="0">
                    <a:latin typeface="微軟正黑體" pitchFamily="34" charset="-120"/>
                    <a:ea typeface="微軟正黑體" pitchFamily="34" charset="-120"/>
                  </a:rPr>
                  <a:t>文明病</a:t>
                </a:r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1596359" y="1828405"/>
                <a:ext cx="2639682" cy="2553418"/>
              </a:xfrm>
              <a:prstGeom prst="ellipse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3300" dirty="0">
                    <a:latin typeface="微軟正黑體" pitchFamily="34" charset="-120"/>
                    <a:ea typeface="微軟正黑體" pitchFamily="34" charset="-120"/>
                  </a:rPr>
                  <a:t>錯誤觀念</a:t>
                </a:r>
              </a:p>
            </p:txBody>
          </p:sp>
        </p:grpSp>
        <p:sp>
          <p:nvSpPr>
            <p:cNvPr id="12" name="橢圓 11"/>
            <p:cNvSpPr/>
            <p:nvPr/>
          </p:nvSpPr>
          <p:spPr>
            <a:xfrm>
              <a:off x="5434642" y="4950772"/>
              <a:ext cx="1631759" cy="1550893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300" dirty="0">
                  <a:latin typeface="微軟正黑體" pitchFamily="34" charset="-120"/>
                  <a:ea typeface="微軟正黑體" pitchFamily="34" charset="-120"/>
                </a:rPr>
                <a:t>信念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85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3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1625600" y="777723"/>
            <a:ext cx="9202057" cy="5361820"/>
            <a:chOff x="1854200" y="777723"/>
            <a:chExt cx="9499600" cy="5418667"/>
          </a:xfrm>
        </p:grpSpPr>
        <p:graphicFrame>
          <p:nvGraphicFramePr>
            <p:cNvPr id="6" name="資料庫圖表 5"/>
            <p:cNvGraphicFramePr/>
            <p:nvPr>
              <p:extLst>
                <p:ext uri="{D42A27DB-BD31-4B8C-83A1-F6EECF244321}">
                  <p14:modId xmlns:p14="http://schemas.microsoft.com/office/powerpoint/2010/main" val="3992829648"/>
                </p:ext>
              </p:extLst>
            </p:nvPr>
          </p:nvGraphicFramePr>
          <p:xfrm>
            <a:off x="1854200" y="777723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文字方塊 8"/>
            <p:cNvSpPr txBox="1"/>
            <p:nvPr/>
          </p:nvSpPr>
          <p:spPr>
            <a:xfrm>
              <a:off x="10241369" y="2228671"/>
              <a:ext cx="1112431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5000" dirty="0"/>
                <a:t>?</a:t>
              </a:r>
              <a:endParaRPr lang="zh-TW" altLang="en-US" sz="1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4796972" y="1937657"/>
              <a:ext cx="187234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慢性病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zh-TW" altLang="en-US" dirty="0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7148287" y="1923143"/>
              <a:ext cx="14078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退化</a:t>
              </a: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004457" y="1923143"/>
              <a:ext cx="1444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TW" altLang="en-US" sz="4000" dirty="0">
                  <a:latin typeface="微軟正黑體" pitchFamily="34" charset="-120"/>
                  <a:ea typeface="微軟正黑體" pitchFamily="34" charset="-120"/>
                </a:rPr>
                <a:t>肥胖</a:t>
              </a:r>
            </a:p>
          </p:txBody>
        </p:sp>
        <p:sp>
          <p:nvSpPr>
            <p:cNvPr id="8" name="橢圓 7"/>
            <p:cNvSpPr/>
            <p:nvPr/>
          </p:nvSpPr>
          <p:spPr>
            <a:xfrm>
              <a:off x="7523238" y="3158067"/>
              <a:ext cx="541866" cy="541866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橢圓 9"/>
            <p:cNvSpPr/>
            <p:nvPr/>
          </p:nvSpPr>
          <p:spPr>
            <a:xfrm>
              <a:off x="3301166" y="3158067"/>
              <a:ext cx="541866" cy="541866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574203221"/>
              </p:ext>
            </p:extLst>
          </p:nvPr>
        </p:nvGraphicFramePr>
        <p:xfrm>
          <a:off x="1857118" y="609576"/>
          <a:ext cx="8500853" cy="5767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202020"/>
            </a:gs>
            <a:gs pos="0">
              <a:schemeClr val="bg1">
                <a:tint val="93000"/>
                <a:satMod val="150000"/>
                <a:shade val="98000"/>
                <a:lumMod val="57000"/>
                <a:alpha val="44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/>
          <p:cNvSpPr txBox="1"/>
          <p:nvPr/>
        </p:nvSpPr>
        <p:spPr>
          <a:xfrm>
            <a:off x="816756" y="168132"/>
            <a:ext cx="3058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網站介紹</a:t>
            </a:r>
          </a:p>
        </p:txBody>
      </p:sp>
      <p:cxnSp>
        <p:nvCxnSpPr>
          <p:cNvPr id="111" name="直線接點 110"/>
          <p:cNvCxnSpPr/>
          <p:nvPr/>
        </p:nvCxnSpPr>
        <p:spPr>
          <a:xfrm flipV="1">
            <a:off x="8565049" y="2453513"/>
            <a:ext cx="228350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930467" y="1413893"/>
            <a:ext cx="3439050" cy="275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     </a:t>
            </a:r>
            <a:r>
              <a:rPr lang="en-US" altLang="zh-TW" sz="1400" dirty="0"/>
              <a:t>https://www.</a:t>
            </a:r>
            <a:r>
              <a:rPr lang="en-US" altLang="zh-TW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FourGunMenGym</a:t>
            </a:r>
            <a:r>
              <a:rPr lang="en-US" altLang="zh-TW" sz="1400" dirty="0"/>
              <a:t>.com/</a:t>
            </a:r>
            <a:endParaRPr lang="zh-TW" altLang="en-US" sz="1400" dirty="0"/>
          </a:p>
        </p:txBody>
      </p:sp>
      <p:sp>
        <p:nvSpPr>
          <p:cNvPr id="128" name="摺角紙張 127"/>
          <p:cNvSpPr/>
          <p:nvPr/>
        </p:nvSpPr>
        <p:spPr>
          <a:xfrm rot="10800000">
            <a:off x="1065176" y="1468230"/>
            <a:ext cx="116311" cy="171089"/>
          </a:xfrm>
          <a:prstGeom prst="foldedCorner">
            <a:avLst>
              <a:gd name="adj" fmla="val 50000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0" name="群組 129"/>
          <p:cNvGrpSpPr/>
          <p:nvPr/>
        </p:nvGrpSpPr>
        <p:grpSpPr>
          <a:xfrm>
            <a:off x="10806871" y="1762224"/>
            <a:ext cx="250148" cy="155542"/>
            <a:chOff x="10918499" y="1320800"/>
            <a:chExt cx="252258" cy="173733"/>
          </a:xfrm>
        </p:grpSpPr>
        <p:cxnSp>
          <p:nvCxnSpPr>
            <p:cNvPr id="122" name="直線接點 121"/>
            <p:cNvCxnSpPr/>
            <p:nvPr/>
          </p:nvCxnSpPr>
          <p:spPr>
            <a:xfrm flipV="1">
              <a:off x="10923723" y="1320800"/>
              <a:ext cx="24703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flipV="1">
              <a:off x="10918499" y="1408787"/>
              <a:ext cx="247034" cy="1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/>
            <p:nvPr/>
          </p:nvCxnSpPr>
          <p:spPr>
            <a:xfrm flipV="1">
              <a:off x="10923723" y="1494532"/>
              <a:ext cx="24703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投影片編號版面配置區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5</a:t>
            </a:fld>
            <a:endParaRPr lang="zh-TW" altLang="en-US"/>
          </a:p>
        </p:txBody>
      </p:sp>
      <p:grpSp>
        <p:nvGrpSpPr>
          <p:cNvPr id="79" name="群組 78"/>
          <p:cNvGrpSpPr/>
          <p:nvPr/>
        </p:nvGrpSpPr>
        <p:grpSpPr>
          <a:xfrm>
            <a:off x="942513" y="1395560"/>
            <a:ext cx="10226230" cy="4977772"/>
            <a:chOff x="942513" y="1395560"/>
            <a:chExt cx="10226230" cy="4977772"/>
          </a:xfrm>
        </p:grpSpPr>
        <p:grpSp>
          <p:nvGrpSpPr>
            <p:cNvPr id="118" name="群組 117"/>
            <p:cNvGrpSpPr/>
            <p:nvPr/>
          </p:nvGrpSpPr>
          <p:grpSpPr>
            <a:xfrm>
              <a:off x="942513" y="1395560"/>
              <a:ext cx="10226230" cy="4977772"/>
              <a:chOff x="941925" y="907697"/>
              <a:chExt cx="10312470" cy="5559942"/>
            </a:xfrm>
          </p:grpSpPr>
          <p:grpSp>
            <p:nvGrpSpPr>
              <p:cNvPr id="92" name="群組 91"/>
              <p:cNvGrpSpPr/>
              <p:nvPr/>
            </p:nvGrpSpPr>
            <p:grpSpPr>
              <a:xfrm>
                <a:off x="941925" y="907697"/>
                <a:ext cx="10312470" cy="5559942"/>
                <a:chOff x="941925" y="907697"/>
                <a:chExt cx="10312470" cy="5559942"/>
              </a:xfrm>
            </p:grpSpPr>
            <p:grpSp>
              <p:nvGrpSpPr>
                <p:cNvPr id="53" name="群組 52"/>
                <p:cNvGrpSpPr/>
                <p:nvPr/>
              </p:nvGrpSpPr>
              <p:grpSpPr>
                <a:xfrm>
                  <a:off x="941925" y="907697"/>
                  <a:ext cx="10312470" cy="5559942"/>
                  <a:chOff x="941779" y="893183"/>
                  <a:chExt cx="10312470" cy="5559942"/>
                </a:xfrm>
              </p:grpSpPr>
              <p:grpSp>
                <p:nvGrpSpPr>
                  <p:cNvPr id="33" name="群組 32"/>
                  <p:cNvGrpSpPr/>
                  <p:nvPr/>
                </p:nvGrpSpPr>
                <p:grpSpPr>
                  <a:xfrm>
                    <a:off x="941779" y="893183"/>
                    <a:ext cx="10312470" cy="5559942"/>
                    <a:chOff x="941779" y="893183"/>
                    <a:chExt cx="10312470" cy="5559942"/>
                  </a:xfrm>
                </p:grpSpPr>
                <p:grpSp>
                  <p:nvGrpSpPr>
                    <p:cNvPr id="14" name="群組 13"/>
                    <p:cNvGrpSpPr/>
                    <p:nvPr/>
                  </p:nvGrpSpPr>
                  <p:grpSpPr>
                    <a:xfrm>
                      <a:off x="941779" y="893183"/>
                      <a:ext cx="10312470" cy="5559942"/>
                      <a:chOff x="941925" y="893183"/>
                      <a:chExt cx="10312470" cy="5559942"/>
                    </a:xfrm>
                  </p:grpSpPr>
                  <p:sp>
                    <p:nvSpPr>
                      <p:cNvPr id="16" name="矩形 15"/>
                      <p:cNvSpPr/>
                      <p:nvPr/>
                    </p:nvSpPr>
                    <p:spPr>
                      <a:xfrm>
                        <a:off x="979658" y="898844"/>
                        <a:ext cx="10268713" cy="5554281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dirty="0"/>
                      </a:p>
                    </p:txBody>
                  </p:sp>
                  <p:grpSp>
                    <p:nvGrpSpPr>
                      <p:cNvPr id="2" name="群組 1"/>
                      <p:cNvGrpSpPr/>
                      <p:nvPr/>
                    </p:nvGrpSpPr>
                    <p:grpSpPr>
                      <a:xfrm>
                        <a:off x="941925" y="893183"/>
                        <a:ext cx="10312470" cy="5540419"/>
                        <a:chOff x="941925" y="893183"/>
                        <a:chExt cx="10312470" cy="5540419"/>
                      </a:xfrm>
                    </p:grpSpPr>
                    <p:sp>
                      <p:nvSpPr>
                        <p:cNvPr id="5" name="文字方塊 4"/>
                        <p:cNvSpPr txBox="1"/>
                        <p:nvPr/>
                      </p:nvSpPr>
                      <p:spPr>
                        <a:xfrm>
                          <a:off x="941925" y="1242602"/>
                          <a:ext cx="5657758" cy="324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TW" altLang="en-US" sz="14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首頁  </a:t>
                          </a:r>
                          <a:r>
                            <a:rPr lang="en-US" altLang="zh-TW" sz="1400" b="1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/ </a:t>
                          </a:r>
                          <a:r>
                            <a:rPr lang="en-US" altLang="zh-TW" sz="14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14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運動指南  </a:t>
                          </a:r>
                          <a:r>
                            <a:rPr lang="en-US" altLang="zh-TW" sz="1400" b="1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/</a:t>
                          </a:r>
                          <a:r>
                            <a:rPr lang="en-US" altLang="zh-TW" sz="14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 </a:t>
                          </a:r>
                          <a:r>
                            <a:rPr lang="zh-TW" altLang="en-US" sz="14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健康生活  </a:t>
                          </a:r>
                          <a:r>
                            <a:rPr lang="en-US" altLang="zh-TW" sz="1400" b="1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/</a:t>
                          </a:r>
                          <a:r>
                            <a:rPr lang="en-US" altLang="zh-TW" sz="14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 </a:t>
                          </a:r>
                          <a:r>
                            <a:rPr lang="zh-TW" altLang="en-US" sz="14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人物分享</a:t>
                          </a:r>
                          <a:r>
                            <a:rPr lang="en-US" altLang="zh-TW" sz="14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  </a:t>
                          </a:r>
                          <a:r>
                            <a:rPr lang="en-US" altLang="zh-TW" sz="1400" b="1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/</a:t>
                          </a:r>
                          <a:r>
                            <a:rPr lang="en-US" altLang="zh-TW" sz="14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4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14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讀者專區  </a:t>
                          </a:r>
                          <a:r>
                            <a:rPr lang="en-US" altLang="zh-TW" sz="1400" b="1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/</a:t>
                          </a:r>
                          <a:r>
                            <a:rPr lang="en-US" altLang="zh-TW" sz="14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4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14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關於我們 </a:t>
                          </a:r>
                        </a:p>
                      </p:txBody>
                    </p:sp>
                    <p:grpSp>
                      <p:nvGrpSpPr>
                        <p:cNvPr id="60" name="群組 59"/>
                        <p:cNvGrpSpPr/>
                        <p:nvPr/>
                      </p:nvGrpSpPr>
                      <p:grpSpPr>
                        <a:xfrm>
                          <a:off x="974617" y="1039514"/>
                          <a:ext cx="10279778" cy="5394088"/>
                          <a:chOff x="974617" y="1039514"/>
                          <a:chExt cx="10279778" cy="5394088"/>
                        </a:xfrm>
                      </p:grpSpPr>
                      <p:grpSp>
                        <p:nvGrpSpPr>
                          <p:cNvPr id="10" name="群組 9"/>
                          <p:cNvGrpSpPr/>
                          <p:nvPr/>
                        </p:nvGrpSpPr>
                        <p:grpSpPr>
                          <a:xfrm>
                            <a:off x="5711226" y="1039514"/>
                            <a:ext cx="761999" cy="94343"/>
                            <a:chOff x="4840515" y="783771"/>
                            <a:chExt cx="761999" cy="94343"/>
                          </a:xfrm>
                        </p:grpSpPr>
                        <p:sp>
                          <p:nvSpPr>
                            <p:cNvPr id="6" name="流程圖: 接點 5"/>
                            <p:cNvSpPr/>
                            <p:nvPr/>
                          </p:nvSpPr>
                          <p:spPr>
                            <a:xfrm>
                              <a:off x="5065486" y="783771"/>
                              <a:ext cx="87086" cy="94343"/>
                            </a:xfrm>
                            <a:prstGeom prst="flowChartConnector">
                              <a:avLst/>
                            </a:prstGeom>
                            <a:solidFill>
                              <a:schemeClr val="tx1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</p:txBody>
                        </p:sp>
                        <p:sp>
                          <p:nvSpPr>
                            <p:cNvPr id="7" name="流程圖: 接點 6"/>
                            <p:cNvSpPr/>
                            <p:nvPr/>
                          </p:nvSpPr>
                          <p:spPr>
                            <a:xfrm>
                              <a:off x="4840515" y="783771"/>
                              <a:ext cx="87086" cy="94343"/>
                            </a:xfrm>
                            <a:prstGeom prst="flowChartConnector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>
                                <a:solidFill>
                                  <a:srgbClr val="FF0000"/>
                                </a:solidFill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</p:txBody>
                        </p:sp>
                        <p:sp>
                          <p:nvSpPr>
                            <p:cNvPr id="8" name="流程圖: 接點 7"/>
                            <p:cNvSpPr/>
                            <p:nvPr/>
                          </p:nvSpPr>
                          <p:spPr>
                            <a:xfrm>
                              <a:off x="5290457" y="783771"/>
                              <a:ext cx="87086" cy="94343"/>
                            </a:xfrm>
                            <a:prstGeom prst="flowChartConnector">
                              <a:avLst/>
                            </a:prstGeom>
                            <a:solidFill>
                              <a:schemeClr val="tx1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</p:txBody>
                        </p:sp>
                        <p:sp>
                          <p:nvSpPr>
                            <p:cNvPr id="9" name="流程圖: 接點 8"/>
                            <p:cNvSpPr/>
                            <p:nvPr/>
                          </p:nvSpPr>
                          <p:spPr>
                            <a:xfrm>
                              <a:off x="5515428" y="783771"/>
                              <a:ext cx="87086" cy="94343"/>
                            </a:xfrm>
                            <a:prstGeom prst="flowChartConnector">
                              <a:avLst/>
                            </a:prstGeom>
                            <a:solidFill>
                              <a:schemeClr val="tx1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59" name="群組 58"/>
                          <p:cNvGrpSpPr/>
                          <p:nvPr/>
                        </p:nvGrpSpPr>
                        <p:grpSpPr>
                          <a:xfrm>
                            <a:off x="974617" y="1526076"/>
                            <a:ext cx="10279778" cy="4907526"/>
                            <a:chOff x="974617" y="1526076"/>
                            <a:chExt cx="10279778" cy="4907526"/>
                          </a:xfrm>
                        </p:grpSpPr>
                        <p:sp>
                          <p:nvSpPr>
                            <p:cNvPr id="11" name="文字方塊 10"/>
                            <p:cNvSpPr txBox="1"/>
                            <p:nvPr/>
                          </p:nvSpPr>
                          <p:spPr>
                            <a:xfrm>
                              <a:off x="1645649" y="1527610"/>
                              <a:ext cx="923884" cy="1460909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prstDash val="solid"/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有氧訓練</a:t>
                              </a:r>
                              <a:endParaRPr lang="en-US" altLang="zh-TW" sz="1400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綜合訓練</a:t>
                              </a:r>
                              <a:endParaRPr lang="en-US" altLang="zh-TW" sz="1400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重量訓練</a:t>
                              </a:r>
                              <a:endParaRPr lang="en-US" altLang="zh-TW" sz="1400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運動百科</a:t>
                              </a:r>
                              <a:endParaRPr lang="zh-TW" altLang="en-US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</p:txBody>
                        </p:sp>
                        <p:sp>
                          <p:nvSpPr>
                            <p:cNvPr id="12" name="文字方塊 11"/>
                            <p:cNvSpPr txBox="1"/>
                            <p:nvPr/>
                          </p:nvSpPr>
                          <p:spPr>
                            <a:xfrm>
                              <a:off x="2598715" y="1526689"/>
                              <a:ext cx="947898" cy="1120030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肥胖救星</a:t>
                              </a:r>
                              <a:endParaRPr lang="en-US" altLang="zh-TW" sz="1400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飲食指南</a:t>
                              </a:r>
                              <a:endParaRPr lang="en-US" altLang="zh-TW" sz="1400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en-US" altLang="zh-TW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fun</a:t>
                              </a: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輕鬆</a:t>
                              </a:r>
                            </a:p>
                          </p:txBody>
                        </p:sp>
                        <p:sp>
                          <p:nvSpPr>
                            <p:cNvPr id="13" name="文字方塊 12"/>
                            <p:cNvSpPr txBox="1"/>
                            <p:nvPr/>
                          </p:nvSpPr>
                          <p:spPr>
                            <a:xfrm>
                              <a:off x="3583959" y="1526689"/>
                              <a:ext cx="951413" cy="1460909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運動正妹</a:t>
                              </a:r>
                              <a:endParaRPr lang="en-US" altLang="zh-TW" sz="1400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人物專訪</a:t>
                              </a:r>
                              <a:endParaRPr lang="en-US" altLang="zh-TW" sz="1400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教練</a:t>
                              </a:r>
                              <a:r>
                                <a:rPr lang="ja-JP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の</a:t>
                              </a: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話</a:t>
                              </a:r>
                              <a:endParaRPr lang="en-US" altLang="zh-TW" sz="1400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型男誌</a:t>
                              </a:r>
                              <a:endParaRPr lang="zh-TW" altLang="en-US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</p:txBody>
                        </p:sp>
                        <p:cxnSp>
                          <p:nvCxnSpPr>
                            <p:cNvPr id="18" name="直線接點 17"/>
                            <p:cNvCxnSpPr/>
                            <p:nvPr/>
                          </p:nvCxnSpPr>
                          <p:spPr>
                            <a:xfrm>
                              <a:off x="974617" y="1528498"/>
                              <a:ext cx="10278799" cy="33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23" name="群組 22"/>
                            <p:cNvGrpSpPr/>
                            <p:nvPr/>
                          </p:nvGrpSpPr>
                          <p:grpSpPr>
                            <a:xfrm>
                              <a:off x="5607558" y="5807631"/>
                              <a:ext cx="992124" cy="607360"/>
                              <a:chOff x="5607558" y="5843016"/>
                              <a:chExt cx="992124" cy="607360"/>
                            </a:xfrm>
                          </p:grpSpPr>
                          <p:sp>
                            <p:nvSpPr>
                              <p:cNvPr id="20" name="流程圖: 接點 19"/>
                              <p:cNvSpPr/>
                              <p:nvPr/>
                            </p:nvSpPr>
                            <p:spPr>
                              <a:xfrm>
                                <a:off x="5907551" y="5843016"/>
                                <a:ext cx="392138" cy="356616"/>
                              </a:xfrm>
                              <a:prstGeom prst="flowChartConnector">
                                <a:avLst/>
                              </a:prstGeom>
                              <a:noFill/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TW" altLang="en-US"/>
                              </a:p>
                            </p:txBody>
                          </p:sp>
                          <p:sp>
                            <p:nvSpPr>
                              <p:cNvPr id="21" name="文字方塊 20"/>
                              <p:cNvSpPr txBox="1"/>
                              <p:nvPr/>
                            </p:nvSpPr>
                            <p:spPr>
                              <a:xfrm>
                                <a:off x="5607558" y="6168345"/>
                                <a:ext cx="992124" cy="28203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altLang="zh-TW" sz="1200" b="1" dirty="0">
                                    <a:latin typeface="微軟正黑體" panose="020B0604030504040204" pitchFamily="34" charset="-120"/>
                                    <a:ea typeface="微軟正黑體" panose="020B0604030504040204" pitchFamily="34" charset="-120"/>
                                  </a:rPr>
                                  <a:t>Go To Top</a:t>
                                </a:r>
                                <a:endParaRPr lang="zh-TW" altLang="en-US" sz="1200" b="1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" name="向上箭號 21"/>
                              <p:cNvSpPr/>
                              <p:nvPr/>
                            </p:nvSpPr>
                            <p:spPr>
                              <a:xfrm>
                                <a:off x="6008769" y="5913826"/>
                                <a:ext cx="196958" cy="213677"/>
                              </a:xfrm>
                              <a:prstGeom prst="upArrow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TW" altLang="en-US" dirty="0"/>
                              </a:p>
                            </p:txBody>
                          </p:sp>
                        </p:grpSp>
                        <p:grpSp>
                          <p:nvGrpSpPr>
                            <p:cNvPr id="32" name="群組 31"/>
                            <p:cNvGrpSpPr/>
                            <p:nvPr/>
                          </p:nvGrpSpPr>
                          <p:grpSpPr>
                            <a:xfrm>
                              <a:off x="10094087" y="6103293"/>
                              <a:ext cx="1160308" cy="330309"/>
                              <a:chOff x="8805672" y="2494425"/>
                              <a:chExt cx="1160308" cy="330309"/>
                            </a:xfrm>
                          </p:grpSpPr>
                          <p:grpSp>
                            <p:nvGrpSpPr>
                              <p:cNvPr id="30" name="群組 29"/>
                              <p:cNvGrpSpPr/>
                              <p:nvPr/>
                            </p:nvGrpSpPr>
                            <p:grpSpPr>
                              <a:xfrm>
                                <a:off x="8805672" y="2494425"/>
                                <a:ext cx="1091184" cy="330309"/>
                                <a:chOff x="8805672" y="2494425"/>
                                <a:chExt cx="1091184" cy="330309"/>
                              </a:xfrm>
                            </p:grpSpPr>
                            <p:grpSp>
                              <p:nvGrpSpPr>
                                <p:cNvPr id="27" name="群組 26"/>
                                <p:cNvGrpSpPr/>
                                <p:nvPr/>
                              </p:nvGrpSpPr>
                              <p:grpSpPr>
                                <a:xfrm>
                                  <a:off x="8805672" y="2542032"/>
                                  <a:ext cx="1091184" cy="228600"/>
                                  <a:chOff x="8805672" y="2542032"/>
                                  <a:chExt cx="1091184" cy="228600"/>
                                </a:xfrm>
                              </p:grpSpPr>
                              <p:sp>
                                <p:nvSpPr>
                                  <p:cNvPr id="24" name="流程圖: 接點 23"/>
                                  <p:cNvSpPr/>
                                  <p:nvPr/>
                                </p:nvSpPr>
                                <p:spPr>
                                  <a:xfrm>
                                    <a:off x="8805672" y="2542032"/>
                                    <a:ext cx="237744" cy="228600"/>
                                  </a:xfrm>
                                  <a:prstGeom prst="flowChartConnector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TW" altLang="en-US"/>
                                  </a:p>
                                </p:txBody>
                              </p:sp>
                              <p:sp>
                                <p:nvSpPr>
                                  <p:cNvPr id="25" name="流程圖: 接點 24"/>
                                  <p:cNvSpPr/>
                                  <p:nvPr/>
                                </p:nvSpPr>
                                <p:spPr>
                                  <a:xfrm>
                                    <a:off x="9232392" y="2542032"/>
                                    <a:ext cx="237744" cy="228600"/>
                                  </a:xfrm>
                                  <a:prstGeom prst="flowChartConnector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TW" altLang="en-US"/>
                                  </a:p>
                                </p:txBody>
                              </p:sp>
                              <p:sp>
                                <p:nvSpPr>
                                  <p:cNvPr id="26" name="流程圖: 接點 25"/>
                                  <p:cNvSpPr/>
                                  <p:nvPr/>
                                </p:nvSpPr>
                                <p:spPr>
                                  <a:xfrm>
                                    <a:off x="9659112" y="2542032"/>
                                    <a:ext cx="237744" cy="228600"/>
                                  </a:xfrm>
                                  <a:prstGeom prst="flowChartConnector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TW" alt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8" name="文字方塊 27"/>
                                <p:cNvSpPr txBox="1"/>
                                <p:nvPr/>
                              </p:nvSpPr>
                              <p:spPr>
                                <a:xfrm>
                                  <a:off x="8805672" y="2516957"/>
                                  <a:ext cx="274320" cy="307777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altLang="zh-TW" sz="1400" dirty="0"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a:t>f</a:t>
                                  </a:r>
                                  <a:endParaRPr lang="zh-TW" altLang="en-US" sz="1400" dirty="0">
                                    <a:latin typeface="微軟正黑體" panose="020B0604030504040204" pitchFamily="34" charset="-120"/>
                                    <a:ea typeface="微軟正黑體" panose="020B0604030504040204" pitchFamily="34" charset="-12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9" name="文字方塊 28"/>
                                <p:cNvSpPr txBox="1"/>
                                <p:nvPr/>
                              </p:nvSpPr>
                              <p:spPr>
                                <a:xfrm>
                                  <a:off x="9226296" y="2494425"/>
                                  <a:ext cx="292608" cy="307777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altLang="zh-TW" sz="1400" dirty="0"/>
                                    <a:t>c</a:t>
                                  </a:r>
                                  <a:endParaRPr lang="zh-TW" altLang="en-US" sz="1400" dirty="0"/>
                                </a:p>
                              </p:txBody>
                            </p:sp>
                          </p:grpSp>
                          <p:sp>
                            <p:nvSpPr>
                              <p:cNvPr id="31" name="文字方塊 30"/>
                              <p:cNvSpPr txBox="1"/>
                              <p:nvPr/>
                            </p:nvSpPr>
                            <p:spPr>
                              <a:xfrm>
                                <a:off x="9659656" y="2507318"/>
                                <a:ext cx="306324" cy="30777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altLang="zh-TW" sz="1400" dirty="0">
                                    <a:latin typeface="微軟正黑體" panose="020B0604030504040204" pitchFamily="34" charset="-120"/>
                                    <a:ea typeface="微軟正黑體" panose="020B0604030504040204" pitchFamily="34" charset="-120"/>
                                  </a:rPr>
                                  <a:t>t</a:t>
                                </a:r>
                                <a:endPara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34" name="矩形 33"/>
                            <p:cNvSpPr/>
                            <p:nvPr/>
                          </p:nvSpPr>
                          <p:spPr>
                            <a:xfrm>
                              <a:off x="8629412" y="1741714"/>
                              <a:ext cx="2302240" cy="1392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36" name="動作按鈕: 下一項 35">
                              <a:hlinkClick r:id="" action="ppaction://hlinkshowjump?jump=nextslide" highlightClick="1"/>
                            </p:cNvPr>
                            <p:cNvSpPr/>
                            <p:nvPr/>
                          </p:nvSpPr>
                          <p:spPr>
                            <a:xfrm>
                              <a:off x="9474155" y="2387219"/>
                              <a:ext cx="612753" cy="399329"/>
                            </a:xfrm>
                            <a:prstGeom prst="actionButtonForwardNext">
                              <a:avLst/>
                            </a:prstGeom>
                            <a:solidFill>
                              <a:schemeClr val="tx2">
                                <a:lumMod val="75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37" name="＞形箭號 36"/>
                            <p:cNvSpPr/>
                            <p:nvPr/>
                          </p:nvSpPr>
                          <p:spPr>
                            <a:xfrm>
                              <a:off x="5060005" y="4347972"/>
                              <a:ext cx="320040" cy="786384"/>
                            </a:xfrm>
                            <a:prstGeom prst="chevron">
                              <a:avLst/>
                            </a:prstGeom>
                            <a:solidFill>
                              <a:schemeClr val="tx1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grpSp>
                          <p:nvGrpSpPr>
                            <p:cNvPr id="40" name="群組 39"/>
                            <p:cNvGrpSpPr/>
                            <p:nvPr/>
                          </p:nvGrpSpPr>
                          <p:grpSpPr>
                            <a:xfrm>
                              <a:off x="1389888" y="3639312"/>
                              <a:ext cx="4408424" cy="2203704"/>
                              <a:chOff x="1389888" y="3639312"/>
                              <a:chExt cx="4408424" cy="2203704"/>
                            </a:xfrm>
                          </p:grpSpPr>
                          <p:sp>
                            <p:nvSpPr>
                              <p:cNvPr id="19" name="矩形 18"/>
                              <p:cNvSpPr/>
                              <p:nvPr/>
                            </p:nvSpPr>
                            <p:spPr>
                              <a:xfrm>
                                <a:off x="1389888" y="3639312"/>
                                <a:ext cx="4408424" cy="220370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TW" altLang="en-US"/>
                              </a:p>
                            </p:txBody>
                          </p:sp>
                          <p:sp>
                            <p:nvSpPr>
                              <p:cNvPr id="38" name="＞形箭號 37"/>
                              <p:cNvSpPr/>
                              <p:nvPr/>
                            </p:nvSpPr>
                            <p:spPr>
                              <a:xfrm rot="10800000">
                                <a:off x="1746285" y="4356443"/>
                                <a:ext cx="320040" cy="786384"/>
                              </a:xfrm>
                              <a:prstGeom prst="chevron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TW" altLang="en-US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39" name="文字方塊 38"/>
                              <p:cNvSpPr txBox="1"/>
                              <p:nvPr/>
                            </p:nvSpPr>
                            <p:spPr>
                              <a:xfrm>
                                <a:off x="2306318" y="4373386"/>
                                <a:ext cx="2513694" cy="76944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zh-TW" altLang="en-US" sz="4400" dirty="0">
                                    <a:latin typeface="微軟正黑體" panose="020B0604030504040204" pitchFamily="34" charset="-120"/>
                                    <a:ea typeface="微軟正黑體" panose="020B0604030504040204" pitchFamily="34" charset="-120"/>
                                  </a:rPr>
                                  <a:t>活動集錦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44" name="群組 43"/>
                            <p:cNvGrpSpPr/>
                            <p:nvPr/>
                          </p:nvGrpSpPr>
                          <p:grpSpPr>
                            <a:xfrm>
                              <a:off x="6537957" y="3654299"/>
                              <a:ext cx="3830450" cy="601870"/>
                              <a:chOff x="6845805" y="3709892"/>
                              <a:chExt cx="3830450" cy="601870"/>
                            </a:xfrm>
                          </p:grpSpPr>
                          <p:sp>
                            <p:nvSpPr>
                              <p:cNvPr id="41" name="文字方塊 40"/>
                              <p:cNvSpPr txBox="1"/>
                              <p:nvPr/>
                            </p:nvSpPr>
                            <p:spPr>
                              <a:xfrm>
                                <a:off x="6845805" y="3709892"/>
                                <a:ext cx="3830450" cy="41252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endParaRPr lang="zh-TW" altLang="en-US" dirty="0"/>
                              </a:p>
                            </p:txBody>
                          </p:sp>
                          <p:sp>
                            <p:nvSpPr>
                              <p:cNvPr id="42" name="圓角矩形 41"/>
                              <p:cNvSpPr/>
                              <p:nvPr/>
                            </p:nvSpPr>
                            <p:spPr>
                              <a:xfrm>
                                <a:off x="7205698" y="3709892"/>
                                <a:ext cx="946546" cy="601870"/>
                              </a:xfrm>
                              <a:prstGeom prst="roundRect">
                                <a:avLst/>
                              </a:prstGeom>
                              <a:noFill/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TW" altLang="en-US"/>
                              </a:p>
                            </p:txBody>
                          </p:sp>
                        </p:grpSp>
                        <p:cxnSp>
                          <p:nvCxnSpPr>
                            <p:cNvPr id="3" name="直線接點 2"/>
                            <p:cNvCxnSpPr/>
                            <p:nvPr/>
                          </p:nvCxnSpPr>
                          <p:spPr>
                            <a:xfrm>
                              <a:off x="1642665" y="1902975"/>
                              <a:ext cx="923885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3" name="直線接點 42"/>
                            <p:cNvCxnSpPr/>
                            <p:nvPr/>
                          </p:nvCxnSpPr>
                          <p:spPr>
                            <a:xfrm>
                              <a:off x="1638460" y="2253492"/>
                              <a:ext cx="923885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5" name="直線接點 44"/>
                            <p:cNvCxnSpPr/>
                            <p:nvPr/>
                          </p:nvCxnSpPr>
                          <p:spPr>
                            <a:xfrm>
                              <a:off x="1638460" y="2629882"/>
                              <a:ext cx="923885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6" name="直線接點 45"/>
                            <p:cNvCxnSpPr/>
                            <p:nvPr/>
                          </p:nvCxnSpPr>
                          <p:spPr>
                            <a:xfrm>
                              <a:off x="2598714" y="1901471"/>
                              <a:ext cx="947898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7" name="直線接點 46"/>
                            <p:cNvCxnSpPr/>
                            <p:nvPr/>
                          </p:nvCxnSpPr>
                          <p:spPr>
                            <a:xfrm>
                              <a:off x="2598719" y="2259953"/>
                              <a:ext cx="947898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8" name="直線接點 47"/>
                            <p:cNvCxnSpPr/>
                            <p:nvPr/>
                          </p:nvCxnSpPr>
                          <p:spPr>
                            <a:xfrm>
                              <a:off x="3583959" y="1886160"/>
                              <a:ext cx="951413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9" name="直線接點 48"/>
                            <p:cNvCxnSpPr/>
                            <p:nvPr/>
                          </p:nvCxnSpPr>
                          <p:spPr>
                            <a:xfrm>
                              <a:off x="3583959" y="2244644"/>
                              <a:ext cx="951413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0" name="直線接點 49"/>
                            <p:cNvCxnSpPr/>
                            <p:nvPr/>
                          </p:nvCxnSpPr>
                          <p:spPr>
                            <a:xfrm>
                              <a:off x="3583959" y="2576294"/>
                              <a:ext cx="951413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5" name="文字方塊 54"/>
                            <p:cNvSpPr txBox="1"/>
                            <p:nvPr/>
                          </p:nvSpPr>
                          <p:spPr>
                            <a:xfrm>
                              <a:off x="5616640" y="1526076"/>
                              <a:ext cx="1091896" cy="1120150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聯絡我們</a:t>
                              </a:r>
                              <a:endParaRPr lang="en-US" altLang="zh-TW" sz="1400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個人小檔案</a:t>
                              </a:r>
                              <a:endParaRPr lang="en-US" altLang="zh-TW" sz="1400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製作團隊</a:t>
                              </a:r>
                              <a:endParaRPr lang="en-US" altLang="zh-TW" sz="1400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</p:txBody>
                        </p:sp>
                        <p:cxnSp>
                          <p:nvCxnSpPr>
                            <p:cNvPr id="57" name="直線接點 56"/>
                            <p:cNvCxnSpPr/>
                            <p:nvPr/>
                          </p:nvCxnSpPr>
                          <p:spPr>
                            <a:xfrm>
                              <a:off x="5616638" y="1885549"/>
                              <a:ext cx="1091898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8" name="直線接點 57"/>
                            <p:cNvCxnSpPr/>
                            <p:nvPr/>
                          </p:nvCxnSpPr>
                          <p:spPr>
                            <a:xfrm>
                              <a:off x="5609454" y="2244031"/>
                              <a:ext cx="109921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61" name="文字方塊 60"/>
                        <p:cNvSpPr txBox="1"/>
                        <p:nvPr/>
                      </p:nvSpPr>
                      <p:spPr>
                        <a:xfrm>
                          <a:off x="8133514" y="893183"/>
                          <a:ext cx="195339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TW" sz="1600" dirty="0" err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FourGunMenGym</a:t>
                          </a:r>
                          <a:endParaRPr lang="zh-TW" altLang="en-US" sz="16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7" name="圓角矩形 16"/>
                    <p:cNvSpPr/>
                    <p:nvPr/>
                  </p:nvSpPr>
                  <p:spPr>
                    <a:xfrm>
                      <a:off x="9263064" y="5134355"/>
                      <a:ext cx="410438" cy="400954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sp>
                <p:nvSpPr>
                  <p:cNvPr id="52" name="文字方塊 51"/>
                  <p:cNvSpPr txBox="1"/>
                  <p:nvPr/>
                </p:nvSpPr>
                <p:spPr>
                  <a:xfrm>
                    <a:off x="8591605" y="1705536"/>
                    <a:ext cx="11393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精選影片</a:t>
                    </a:r>
                  </a:p>
                </p:txBody>
              </p:sp>
            </p:grpSp>
            <p:cxnSp>
              <p:nvCxnSpPr>
                <p:cNvPr id="91" name="直線接點 90"/>
                <p:cNvCxnSpPr/>
                <p:nvPr/>
              </p:nvCxnSpPr>
              <p:spPr>
                <a:xfrm>
                  <a:off x="974616" y="1228781"/>
                  <a:ext cx="1026871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群組 115"/>
              <p:cNvGrpSpPr/>
              <p:nvPr/>
            </p:nvGrpSpPr>
            <p:grpSpPr>
              <a:xfrm>
                <a:off x="10177836" y="985546"/>
                <a:ext cx="928332" cy="159050"/>
                <a:chOff x="10177836" y="985546"/>
                <a:chExt cx="928332" cy="159050"/>
              </a:xfrm>
            </p:grpSpPr>
            <p:sp>
              <p:nvSpPr>
                <p:cNvPr id="95" name="減號 94"/>
                <p:cNvSpPr/>
                <p:nvPr/>
              </p:nvSpPr>
              <p:spPr>
                <a:xfrm>
                  <a:off x="10177836" y="1030333"/>
                  <a:ext cx="242200" cy="80110"/>
                </a:xfrm>
                <a:prstGeom prst="mathMinus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03" name="群組 102"/>
                <p:cNvGrpSpPr/>
                <p:nvPr/>
              </p:nvGrpSpPr>
              <p:grpSpPr>
                <a:xfrm>
                  <a:off x="10945494" y="1000250"/>
                  <a:ext cx="160674" cy="144346"/>
                  <a:chOff x="10521968" y="361667"/>
                  <a:chExt cx="160674" cy="144346"/>
                </a:xfrm>
              </p:grpSpPr>
              <p:cxnSp>
                <p:nvCxnSpPr>
                  <p:cNvPr id="97" name="直線接點 96"/>
                  <p:cNvCxnSpPr/>
                  <p:nvPr/>
                </p:nvCxnSpPr>
                <p:spPr>
                  <a:xfrm>
                    <a:off x="10521968" y="361667"/>
                    <a:ext cx="160672" cy="14354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線接點 98"/>
                  <p:cNvCxnSpPr/>
                  <p:nvPr/>
                </p:nvCxnSpPr>
                <p:spPr>
                  <a:xfrm flipH="1">
                    <a:off x="10521968" y="361668"/>
                    <a:ext cx="160674" cy="14434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9" name="矩形 108"/>
                <p:cNvSpPr/>
                <p:nvPr/>
              </p:nvSpPr>
              <p:spPr>
                <a:xfrm>
                  <a:off x="10599620" y="985546"/>
                  <a:ext cx="151818" cy="15843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78" name="文字方塊 77"/>
            <p:cNvSpPr txBox="1"/>
            <p:nvPr/>
          </p:nvSpPr>
          <p:spPr>
            <a:xfrm>
              <a:off x="6660900" y="3721563"/>
              <a:ext cx="426845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                       </a:t>
              </a:r>
              <a:r>
                <a:rPr lang="en-US" altLang="zh-TW" dirty="0"/>
                <a:t>………………………  ………   ………….</a:t>
              </a:r>
            </a:p>
            <a:p>
              <a:r>
                <a:rPr lang="en-US" altLang="zh-TW" dirty="0"/>
                <a:t>                       ……………. …………………………….. ..</a:t>
              </a:r>
            </a:p>
            <a:p>
              <a:r>
                <a:rPr lang="en-US" altLang="zh-TW" dirty="0"/>
                <a:t> ………………………………………………   …………………………              ………………………….    </a:t>
              </a:r>
            </a:p>
            <a:p>
              <a:r>
                <a:rPr lang="en-US" altLang="zh-TW" dirty="0"/>
                <a:t>    …………………………………………………………. …………………    ………………….             ……………………… ……………………….                   ……………………………………………………………………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1141111" y="1365260"/>
            <a:ext cx="3991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https://www.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FourGunMenGym</a:t>
            </a:r>
            <a:r>
              <a:rPr lang="en-US" altLang="zh-TW" dirty="0"/>
              <a:t>.com/</a:t>
            </a:r>
            <a:endParaRPr lang="zh-TW" altLang="en-US" dirty="0"/>
          </a:p>
        </p:txBody>
      </p:sp>
      <p:sp>
        <p:nvSpPr>
          <p:cNvPr id="80" name="摺角紙張 79"/>
          <p:cNvSpPr/>
          <p:nvPr/>
        </p:nvSpPr>
        <p:spPr>
          <a:xfrm rot="10800000">
            <a:off x="1101064" y="1451154"/>
            <a:ext cx="117292" cy="191098"/>
          </a:xfrm>
          <a:prstGeom prst="foldedCorner">
            <a:avLst>
              <a:gd name="adj" fmla="val 50000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>
            <a:off x="10862426" y="1762224"/>
            <a:ext cx="189413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>
            <a:off x="10865840" y="1830681"/>
            <a:ext cx="189413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10862429" y="1900110"/>
            <a:ext cx="189413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914" y="682821"/>
            <a:ext cx="2830766" cy="734847"/>
          </a:xfrm>
        </p:spPr>
        <p:txBody>
          <a:bodyPr>
            <a:noAutofit/>
          </a:bodyPr>
          <a:lstStyle/>
          <a:p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網站規劃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6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03" name="群組 202"/>
          <p:cNvGrpSpPr/>
          <p:nvPr/>
        </p:nvGrpSpPr>
        <p:grpSpPr>
          <a:xfrm>
            <a:off x="907060" y="682821"/>
            <a:ext cx="10234991" cy="5627705"/>
            <a:chOff x="304718" y="775966"/>
            <a:chExt cx="10234991" cy="5627705"/>
          </a:xfrm>
        </p:grpSpPr>
        <p:sp>
          <p:nvSpPr>
            <p:cNvPr id="6" name="文字方塊 5"/>
            <p:cNvSpPr txBox="1"/>
            <p:nvPr/>
          </p:nvSpPr>
          <p:spPr>
            <a:xfrm>
              <a:off x="304718" y="3056388"/>
              <a:ext cx="461665" cy="7452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網站</a:t>
              </a:r>
            </a:p>
          </p:txBody>
        </p:sp>
        <p:cxnSp>
          <p:nvCxnSpPr>
            <p:cNvPr id="8" name="直線接點 7"/>
            <p:cNvCxnSpPr>
              <a:stCxn id="6" idx="3"/>
            </p:cNvCxnSpPr>
            <p:nvPr/>
          </p:nvCxnSpPr>
          <p:spPr>
            <a:xfrm>
              <a:off x="766383" y="3429000"/>
              <a:ext cx="4237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1143406" y="2170366"/>
              <a:ext cx="15172" cy="3374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endCxn id="20" idx="1"/>
            </p:cNvCxnSpPr>
            <p:nvPr/>
          </p:nvCxnSpPr>
          <p:spPr>
            <a:xfrm flipV="1">
              <a:off x="1158578" y="2175296"/>
              <a:ext cx="431759" cy="10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1590337" y="1935262"/>
              <a:ext cx="885372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首頁</a:t>
              </a:r>
            </a:p>
          </p:txBody>
        </p:sp>
        <p:cxnSp>
          <p:nvCxnSpPr>
            <p:cNvPr id="28" name="直線接點 27"/>
            <p:cNvCxnSpPr>
              <a:stCxn id="20" idx="3"/>
            </p:cNvCxnSpPr>
            <p:nvPr/>
          </p:nvCxnSpPr>
          <p:spPr>
            <a:xfrm flipV="1">
              <a:off x="2475709" y="2168643"/>
              <a:ext cx="2751232" cy="66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5226941" y="1928610"/>
              <a:ext cx="0" cy="583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5226941" y="1928610"/>
              <a:ext cx="2757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5226941" y="2511920"/>
              <a:ext cx="2757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5502713" y="1688576"/>
              <a:ext cx="885372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廣告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5502713" y="2304885"/>
              <a:ext cx="885372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佈告欄</a:t>
              </a:r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7462614" y="1670784"/>
              <a:ext cx="11919" cy="35108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7462614" y="1670784"/>
              <a:ext cx="3162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7474533" y="2571007"/>
              <a:ext cx="342665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7795421" y="1430751"/>
              <a:ext cx="1204685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有氧訓練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1590337" y="3188966"/>
              <a:ext cx="1204686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運動指南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596571" y="5304422"/>
              <a:ext cx="1204686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健康生活</a:t>
              </a:r>
            </a:p>
          </p:txBody>
        </p:sp>
        <p:cxnSp>
          <p:nvCxnSpPr>
            <p:cNvPr id="47" name="直線接點 46"/>
            <p:cNvCxnSpPr>
              <a:endCxn id="45" idx="1"/>
            </p:cNvCxnSpPr>
            <p:nvPr/>
          </p:nvCxnSpPr>
          <p:spPr>
            <a:xfrm flipV="1">
              <a:off x="1190171" y="3429000"/>
              <a:ext cx="400166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>
              <a:endCxn id="46" idx="1"/>
            </p:cNvCxnSpPr>
            <p:nvPr/>
          </p:nvCxnSpPr>
          <p:spPr>
            <a:xfrm>
              <a:off x="1143406" y="5544455"/>
              <a:ext cx="45316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7466799" y="3955142"/>
              <a:ext cx="314864" cy="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7474533" y="5181667"/>
              <a:ext cx="3384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7795421" y="3730441"/>
              <a:ext cx="1204684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重量訓練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7826479" y="4928761"/>
              <a:ext cx="1204684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運動百科</a:t>
              </a:r>
            </a:p>
          </p:txBody>
        </p:sp>
        <p:cxnSp>
          <p:nvCxnSpPr>
            <p:cNvPr id="62" name="直線接點 61"/>
            <p:cNvCxnSpPr>
              <a:stCxn id="45" idx="3"/>
            </p:cNvCxnSpPr>
            <p:nvPr/>
          </p:nvCxnSpPr>
          <p:spPr>
            <a:xfrm flipV="1">
              <a:off x="2795023" y="3388981"/>
              <a:ext cx="4674847" cy="40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3127829" y="4118358"/>
              <a:ext cx="0" cy="205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3119002" y="4118358"/>
              <a:ext cx="2757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3394773" y="3883937"/>
              <a:ext cx="1204684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肥胖救星</a:t>
              </a:r>
            </a:p>
          </p:txBody>
        </p:sp>
        <p:cxnSp>
          <p:nvCxnSpPr>
            <p:cNvPr id="74" name="直線接點 73"/>
            <p:cNvCxnSpPr/>
            <p:nvPr/>
          </p:nvCxnSpPr>
          <p:spPr>
            <a:xfrm>
              <a:off x="3127829" y="5075615"/>
              <a:ext cx="2757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3127829" y="6172539"/>
              <a:ext cx="2757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3394773" y="4855096"/>
              <a:ext cx="1204684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飲食指南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3403601" y="5923604"/>
              <a:ext cx="1204684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fun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輕鬆</a:t>
              </a:r>
            </a:p>
          </p:txBody>
        </p:sp>
        <p:cxnSp>
          <p:nvCxnSpPr>
            <p:cNvPr id="79" name="直線接點 78"/>
            <p:cNvCxnSpPr/>
            <p:nvPr/>
          </p:nvCxnSpPr>
          <p:spPr>
            <a:xfrm>
              <a:off x="2794000" y="5544455"/>
              <a:ext cx="319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/>
          </p:nvCxnSpPr>
          <p:spPr>
            <a:xfrm>
              <a:off x="4608284" y="6172539"/>
              <a:ext cx="319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/>
            <p:nvPr/>
          </p:nvCxnSpPr>
          <p:spPr>
            <a:xfrm>
              <a:off x="4599456" y="5082257"/>
              <a:ext cx="319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>
              <a:off x="4599457" y="4118358"/>
              <a:ext cx="319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4926024" y="4859480"/>
              <a:ext cx="885372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食譜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4934852" y="5921213"/>
              <a:ext cx="885372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4918768" y="3887839"/>
              <a:ext cx="885372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圖文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9654337" y="775966"/>
              <a:ext cx="885372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圖文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9654337" y="1430751"/>
              <a:ext cx="885372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7813022" y="2330974"/>
              <a:ext cx="1204684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綜合訓練</a:t>
              </a:r>
            </a:p>
          </p:txBody>
        </p:sp>
        <p:cxnSp>
          <p:nvCxnSpPr>
            <p:cNvPr id="120" name="直線接點 119"/>
            <p:cNvCxnSpPr/>
            <p:nvPr/>
          </p:nvCxnSpPr>
          <p:spPr>
            <a:xfrm>
              <a:off x="9004223" y="2595452"/>
              <a:ext cx="319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flipV="1">
              <a:off x="8982452" y="3955142"/>
              <a:ext cx="371142" cy="30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9393016" y="4928625"/>
              <a:ext cx="885372" cy="4734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文章</a:t>
              </a:r>
            </a:p>
          </p:txBody>
        </p:sp>
        <p:cxnSp>
          <p:nvCxnSpPr>
            <p:cNvPr id="131" name="直線接點 130"/>
            <p:cNvCxnSpPr>
              <a:stCxn id="58" idx="3"/>
              <a:endCxn id="130" idx="1"/>
            </p:cNvCxnSpPr>
            <p:nvPr/>
          </p:nvCxnSpPr>
          <p:spPr>
            <a:xfrm flipV="1">
              <a:off x="9031163" y="5165338"/>
              <a:ext cx="361853" cy="3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>
              <a:off x="9323537" y="1016000"/>
              <a:ext cx="0" cy="6547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endCxn id="89" idx="1"/>
            </p:cNvCxnSpPr>
            <p:nvPr/>
          </p:nvCxnSpPr>
          <p:spPr>
            <a:xfrm>
              <a:off x="9310285" y="1015339"/>
              <a:ext cx="344052" cy="6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>
              <a:stCxn id="43" idx="3"/>
              <a:endCxn id="90" idx="1"/>
            </p:cNvCxnSpPr>
            <p:nvPr/>
          </p:nvCxnSpPr>
          <p:spPr>
            <a:xfrm>
              <a:off x="9000106" y="1670785"/>
              <a:ext cx="6542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/>
          </p:nvCxnSpPr>
          <p:spPr>
            <a:xfrm>
              <a:off x="9353594" y="2289252"/>
              <a:ext cx="0" cy="583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9353594" y="2289252"/>
              <a:ext cx="2757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9353594" y="2872562"/>
              <a:ext cx="2757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/>
            <p:cNvSpPr/>
            <p:nvPr/>
          </p:nvSpPr>
          <p:spPr>
            <a:xfrm>
              <a:off x="9629366" y="2085735"/>
              <a:ext cx="885372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圖文</a:t>
              </a:r>
            </a:p>
          </p:txBody>
        </p:sp>
        <p:sp>
          <p:nvSpPr>
            <p:cNvPr id="158" name="矩形 157"/>
            <p:cNvSpPr/>
            <p:nvPr/>
          </p:nvSpPr>
          <p:spPr>
            <a:xfrm>
              <a:off x="9629366" y="2760472"/>
              <a:ext cx="885372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</a:t>
              </a:r>
            </a:p>
          </p:txBody>
        </p:sp>
        <p:cxnSp>
          <p:nvCxnSpPr>
            <p:cNvPr id="164" name="直線接點 163"/>
            <p:cNvCxnSpPr/>
            <p:nvPr/>
          </p:nvCxnSpPr>
          <p:spPr>
            <a:xfrm>
              <a:off x="9353594" y="3702787"/>
              <a:ext cx="0" cy="583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>
              <a:off x="9353594" y="3702787"/>
              <a:ext cx="2757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>
            <a:xfrm>
              <a:off x="9353594" y="4286097"/>
              <a:ext cx="2757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矩形 166"/>
            <p:cNvSpPr/>
            <p:nvPr/>
          </p:nvSpPr>
          <p:spPr>
            <a:xfrm>
              <a:off x="9629366" y="3462753"/>
              <a:ext cx="885372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圖文</a:t>
              </a:r>
            </a:p>
          </p:txBody>
        </p:sp>
        <p:sp>
          <p:nvSpPr>
            <p:cNvPr id="168" name="矩形 167"/>
            <p:cNvSpPr/>
            <p:nvPr/>
          </p:nvSpPr>
          <p:spPr>
            <a:xfrm>
              <a:off x="9629366" y="4099801"/>
              <a:ext cx="885372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535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7</a:t>
            </a:fld>
            <a:endParaRPr lang="zh-TW" altLang="en-US"/>
          </a:p>
        </p:txBody>
      </p:sp>
      <p:grpSp>
        <p:nvGrpSpPr>
          <p:cNvPr id="260" name="群組 259"/>
          <p:cNvGrpSpPr/>
          <p:nvPr/>
        </p:nvGrpSpPr>
        <p:grpSpPr>
          <a:xfrm>
            <a:off x="890216" y="638629"/>
            <a:ext cx="10138807" cy="5629004"/>
            <a:chOff x="994401" y="1316484"/>
            <a:chExt cx="10355691" cy="4972920"/>
          </a:xfrm>
        </p:grpSpPr>
        <p:grpSp>
          <p:nvGrpSpPr>
            <p:cNvPr id="259" name="群組 258"/>
            <p:cNvGrpSpPr/>
            <p:nvPr/>
          </p:nvGrpSpPr>
          <p:grpSpPr>
            <a:xfrm>
              <a:off x="4085772" y="5809336"/>
              <a:ext cx="2668800" cy="480068"/>
              <a:chOff x="4085772" y="5809336"/>
              <a:chExt cx="2668800" cy="480068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4085772" y="5809337"/>
                <a:ext cx="1204684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製作團隊</a:t>
                </a:r>
              </a:p>
            </p:txBody>
          </p:sp>
          <p:sp>
            <p:nvSpPr>
              <p:cNvPr id="220" name="矩形 219"/>
              <p:cNvSpPr/>
              <p:nvPr/>
            </p:nvSpPr>
            <p:spPr>
              <a:xfrm>
                <a:off x="5615195" y="5809336"/>
                <a:ext cx="1139377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感謝名單</a:t>
                </a:r>
              </a:p>
            </p:txBody>
          </p:sp>
        </p:grpSp>
        <p:grpSp>
          <p:nvGrpSpPr>
            <p:cNvPr id="258" name="群組 257"/>
            <p:cNvGrpSpPr/>
            <p:nvPr/>
          </p:nvGrpSpPr>
          <p:grpSpPr>
            <a:xfrm>
              <a:off x="994401" y="1316484"/>
              <a:ext cx="10355691" cy="4741788"/>
              <a:chOff x="994401" y="1316484"/>
              <a:chExt cx="10355691" cy="4741788"/>
            </a:xfrm>
          </p:grpSpPr>
          <p:sp>
            <p:nvSpPr>
              <p:cNvPr id="184" name="文字方塊 183"/>
              <p:cNvSpPr txBox="1"/>
              <p:nvPr/>
            </p:nvSpPr>
            <p:spPr>
              <a:xfrm>
                <a:off x="994401" y="3028299"/>
                <a:ext cx="471541" cy="5767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網站</a:t>
                </a:r>
              </a:p>
            </p:txBody>
          </p:sp>
          <p:cxnSp>
            <p:nvCxnSpPr>
              <p:cNvPr id="185" name="直線接點 184"/>
              <p:cNvCxnSpPr>
                <a:stCxn id="184" idx="3"/>
              </p:cNvCxnSpPr>
              <p:nvPr/>
            </p:nvCxnSpPr>
            <p:spPr>
              <a:xfrm flipV="1">
                <a:off x="1465942" y="3314733"/>
                <a:ext cx="406400" cy="19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接點 185"/>
              <p:cNvCxnSpPr/>
              <p:nvPr/>
            </p:nvCxnSpPr>
            <p:spPr>
              <a:xfrm>
                <a:off x="1825577" y="2056099"/>
                <a:ext cx="15172" cy="33740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>
                <a:endCxn id="188" idx="1"/>
              </p:cNvCxnSpPr>
              <p:nvPr/>
            </p:nvCxnSpPr>
            <p:spPr>
              <a:xfrm flipV="1">
                <a:off x="1840749" y="2061029"/>
                <a:ext cx="431758" cy="10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矩形 187"/>
              <p:cNvSpPr/>
              <p:nvPr/>
            </p:nvSpPr>
            <p:spPr>
              <a:xfrm>
                <a:off x="2272507" y="1820995"/>
                <a:ext cx="1226716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讀者專區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89" name="直線接點 188"/>
              <p:cNvCxnSpPr>
                <a:stCxn id="188" idx="3"/>
              </p:cNvCxnSpPr>
              <p:nvPr/>
            </p:nvCxnSpPr>
            <p:spPr>
              <a:xfrm flipV="1">
                <a:off x="3499223" y="2050291"/>
                <a:ext cx="368834" cy="107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>
              <a:xfrm>
                <a:off x="3876830" y="1796551"/>
                <a:ext cx="0" cy="5833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/>
              <p:cNvCxnSpPr/>
              <p:nvPr/>
            </p:nvCxnSpPr>
            <p:spPr>
              <a:xfrm>
                <a:off x="3876830" y="1796551"/>
                <a:ext cx="2757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/>
              <p:cNvCxnSpPr/>
              <p:nvPr/>
            </p:nvCxnSpPr>
            <p:spPr>
              <a:xfrm>
                <a:off x="3876830" y="2379861"/>
                <a:ext cx="2757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矩形 192"/>
              <p:cNvSpPr/>
              <p:nvPr/>
            </p:nvSpPr>
            <p:spPr>
              <a:xfrm>
                <a:off x="4152602" y="1556517"/>
                <a:ext cx="885372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活動</a:t>
                </a: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4152602" y="2172826"/>
                <a:ext cx="1228283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賣產品</a:t>
                </a:r>
              </a:p>
            </p:txBody>
          </p:sp>
          <p:cxnSp>
            <p:nvCxnSpPr>
              <p:cNvPr id="195" name="直線接點 194"/>
              <p:cNvCxnSpPr/>
              <p:nvPr/>
            </p:nvCxnSpPr>
            <p:spPr>
              <a:xfrm>
                <a:off x="8144785" y="1556517"/>
                <a:ext cx="11919" cy="35108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/>
              <p:cNvCxnSpPr/>
              <p:nvPr/>
            </p:nvCxnSpPr>
            <p:spPr>
              <a:xfrm>
                <a:off x="8144785" y="1556517"/>
                <a:ext cx="3162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>
              <a:xfrm>
                <a:off x="8156704" y="2456740"/>
                <a:ext cx="342665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矩形 197"/>
              <p:cNvSpPr/>
              <p:nvPr/>
            </p:nvSpPr>
            <p:spPr>
              <a:xfrm>
                <a:off x="8477592" y="1316484"/>
                <a:ext cx="1204685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運動正妹</a:t>
                </a:r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2272508" y="3074699"/>
                <a:ext cx="1522976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人物分享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2278741" y="5190155"/>
                <a:ext cx="1220481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關於我們</a:t>
                </a:r>
              </a:p>
            </p:txBody>
          </p:sp>
          <p:cxnSp>
            <p:nvCxnSpPr>
              <p:cNvPr id="201" name="直線接點 200"/>
              <p:cNvCxnSpPr>
                <a:endCxn id="199" idx="1"/>
              </p:cNvCxnSpPr>
              <p:nvPr/>
            </p:nvCxnSpPr>
            <p:spPr>
              <a:xfrm flipV="1">
                <a:off x="1872342" y="3314733"/>
                <a:ext cx="400166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線接點 201"/>
              <p:cNvCxnSpPr>
                <a:endCxn id="200" idx="1"/>
              </p:cNvCxnSpPr>
              <p:nvPr/>
            </p:nvCxnSpPr>
            <p:spPr>
              <a:xfrm>
                <a:off x="1825577" y="5430188"/>
                <a:ext cx="453164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>
              <a:xfrm>
                <a:off x="8148970" y="3840875"/>
                <a:ext cx="314864" cy="7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>
              <a:xfrm>
                <a:off x="8156704" y="5067400"/>
                <a:ext cx="3384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矩形 204"/>
              <p:cNvSpPr/>
              <p:nvPr/>
            </p:nvSpPr>
            <p:spPr>
              <a:xfrm>
                <a:off x="8477592" y="3616174"/>
                <a:ext cx="1204684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教練</a:t>
                </a:r>
                <a:r>
                  <a:rPr lang="ja-JP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の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話</a:t>
                </a:r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8508650" y="4814494"/>
                <a:ext cx="1204684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型男誌</a:t>
                </a:r>
              </a:p>
            </p:txBody>
          </p:sp>
          <p:cxnSp>
            <p:nvCxnSpPr>
              <p:cNvPr id="207" name="直線接點 206"/>
              <p:cNvCxnSpPr>
                <a:stCxn id="199" idx="3"/>
              </p:cNvCxnSpPr>
              <p:nvPr/>
            </p:nvCxnSpPr>
            <p:spPr>
              <a:xfrm flipV="1">
                <a:off x="3795484" y="3274715"/>
                <a:ext cx="4356557" cy="400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07"/>
              <p:cNvCxnSpPr/>
              <p:nvPr/>
            </p:nvCxnSpPr>
            <p:spPr>
              <a:xfrm>
                <a:off x="3810000" y="4004091"/>
                <a:ext cx="0" cy="205418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接點 208"/>
              <p:cNvCxnSpPr/>
              <p:nvPr/>
            </p:nvCxnSpPr>
            <p:spPr>
              <a:xfrm>
                <a:off x="3801173" y="4004091"/>
                <a:ext cx="2757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矩形 209"/>
              <p:cNvSpPr/>
              <p:nvPr/>
            </p:nvSpPr>
            <p:spPr>
              <a:xfrm>
                <a:off x="4076944" y="3769670"/>
                <a:ext cx="1204684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聯絡我們</a:t>
                </a:r>
              </a:p>
            </p:txBody>
          </p:sp>
          <p:cxnSp>
            <p:nvCxnSpPr>
              <p:cNvPr id="211" name="直線接點 210"/>
              <p:cNvCxnSpPr/>
              <p:nvPr/>
            </p:nvCxnSpPr>
            <p:spPr>
              <a:xfrm>
                <a:off x="3810000" y="4961348"/>
                <a:ext cx="2757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接點 211"/>
              <p:cNvCxnSpPr/>
              <p:nvPr/>
            </p:nvCxnSpPr>
            <p:spPr>
              <a:xfrm>
                <a:off x="3810000" y="6058272"/>
                <a:ext cx="2757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矩形 212"/>
              <p:cNvSpPr/>
              <p:nvPr/>
            </p:nvSpPr>
            <p:spPr>
              <a:xfrm>
                <a:off x="4076943" y="4740829"/>
                <a:ext cx="1391528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個人小檔案</a:t>
                </a:r>
              </a:p>
            </p:txBody>
          </p:sp>
          <p:cxnSp>
            <p:nvCxnSpPr>
              <p:cNvPr id="215" name="直線接點 214"/>
              <p:cNvCxnSpPr/>
              <p:nvPr/>
            </p:nvCxnSpPr>
            <p:spPr>
              <a:xfrm>
                <a:off x="3476171" y="5430188"/>
                <a:ext cx="3193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接點 215"/>
              <p:cNvCxnSpPr/>
              <p:nvPr/>
            </p:nvCxnSpPr>
            <p:spPr>
              <a:xfrm>
                <a:off x="5290455" y="6058272"/>
                <a:ext cx="3193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接點 216"/>
              <p:cNvCxnSpPr>
                <a:stCxn id="213" idx="3"/>
                <a:endCxn id="219" idx="1"/>
              </p:cNvCxnSpPr>
              <p:nvPr/>
            </p:nvCxnSpPr>
            <p:spPr>
              <a:xfrm flipV="1">
                <a:off x="5468472" y="4976481"/>
                <a:ext cx="552249" cy="4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接點 217"/>
              <p:cNvCxnSpPr/>
              <p:nvPr/>
            </p:nvCxnSpPr>
            <p:spPr>
              <a:xfrm>
                <a:off x="5281628" y="4004091"/>
                <a:ext cx="3193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矩形 218"/>
              <p:cNvSpPr/>
              <p:nvPr/>
            </p:nvSpPr>
            <p:spPr>
              <a:xfrm>
                <a:off x="6020721" y="4736447"/>
                <a:ext cx="1387731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作家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&amp;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教練</a:t>
                </a:r>
              </a:p>
            </p:txBody>
          </p:sp>
          <p:sp>
            <p:nvSpPr>
              <p:cNvPr id="221" name="矩形 220"/>
              <p:cNvSpPr/>
              <p:nvPr/>
            </p:nvSpPr>
            <p:spPr>
              <a:xfrm>
                <a:off x="5615434" y="3760966"/>
                <a:ext cx="1204686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MAIL/FB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24" name="矩形 223"/>
              <p:cNvSpPr/>
              <p:nvPr/>
            </p:nvSpPr>
            <p:spPr>
              <a:xfrm>
                <a:off x="8495193" y="2216707"/>
                <a:ext cx="1204684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人物專訪</a:t>
                </a:r>
              </a:p>
            </p:txBody>
          </p:sp>
          <p:cxnSp>
            <p:nvCxnSpPr>
              <p:cNvPr id="225" name="直線接點 224"/>
              <p:cNvCxnSpPr/>
              <p:nvPr/>
            </p:nvCxnSpPr>
            <p:spPr>
              <a:xfrm>
                <a:off x="9686394" y="2481185"/>
                <a:ext cx="3193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矩形 226"/>
              <p:cNvSpPr/>
              <p:nvPr/>
            </p:nvSpPr>
            <p:spPr>
              <a:xfrm>
                <a:off x="10075186" y="4814358"/>
                <a:ext cx="1274906" cy="4734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很多壯哥</a:t>
                </a:r>
              </a:p>
            </p:txBody>
          </p:sp>
          <p:cxnSp>
            <p:nvCxnSpPr>
              <p:cNvPr id="228" name="直線接點 227"/>
              <p:cNvCxnSpPr>
                <a:stCxn id="206" idx="3"/>
                <a:endCxn id="227" idx="1"/>
              </p:cNvCxnSpPr>
              <p:nvPr/>
            </p:nvCxnSpPr>
            <p:spPr>
              <a:xfrm flipV="1">
                <a:off x="9713335" y="5051071"/>
                <a:ext cx="361851" cy="34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線接點 230"/>
              <p:cNvCxnSpPr>
                <a:stCxn id="198" idx="3"/>
                <a:endCxn id="253" idx="1"/>
              </p:cNvCxnSpPr>
              <p:nvPr/>
            </p:nvCxnSpPr>
            <p:spPr>
              <a:xfrm>
                <a:off x="9682277" y="1556518"/>
                <a:ext cx="320887" cy="11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線接點 237"/>
              <p:cNvCxnSpPr>
                <a:stCxn id="205" idx="3"/>
                <a:endCxn id="240" idx="1"/>
              </p:cNvCxnSpPr>
              <p:nvPr/>
            </p:nvCxnSpPr>
            <p:spPr>
              <a:xfrm flipV="1">
                <a:off x="9682276" y="3850831"/>
                <a:ext cx="256019" cy="53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矩形 239"/>
              <p:cNvSpPr/>
              <p:nvPr/>
            </p:nvSpPr>
            <p:spPr>
              <a:xfrm>
                <a:off x="9938295" y="3610797"/>
                <a:ext cx="885372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專欄</a:t>
                </a:r>
              </a:p>
            </p:txBody>
          </p:sp>
          <p:sp>
            <p:nvSpPr>
              <p:cNvPr id="252" name="矩形 251"/>
              <p:cNvSpPr/>
              <p:nvPr/>
            </p:nvSpPr>
            <p:spPr>
              <a:xfrm>
                <a:off x="10038366" y="2190618"/>
                <a:ext cx="1129682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專欄介紹</a:t>
                </a:r>
              </a:p>
            </p:txBody>
          </p:sp>
          <p:sp>
            <p:nvSpPr>
              <p:cNvPr id="253" name="矩形 252"/>
              <p:cNvSpPr/>
              <p:nvPr/>
            </p:nvSpPr>
            <p:spPr>
              <a:xfrm>
                <a:off x="10003165" y="1317589"/>
                <a:ext cx="1263188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很多正妹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4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2371" y="732287"/>
            <a:ext cx="3070934" cy="1093338"/>
          </a:xfrm>
        </p:spPr>
        <p:txBody>
          <a:bodyPr>
            <a:noAutofit/>
          </a:bodyPr>
          <a:lstStyle/>
          <a:p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團隊分工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5485" y="2215469"/>
            <a:ext cx="8726715" cy="3336245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&amp;PPT: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林翰柏 毛涵彤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張書銘 張祐誠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35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75857"/>
            <a:ext cx="2858013" cy="1070381"/>
          </a:xfrm>
        </p:spPr>
        <p:txBody>
          <a:bodyPr>
            <a:noAutofit/>
          </a:bodyPr>
          <a:lstStyle/>
          <a:p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1230" y="1972809"/>
            <a:ext cx="5809343" cy="3738561"/>
          </a:xfrm>
        </p:spPr>
        <p:txBody>
          <a:bodyPr/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5/09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5/13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完善網站架構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5/16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5/20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初步前端編排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5/23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5/27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後端開發與討論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5/30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6/03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前端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後端整合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6/08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6/08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討論缺失與整合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6/13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6/16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網站完善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67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</TotalTime>
  <Words>279</Words>
  <Application>Microsoft Office PowerPoint</Application>
  <PresentationFormat>寬螢幕</PresentationFormat>
  <Paragraphs>107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Office Theme</vt:lpstr>
      <vt:lpstr>PowerPoint 簡報</vt:lpstr>
      <vt:lpstr>背景動機</vt:lpstr>
      <vt:lpstr>PowerPoint 簡報</vt:lpstr>
      <vt:lpstr>PowerPoint 簡報</vt:lpstr>
      <vt:lpstr>PowerPoint 簡報</vt:lpstr>
      <vt:lpstr>網站規劃</vt:lpstr>
      <vt:lpstr>PowerPoint 簡報</vt:lpstr>
      <vt:lpstr>團隊分工</vt:lpstr>
      <vt:lpstr>開發進度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林翰柏</dc:creator>
  <cp:lastModifiedBy>林翰柏</cp:lastModifiedBy>
  <cp:revision>108</cp:revision>
  <dcterms:created xsi:type="dcterms:W3CDTF">2016-05-02T09:42:08Z</dcterms:created>
  <dcterms:modified xsi:type="dcterms:W3CDTF">2016-05-05T15:12:57Z</dcterms:modified>
</cp:coreProperties>
</file>