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8" r:id="rId4"/>
    <p:sldId id="257" r:id="rId5"/>
    <p:sldId id="304" r:id="rId6"/>
    <p:sldId id="260" r:id="rId7"/>
    <p:sldId id="275" r:id="rId8"/>
    <p:sldId id="276" r:id="rId9"/>
    <p:sldId id="279" r:id="rId10"/>
    <p:sldId id="278" r:id="rId11"/>
    <p:sldId id="283" r:id="rId12"/>
    <p:sldId id="284" r:id="rId13"/>
    <p:sldId id="285" r:id="rId14"/>
    <p:sldId id="286" r:id="rId15"/>
    <p:sldId id="289" r:id="rId16"/>
    <p:sldId id="291" r:id="rId17"/>
    <p:sldId id="290" r:id="rId18"/>
    <p:sldId id="298" r:id="rId19"/>
    <p:sldId id="299" r:id="rId20"/>
    <p:sldId id="300" r:id="rId21"/>
    <p:sldId id="301" r:id="rId22"/>
    <p:sldId id="302" r:id="rId23"/>
    <p:sldId id="303" r:id="rId24"/>
    <p:sldId id="294" r:id="rId25"/>
    <p:sldId id="296" r:id="rId26"/>
    <p:sldId id="297" r:id="rId27"/>
    <p:sldId id="295" r:id="rId28"/>
    <p:sldId id="292" r:id="rId29"/>
    <p:sldId id="26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33" autoAdjust="0"/>
    <p:restoredTop sz="94660"/>
  </p:normalViewPr>
  <p:slideViewPr>
    <p:cSldViewPr snapToGrid="0">
      <p:cViewPr>
        <p:scale>
          <a:sx n="100" d="100"/>
          <a:sy n="100" d="100"/>
        </p:scale>
        <p:origin x="-69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96444-0131-4042-96BD-5E9B9093657E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A9CD2F54-1427-4F14-A212-990F4C05A3EE}">
      <dgm:prSet phldrT="[文字]"/>
      <dgm:spPr/>
      <dgm:t>
        <a:bodyPr/>
        <a:lstStyle/>
        <a:p>
          <a:r>
            <a:rPr lang="zh-TW" altLang="en-US" dirty="0"/>
            <a:t>內容大綱</a:t>
          </a:r>
        </a:p>
      </dgm:t>
    </dgm:pt>
    <dgm:pt modelId="{DA61AE69-7047-46FE-ABBF-E209F575C3AE}" type="parTrans" cxnId="{8DE48DA6-C839-4F96-85E2-4EF75178523A}">
      <dgm:prSet/>
      <dgm:spPr/>
      <dgm:t>
        <a:bodyPr/>
        <a:lstStyle/>
        <a:p>
          <a:endParaRPr lang="zh-TW" altLang="en-US"/>
        </a:p>
      </dgm:t>
    </dgm:pt>
    <dgm:pt modelId="{B19F13BE-CB17-4D95-B93A-8863D78A511E}" type="sibTrans" cxnId="{8DE48DA6-C839-4F96-85E2-4EF75178523A}">
      <dgm:prSet/>
      <dgm:spPr/>
      <dgm:t>
        <a:bodyPr/>
        <a:lstStyle/>
        <a:p>
          <a:endParaRPr lang="zh-TW" altLang="en-US"/>
        </a:p>
      </dgm:t>
    </dgm:pt>
    <dgm:pt modelId="{F665011F-7143-4988-B974-D85981B3B400}">
      <dgm:prSet phldrT="[文字]"/>
      <dgm:spPr/>
      <dgm:t>
        <a:bodyPr/>
        <a:lstStyle/>
        <a:p>
          <a:r>
            <a:rPr lang="zh-TW" altLang="en-US" dirty="0"/>
            <a:t>資源</a:t>
          </a:r>
          <a:r>
            <a:rPr lang="en-US" altLang="zh-TW" dirty="0"/>
            <a:t>/</a:t>
          </a:r>
          <a:r>
            <a:rPr lang="zh-TW" altLang="en-US" dirty="0"/>
            <a:t>範例</a:t>
          </a:r>
        </a:p>
      </dgm:t>
    </dgm:pt>
    <dgm:pt modelId="{BE5EE3A2-947F-4470-B144-FAAFF2AD82FD}" type="parTrans" cxnId="{BB973E51-852C-4DA8-8571-6C6FE2F448AE}">
      <dgm:prSet/>
      <dgm:spPr/>
      <dgm:t>
        <a:bodyPr/>
        <a:lstStyle/>
        <a:p>
          <a:endParaRPr lang="zh-TW" altLang="en-US"/>
        </a:p>
      </dgm:t>
    </dgm:pt>
    <dgm:pt modelId="{D77506FF-74B8-413E-A228-1BBF30AF2968}" type="sibTrans" cxnId="{BB973E51-852C-4DA8-8571-6C6FE2F448AE}">
      <dgm:prSet/>
      <dgm:spPr/>
      <dgm:t>
        <a:bodyPr/>
        <a:lstStyle/>
        <a:p>
          <a:endParaRPr lang="zh-TW" altLang="en-US"/>
        </a:p>
      </dgm:t>
    </dgm:pt>
    <dgm:pt modelId="{C2875214-B4EC-46F4-8A16-31BC37C2BDDE}">
      <dgm:prSet/>
      <dgm:spPr/>
      <dgm:t>
        <a:bodyPr/>
        <a:lstStyle/>
        <a:p>
          <a:r>
            <a:rPr lang="zh-TW" altLang="en-US" dirty="0"/>
            <a:t>關於我們</a:t>
          </a:r>
        </a:p>
      </dgm:t>
    </dgm:pt>
    <dgm:pt modelId="{8DF48B95-AA0F-410E-96D0-E74749070A3B}" type="parTrans" cxnId="{1021436E-B193-4796-B081-C2D542304C9D}">
      <dgm:prSet/>
      <dgm:spPr/>
      <dgm:t>
        <a:bodyPr/>
        <a:lstStyle/>
        <a:p>
          <a:endParaRPr lang="zh-TW" altLang="en-US"/>
        </a:p>
      </dgm:t>
    </dgm:pt>
    <dgm:pt modelId="{7E1AEEA3-4993-402B-BC0D-023CAF8B1F12}" type="sibTrans" cxnId="{1021436E-B193-4796-B081-C2D542304C9D}">
      <dgm:prSet/>
      <dgm:spPr/>
      <dgm:t>
        <a:bodyPr/>
        <a:lstStyle/>
        <a:p>
          <a:endParaRPr lang="zh-TW" altLang="en-US"/>
        </a:p>
      </dgm:t>
    </dgm:pt>
    <dgm:pt modelId="{91ED0EDD-54DB-4F9A-9F95-35C02608E6DE}">
      <dgm:prSet/>
      <dgm:spPr/>
      <dgm:t>
        <a:bodyPr/>
        <a:lstStyle/>
        <a:p>
          <a:r>
            <a:rPr lang="zh-TW" altLang="en-US" dirty="0"/>
            <a:t>介紹</a:t>
          </a:r>
        </a:p>
      </dgm:t>
    </dgm:pt>
    <dgm:pt modelId="{4A4CD891-82A0-46D6-B55C-60B1C71BCDD7}" type="parTrans" cxnId="{A4FE61E3-9A0D-47E5-BB0E-71913EBD1B2F}">
      <dgm:prSet/>
      <dgm:spPr/>
      <dgm:t>
        <a:bodyPr/>
        <a:lstStyle/>
        <a:p>
          <a:endParaRPr lang="zh-TW" altLang="en-US"/>
        </a:p>
      </dgm:t>
    </dgm:pt>
    <dgm:pt modelId="{460A7CC0-D436-4758-9D52-9B9A99B1AEDE}" type="sibTrans" cxnId="{A4FE61E3-9A0D-47E5-BB0E-71913EBD1B2F}">
      <dgm:prSet/>
      <dgm:spPr/>
      <dgm:t>
        <a:bodyPr/>
        <a:lstStyle/>
        <a:p>
          <a:endParaRPr lang="zh-TW" altLang="en-US"/>
        </a:p>
      </dgm:t>
    </dgm:pt>
    <dgm:pt modelId="{90B2BE5D-85F4-4BD8-8105-6399C14D44B1}">
      <dgm:prSet/>
      <dgm:spPr/>
      <dgm:t>
        <a:bodyPr/>
        <a:lstStyle/>
        <a:p>
          <a:r>
            <a:rPr lang="zh-TW" altLang="en-US" dirty="0"/>
            <a:t>相關合作網址</a:t>
          </a:r>
        </a:p>
      </dgm:t>
    </dgm:pt>
    <dgm:pt modelId="{54237FC2-0844-44DB-83F2-541618978AE1}" type="parTrans" cxnId="{F27E9546-32CD-4170-82C8-F5C20168188A}">
      <dgm:prSet/>
      <dgm:spPr/>
      <dgm:t>
        <a:bodyPr/>
        <a:lstStyle/>
        <a:p>
          <a:endParaRPr lang="zh-TW" altLang="en-US"/>
        </a:p>
      </dgm:t>
    </dgm:pt>
    <dgm:pt modelId="{7B56BF9D-95F6-4B0E-B700-CE4D49570738}" type="sibTrans" cxnId="{F27E9546-32CD-4170-82C8-F5C20168188A}">
      <dgm:prSet/>
      <dgm:spPr/>
      <dgm:t>
        <a:bodyPr/>
        <a:lstStyle/>
        <a:p>
          <a:endParaRPr lang="zh-TW" altLang="en-US"/>
        </a:p>
      </dgm:t>
    </dgm:pt>
    <dgm:pt modelId="{BB5E88F3-6EDE-433E-AB9A-B6940E01C5F4}">
      <dgm:prSet/>
      <dgm:spPr/>
      <dgm:t>
        <a:bodyPr/>
        <a:lstStyle/>
        <a:p>
          <a:r>
            <a:rPr lang="zh-TW" altLang="en-US" dirty="0"/>
            <a:t>何謂創客</a:t>
          </a:r>
        </a:p>
      </dgm:t>
    </dgm:pt>
    <dgm:pt modelId="{E12C2B26-9245-4B3C-9E18-33E9BD27A283}" type="parTrans" cxnId="{D214CD49-2C10-4FF3-B4B5-EC7A6A7079BF}">
      <dgm:prSet/>
      <dgm:spPr/>
      <dgm:t>
        <a:bodyPr/>
        <a:lstStyle/>
        <a:p>
          <a:endParaRPr lang="zh-TW" altLang="en-US"/>
        </a:p>
      </dgm:t>
    </dgm:pt>
    <dgm:pt modelId="{4A8F0F1B-D64E-4E52-9971-652D2269ED05}" type="sibTrans" cxnId="{D214CD49-2C10-4FF3-B4B5-EC7A6A7079BF}">
      <dgm:prSet/>
      <dgm:spPr/>
      <dgm:t>
        <a:bodyPr/>
        <a:lstStyle/>
        <a:p>
          <a:endParaRPr lang="zh-TW" altLang="en-US"/>
        </a:p>
      </dgm:t>
    </dgm:pt>
    <dgm:pt modelId="{11B8520E-725E-411A-9E10-12F470578127}">
      <dgm:prSet/>
      <dgm:spPr/>
      <dgm:t>
        <a:bodyPr/>
        <a:lstStyle/>
        <a:p>
          <a:r>
            <a:rPr lang="zh-TW" altLang="en-US" dirty="0"/>
            <a:t>歷史</a:t>
          </a:r>
        </a:p>
      </dgm:t>
    </dgm:pt>
    <dgm:pt modelId="{FE53032B-ACA7-4EE7-9EC7-9E515F04B86E}" type="parTrans" cxnId="{9063EADC-46A0-4416-9339-270E504E4F59}">
      <dgm:prSet/>
      <dgm:spPr/>
      <dgm:t>
        <a:bodyPr/>
        <a:lstStyle/>
        <a:p>
          <a:endParaRPr lang="zh-TW" altLang="en-US"/>
        </a:p>
      </dgm:t>
    </dgm:pt>
    <dgm:pt modelId="{826141C7-82E3-46D3-9482-B753997A060C}" type="sibTrans" cxnId="{9063EADC-46A0-4416-9339-270E504E4F59}">
      <dgm:prSet/>
      <dgm:spPr/>
      <dgm:t>
        <a:bodyPr/>
        <a:lstStyle/>
        <a:p>
          <a:endParaRPr lang="zh-TW" altLang="en-US"/>
        </a:p>
      </dgm:t>
    </dgm:pt>
    <dgm:pt modelId="{92C1F73E-AE7E-4DB8-B7FB-F6DF30A188FB}">
      <dgm:prSet/>
      <dgm:spPr/>
      <dgm:t>
        <a:bodyPr/>
        <a:lstStyle/>
        <a:p>
          <a:r>
            <a:rPr lang="zh-TW" altLang="en-US" dirty="0"/>
            <a:t>創客功能</a:t>
          </a:r>
        </a:p>
      </dgm:t>
    </dgm:pt>
    <dgm:pt modelId="{D88884E1-90B7-432E-AE8E-CA726791D310}" type="parTrans" cxnId="{05CEA62B-FFC5-4EF8-A37F-FB35E526E349}">
      <dgm:prSet/>
      <dgm:spPr/>
      <dgm:t>
        <a:bodyPr/>
        <a:lstStyle/>
        <a:p>
          <a:endParaRPr lang="zh-TW" altLang="en-US"/>
        </a:p>
      </dgm:t>
    </dgm:pt>
    <dgm:pt modelId="{D06DDE17-9F2F-4FC0-A9D6-D2806888DC7B}" type="sibTrans" cxnId="{05CEA62B-FFC5-4EF8-A37F-FB35E526E349}">
      <dgm:prSet/>
      <dgm:spPr/>
      <dgm:t>
        <a:bodyPr/>
        <a:lstStyle/>
        <a:p>
          <a:endParaRPr lang="zh-TW" altLang="en-US"/>
        </a:p>
      </dgm:t>
    </dgm:pt>
    <dgm:pt modelId="{7710CF39-FB37-44FC-930F-0098EE20CA2F}">
      <dgm:prSet/>
      <dgm:spPr/>
      <dgm:t>
        <a:bodyPr/>
        <a:lstStyle/>
        <a:p>
          <a:r>
            <a:rPr lang="zh-TW" altLang="en-US" dirty="0"/>
            <a:t>創客成員</a:t>
          </a:r>
        </a:p>
      </dgm:t>
    </dgm:pt>
    <dgm:pt modelId="{9C18822A-C513-402B-A549-7A89233B50DA}" type="parTrans" cxnId="{FE1E3C78-B664-41D5-A903-85870F29947A}">
      <dgm:prSet/>
      <dgm:spPr/>
      <dgm:t>
        <a:bodyPr/>
        <a:lstStyle/>
        <a:p>
          <a:endParaRPr lang="zh-TW" altLang="en-US"/>
        </a:p>
      </dgm:t>
    </dgm:pt>
    <dgm:pt modelId="{62970306-E739-4B03-8E4E-A8F2ECC28F2F}" type="sibTrans" cxnId="{FE1E3C78-B664-41D5-A903-85870F29947A}">
      <dgm:prSet/>
      <dgm:spPr/>
      <dgm:t>
        <a:bodyPr/>
        <a:lstStyle/>
        <a:p>
          <a:endParaRPr lang="zh-TW" altLang="en-US"/>
        </a:p>
      </dgm:t>
    </dgm:pt>
    <dgm:pt modelId="{ED99344A-C1DF-477D-BA43-F4DD66386BFF}">
      <dgm:prSet/>
      <dgm:spPr/>
      <dgm:t>
        <a:bodyPr/>
        <a:lstStyle/>
        <a:p>
          <a:r>
            <a:rPr lang="en-US" altLang="zh-TW" dirty="0"/>
            <a:t>T</a:t>
          </a:r>
          <a:r>
            <a:rPr lang="zh-TW" altLang="en-US" dirty="0"/>
            <a:t>客邦</a:t>
          </a:r>
        </a:p>
      </dgm:t>
    </dgm:pt>
    <dgm:pt modelId="{C21D25F8-D4D4-48A9-B4E9-A5B7E772B526}" type="parTrans" cxnId="{6F784FBD-8A59-494F-AE3A-60C008CD4B4B}">
      <dgm:prSet/>
      <dgm:spPr/>
      <dgm:t>
        <a:bodyPr/>
        <a:lstStyle/>
        <a:p>
          <a:endParaRPr lang="zh-TW" altLang="en-US"/>
        </a:p>
      </dgm:t>
    </dgm:pt>
    <dgm:pt modelId="{E84F5ACD-2D3E-44D4-AEB8-AE14FF8D46CA}" type="sibTrans" cxnId="{6F784FBD-8A59-494F-AE3A-60C008CD4B4B}">
      <dgm:prSet/>
      <dgm:spPr/>
      <dgm:t>
        <a:bodyPr/>
        <a:lstStyle/>
        <a:p>
          <a:endParaRPr lang="zh-TW" altLang="en-US"/>
        </a:p>
      </dgm:t>
    </dgm:pt>
    <dgm:pt modelId="{A7B6C18E-689C-48BC-9EFC-37EC30FEEE23}">
      <dgm:prSet/>
      <dgm:spPr/>
      <dgm:t>
        <a:bodyPr/>
        <a:lstStyle/>
        <a:p>
          <a:r>
            <a:rPr lang="en-US" altLang="zh-TW" dirty="0" err="1"/>
            <a:t>webduino</a:t>
          </a:r>
          <a:endParaRPr lang="zh-TW" altLang="en-US" dirty="0"/>
        </a:p>
      </dgm:t>
    </dgm:pt>
    <dgm:pt modelId="{F9F17224-E8A1-4586-9C59-D609FDAEEA8D}" type="parTrans" cxnId="{5C43952A-DFDD-406C-AEC3-384389A67B21}">
      <dgm:prSet/>
      <dgm:spPr/>
      <dgm:t>
        <a:bodyPr/>
        <a:lstStyle/>
        <a:p>
          <a:endParaRPr lang="zh-TW" altLang="en-US"/>
        </a:p>
      </dgm:t>
    </dgm:pt>
    <dgm:pt modelId="{F76EEB52-5AAF-4171-B93D-00E2E9664B17}" type="sibTrans" cxnId="{5C43952A-DFDD-406C-AEC3-384389A67B21}">
      <dgm:prSet/>
      <dgm:spPr/>
      <dgm:t>
        <a:bodyPr/>
        <a:lstStyle/>
        <a:p>
          <a:endParaRPr lang="zh-TW" altLang="en-US"/>
        </a:p>
      </dgm:t>
    </dgm:pt>
    <dgm:pt modelId="{D57AEB64-95FF-493C-9F02-4615D8471EC1}">
      <dgm:prSet/>
      <dgm:spPr/>
      <dgm:t>
        <a:bodyPr/>
        <a:lstStyle/>
        <a:p>
          <a:r>
            <a:rPr lang="zh-TW" altLang="en-US" dirty="0"/>
            <a:t>飛航學院</a:t>
          </a:r>
        </a:p>
      </dgm:t>
    </dgm:pt>
    <dgm:pt modelId="{C6516E2C-C1D6-4A5C-A8AB-54442C8F0F35}" type="parTrans" cxnId="{B4EB8CE9-469F-47B4-9025-6F8A3035691F}">
      <dgm:prSet/>
      <dgm:spPr/>
      <dgm:t>
        <a:bodyPr/>
        <a:lstStyle/>
        <a:p>
          <a:endParaRPr lang="zh-TW" altLang="en-US"/>
        </a:p>
      </dgm:t>
    </dgm:pt>
    <dgm:pt modelId="{CBD7A1BA-94DE-4520-96D6-325B4E0BE20F}" type="sibTrans" cxnId="{B4EB8CE9-469F-47B4-9025-6F8A3035691F}">
      <dgm:prSet/>
      <dgm:spPr/>
      <dgm:t>
        <a:bodyPr/>
        <a:lstStyle/>
        <a:p>
          <a:endParaRPr lang="zh-TW" altLang="en-US"/>
        </a:p>
      </dgm:t>
    </dgm:pt>
    <dgm:pt modelId="{BB6B3AE8-A7EA-48BC-8E84-F94C43B822DA}">
      <dgm:prSet/>
      <dgm:spPr/>
      <dgm:t>
        <a:bodyPr/>
        <a:lstStyle/>
        <a:p>
          <a:r>
            <a:rPr lang="zh-TW" altLang="en-US" dirty="0"/>
            <a:t>樂富創客</a:t>
          </a:r>
        </a:p>
      </dgm:t>
    </dgm:pt>
    <dgm:pt modelId="{90B7E35D-1DE1-4CB1-B327-63FAF03F650E}" type="parTrans" cxnId="{884341A9-8F23-445E-9807-58E2B5671403}">
      <dgm:prSet/>
      <dgm:spPr/>
      <dgm:t>
        <a:bodyPr/>
        <a:lstStyle/>
        <a:p>
          <a:endParaRPr lang="zh-TW" altLang="en-US"/>
        </a:p>
      </dgm:t>
    </dgm:pt>
    <dgm:pt modelId="{1F26E5E4-142F-444E-A86F-16F91049F28F}" type="sibTrans" cxnId="{884341A9-8F23-445E-9807-58E2B5671403}">
      <dgm:prSet/>
      <dgm:spPr/>
      <dgm:t>
        <a:bodyPr/>
        <a:lstStyle/>
        <a:p>
          <a:endParaRPr lang="zh-TW" altLang="en-US"/>
        </a:p>
      </dgm:t>
    </dgm:pt>
    <dgm:pt modelId="{E3F4D8C7-958C-46D9-AFFB-95A633E0339E}">
      <dgm:prSet/>
      <dgm:spPr/>
      <dgm:t>
        <a:bodyPr/>
        <a:lstStyle/>
        <a:p>
          <a:r>
            <a:rPr lang="zh-TW" altLang="en-US" dirty="0"/>
            <a:t>作品展示區</a:t>
          </a:r>
        </a:p>
      </dgm:t>
    </dgm:pt>
    <dgm:pt modelId="{0C9320DA-5F40-4642-903B-A9671209B8A8}" type="parTrans" cxnId="{4E3A7059-B9BC-4B85-8879-2C95674BC8C1}">
      <dgm:prSet/>
      <dgm:spPr/>
      <dgm:t>
        <a:bodyPr/>
        <a:lstStyle/>
        <a:p>
          <a:endParaRPr lang="zh-TW" altLang="en-US"/>
        </a:p>
      </dgm:t>
    </dgm:pt>
    <dgm:pt modelId="{B74A90DD-C3D3-4694-AF2B-0496743A1FC1}" type="sibTrans" cxnId="{4E3A7059-B9BC-4B85-8879-2C95674BC8C1}">
      <dgm:prSet/>
      <dgm:spPr/>
      <dgm:t>
        <a:bodyPr/>
        <a:lstStyle/>
        <a:p>
          <a:endParaRPr lang="zh-TW" altLang="en-US"/>
        </a:p>
      </dgm:t>
    </dgm:pt>
    <dgm:pt modelId="{62A03223-29BD-4BF4-A229-91127D93C147}">
      <dgm:prSet/>
      <dgm:spPr/>
      <dgm:t>
        <a:bodyPr/>
        <a:lstStyle/>
        <a:p>
          <a:r>
            <a:rPr lang="zh-TW" altLang="en-US" dirty="0"/>
            <a:t>線上開源區</a:t>
          </a:r>
        </a:p>
      </dgm:t>
    </dgm:pt>
    <dgm:pt modelId="{407C888C-C207-4ACD-A96E-55CB447BBF5F}" type="parTrans" cxnId="{95293F82-F1EE-4228-A5C5-DB36B8AC8536}">
      <dgm:prSet/>
      <dgm:spPr/>
      <dgm:t>
        <a:bodyPr/>
        <a:lstStyle/>
        <a:p>
          <a:endParaRPr lang="zh-TW" altLang="en-US"/>
        </a:p>
      </dgm:t>
    </dgm:pt>
    <dgm:pt modelId="{8335A4D6-5413-444C-AFD8-8F42AB36357B}" type="sibTrans" cxnId="{95293F82-F1EE-4228-A5C5-DB36B8AC8536}">
      <dgm:prSet/>
      <dgm:spPr/>
      <dgm:t>
        <a:bodyPr/>
        <a:lstStyle/>
        <a:p>
          <a:endParaRPr lang="zh-TW" altLang="en-US"/>
        </a:p>
      </dgm:t>
    </dgm:pt>
    <dgm:pt modelId="{94208575-118E-4CF9-B86E-9597CDF21496}" type="pres">
      <dgm:prSet presAssocID="{A0D96444-0131-4042-96BD-5E9B909365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CAF23F-5DFD-4D22-9D70-E5177FAACE2E}" type="pres">
      <dgm:prSet presAssocID="{A9CD2F54-1427-4F14-A212-990F4C05A3EE}" presName="hierRoot1" presStyleCnt="0">
        <dgm:presLayoutVars>
          <dgm:hierBranch val="init"/>
        </dgm:presLayoutVars>
      </dgm:prSet>
      <dgm:spPr/>
    </dgm:pt>
    <dgm:pt modelId="{EE354A13-234E-497D-9E82-E7FD3F956470}" type="pres">
      <dgm:prSet presAssocID="{A9CD2F54-1427-4F14-A212-990F4C05A3EE}" presName="rootComposite1" presStyleCnt="0"/>
      <dgm:spPr/>
    </dgm:pt>
    <dgm:pt modelId="{239ACDA2-C779-4E79-A452-3181D58A39B9}" type="pres">
      <dgm:prSet presAssocID="{A9CD2F54-1427-4F14-A212-990F4C05A3EE}" presName="rootText1" presStyleLbl="node0" presStyleIdx="0" presStyleCnt="1">
        <dgm:presLayoutVars>
          <dgm:chPref val="3"/>
        </dgm:presLayoutVars>
      </dgm:prSet>
      <dgm:spPr/>
    </dgm:pt>
    <dgm:pt modelId="{4BEC07F1-9C05-499C-85E5-F927B2272384}" type="pres">
      <dgm:prSet presAssocID="{A9CD2F54-1427-4F14-A212-990F4C05A3EE}" presName="rootConnector1" presStyleLbl="node1" presStyleIdx="0" presStyleCnt="0"/>
      <dgm:spPr/>
    </dgm:pt>
    <dgm:pt modelId="{AD3B0540-849D-44DB-A1DB-1F668250030B}" type="pres">
      <dgm:prSet presAssocID="{A9CD2F54-1427-4F14-A212-990F4C05A3EE}" presName="hierChild2" presStyleCnt="0"/>
      <dgm:spPr/>
    </dgm:pt>
    <dgm:pt modelId="{D5C72ECF-4D46-4BAF-BC44-70ECC26C7480}" type="pres">
      <dgm:prSet presAssocID="{4A4CD891-82A0-46D6-B55C-60B1C71BCDD7}" presName="Name37" presStyleLbl="parChTrans1D2" presStyleIdx="0" presStyleCnt="4"/>
      <dgm:spPr/>
    </dgm:pt>
    <dgm:pt modelId="{AFBC5338-8E51-411F-917A-B319F4B456FF}" type="pres">
      <dgm:prSet presAssocID="{91ED0EDD-54DB-4F9A-9F95-35C02608E6DE}" presName="hierRoot2" presStyleCnt="0">
        <dgm:presLayoutVars>
          <dgm:hierBranch val="init"/>
        </dgm:presLayoutVars>
      </dgm:prSet>
      <dgm:spPr/>
    </dgm:pt>
    <dgm:pt modelId="{B095D0BE-F073-4069-9EDC-7C893D6294BD}" type="pres">
      <dgm:prSet presAssocID="{91ED0EDD-54DB-4F9A-9F95-35C02608E6DE}" presName="rootComposite" presStyleCnt="0"/>
      <dgm:spPr/>
    </dgm:pt>
    <dgm:pt modelId="{3B61D4E1-176C-4617-9A9F-13AEEC797D1B}" type="pres">
      <dgm:prSet presAssocID="{91ED0EDD-54DB-4F9A-9F95-35C02608E6DE}" presName="rootText" presStyleLbl="node2" presStyleIdx="0" presStyleCnt="4">
        <dgm:presLayoutVars>
          <dgm:chPref val="3"/>
        </dgm:presLayoutVars>
      </dgm:prSet>
      <dgm:spPr/>
    </dgm:pt>
    <dgm:pt modelId="{C950282C-406B-49EE-A88C-AAFB0D5D7DFB}" type="pres">
      <dgm:prSet presAssocID="{91ED0EDD-54DB-4F9A-9F95-35C02608E6DE}" presName="rootConnector" presStyleLbl="node2" presStyleIdx="0" presStyleCnt="4"/>
      <dgm:spPr/>
    </dgm:pt>
    <dgm:pt modelId="{31B9D64D-5AE5-4A31-A8D5-EE7E7D03040B}" type="pres">
      <dgm:prSet presAssocID="{91ED0EDD-54DB-4F9A-9F95-35C02608E6DE}" presName="hierChild4" presStyleCnt="0"/>
      <dgm:spPr/>
    </dgm:pt>
    <dgm:pt modelId="{FC643B35-0680-49B8-A520-D0E81E20BB3B}" type="pres">
      <dgm:prSet presAssocID="{E12C2B26-9245-4B3C-9E18-33E9BD27A283}" presName="Name37" presStyleLbl="parChTrans1D3" presStyleIdx="0" presStyleCnt="10"/>
      <dgm:spPr/>
    </dgm:pt>
    <dgm:pt modelId="{BC70AA90-CD92-4A93-A243-3616B878A8E4}" type="pres">
      <dgm:prSet presAssocID="{BB5E88F3-6EDE-433E-AB9A-B6940E01C5F4}" presName="hierRoot2" presStyleCnt="0">
        <dgm:presLayoutVars>
          <dgm:hierBranch val="init"/>
        </dgm:presLayoutVars>
      </dgm:prSet>
      <dgm:spPr/>
    </dgm:pt>
    <dgm:pt modelId="{ACAECBDC-D43D-4822-95C0-431582958AAD}" type="pres">
      <dgm:prSet presAssocID="{BB5E88F3-6EDE-433E-AB9A-B6940E01C5F4}" presName="rootComposite" presStyleCnt="0"/>
      <dgm:spPr/>
    </dgm:pt>
    <dgm:pt modelId="{22B72940-8DE3-4E10-93A5-96942FBDC70C}" type="pres">
      <dgm:prSet presAssocID="{BB5E88F3-6EDE-433E-AB9A-B6940E01C5F4}" presName="rootText" presStyleLbl="node3" presStyleIdx="0" presStyleCnt="10">
        <dgm:presLayoutVars>
          <dgm:chPref val="3"/>
        </dgm:presLayoutVars>
      </dgm:prSet>
      <dgm:spPr/>
    </dgm:pt>
    <dgm:pt modelId="{C963E2D1-43E6-4D73-8DE3-DCCC82862622}" type="pres">
      <dgm:prSet presAssocID="{BB5E88F3-6EDE-433E-AB9A-B6940E01C5F4}" presName="rootConnector" presStyleLbl="node3" presStyleIdx="0" presStyleCnt="10"/>
      <dgm:spPr/>
    </dgm:pt>
    <dgm:pt modelId="{8B765F68-F4CA-44A1-ABE8-3A3CC2D077C1}" type="pres">
      <dgm:prSet presAssocID="{BB5E88F3-6EDE-433E-AB9A-B6940E01C5F4}" presName="hierChild4" presStyleCnt="0"/>
      <dgm:spPr/>
    </dgm:pt>
    <dgm:pt modelId="{DA885BED-2A6B-45E9-810E-D792F14F712D}" type="pres">
      <dgm:prSet presAssocID="{BB5E88F3-6EDE-433E-AB9A-B6940E01C5F4}" presName="hierChild5" presStyleCnt="0"/>
      <dgm:spPr/>
    </dgm:pt>
    <dgm:pt modelId="{13F05923-91A9-4347-9190-C39A1D1E1B45}" type="pres">
      <dgm:prSet presAssocID="{FE53032B-ACA7-4EE7-9EC7-9E515F04B86E}" presName="Name37" presStyleLbl="parChTrans1D3" presStyleIdx="1" presStyleCnt="10"/>
      <dgm:spPr/>
    </dgm:pt>
    <dgm:pt modelId="{8A41AA91-FACB-49C9-A3B6-B3DFA06CBB98}" type="pres">
      <dgm:prSet presAssocID="{11B8520E-725E-411A-9E10-12F470578127}" presName="hierRoot2" presStyleCnt="0">
        <dgm:presLayoutVars>
          <dgm:hierBranch val="init"/>
        </dgm:presLayoutVars>
      </dgm:prSet>
      <dgm:spPr/>
    </dgm:pt>
    <dgm:pt modelId="{7A6F3ED8-EF5D-4941-8845-F83EF840A08D}" type="pres">
      <dgm:prSet presAssocID="{11B8520E-725E-411A-9E10-12F470578127}" presName="rootComposite" presStyleCnt="0"/>
      <dgm:spPr/>
    </dgm:pt>
    <dgm:pt modelId="{D16EB0BE-0430-42CD-9FF9-9401E5B02F4C}" type="pres">
      <dgm:prSet presAssocID="{11B8520E-725E-411A-9E10-12F470578127}" presName="rootText" presStyleLbl="node3" presStyleIdx="1" presStyleCnt="10">
        <dgm:presLayoutVars>
          <dgm:chPref val="3"/>
        </dgm:presLayoutVars>
      </dgm:prSet>
      <dgm:spPr/>
    </dgm:pt>
    <dgm:pt modelId="{04418D3A-095C-4A78-8F58-69D84DB6592A}" type="pres">
      <dgm:prSet presAssocID="{11B8520E-725E-411A-9E10-12F470578127}" presName="rootConnector" presStyleLbl="node3" presStyleIdx="1" presStyleCnt="10"/>
      <dgm:spPr/>
    </dgm:pt>
    <dgm:pt modelId="{BB177CCB-638D-4701-8F65-4E32B31D6AEA}" type="pres">
      <dgm:prSet presAssocID="{11B8520E-725E-411A-9E10-12F470578127}" presName="hierChild4" presStyleCnt="0"/>
      <dgm:spPr/>
    </dgm:pt>
    <dgm:pt modelId="{CD438D06-504D-43DA-902D-1662862C8DE7}" type="pres">
      <dgm:prSet presAssocID="{11B8520E-725E-411A-9E10-12F470578127}" presName="hierChild5" presStyleCnt="0"/>
      <dgm:spPr/>
    </dgm:pt>
    <dgm:pt modelId="{83F41DB6-EAB6-4557-8F81-7D0420253475}" type="pres">
      <dgm:prSet presAssocID="{D88884E1-90B7-432E-AE8E-CA726791D310}" presName="Name37" presStyleLbl="parChTrans1D3" presStyleIdx="2" presStyleCnt="10"/>
      <dgm:spPr/>
    </dgm:pt>
    <dgm:pt modelId="{C72C1B73-FE16-42EC-A8C3-1E13D2A53533}" type="pres">
      <dgm:prSet presAssocID="{92C1F73E-AE7E-4DB8-B7FB-F6DF30A188FB}" presName="hierRoot2" presStyleCnt="0">
        <dgm:presLayoutVars>
          <dgm:hierBranch val="init"/>
        </dgm:presLayoutVars>
      </dgm:prSet>
      <dgm:spPr/>
    </dgm:pt>
    <dgm:pt modelId="{8C4E00EA-9F25-4A3E-B486-A7620A7C1175}" type="pres">
      <dgm:prSet presAssocID="{92C1F73E-AE7E-4DB8-B7FB-F6DF30A188FB}" presName="rootComposite" presStyleCnt="0"/>
      <dgm:spPr/>
    </dgm:pt>
    <dgm:pt modelId="{2B4BC303-EE96-4160-8CC0-E79655C71DEE}" type="pres">
      <dgm:prSet presAssocID="{92C1F73E-AE7E-4DB8-B7FB-F6DF30A188FB}" presName="rootText" presStyleLbl="node3" presStyleIdx="2" presStyleCnt="10" custScaleX="102868">
        <dgm:presLayoutVars>
          <dgm:chPref val="3"/>
        </dgm:presLayoutVars>
      </dgm:prSet>
      <dgm:spPr/>
    </dgm:pt>
    <dgm:pt modelId="{28469038-2CA2-4176-BBE6-837F968360BA}" type="pres">
      <dgm:prSet presAssocID="{92C1F73E-AE7E-4DB8-B7FB-F6DF30A188FB}" presName="rootConnector" presStyleLbl="node3" presStyleIdx="2" presStyleCnt="10"/>
      <dgm:spPr/>
    </dgm:pt>
    <dgm:pt modelId="{7C5188B6-ACEF-4D5E-BB1F-A89778371769}" type="pres">
      <dgm:prSet presAssocID="{92C1F73E-AE7E-4DB8-B7FB-F6DF30A188FB}" presName="hierChild4" presStyleCnt="0"/>
      <dgm:spPr/>
    </dgm:pt>
    <dgm:pt modelId="{97F11DBA-022C-4201-9150-B256D3B36912}" type="pres">
      <dgm:prSet presAssocID="{92C1F73E-AE7E-4DB8-B7FB-F6DF30A188FB}" presName="hierChild5" presStyleCnt="0"/>
      <dgm:spPr/>
    </dgm:pt>
    <dgm:pt modelId="{CDCCEEB3-838D-470A-81C3-2D8667E7B244}" type="pres">
      <dgm:prSet presAssocID="{9C18822A-C513-402B-A549-7A89233B50DA}" presName="Name37" presStyleLbl="parChTrans1D3" presStyleIdx="3" presStyleCnt="10"/>
      <dgm:spPr/>
    </dgm:pt>
    <dgm:pt modelId="{1AE1CC6E-A88E-4F29-B895-942602D4CCC8}" type="pres">
      <dgm:prSet presAssocID="{7710CF39-FB37-44FC-930F-0098EE20CA2F}" presName="hierRoot2" presStyleCnt="0">
        <dgm:presLayoutVars>
          <dgm:hierBranch val="init"/>
        </dgm:presLayoutVars>
      </dgm:prSet>
      <dgm:spPr/>
    </dgm:pt>
    <dgm:pt modelId="{7E55B838-D1BF-43C7-90D7-164524AB39B4}" type="pres">
      <dgm:prSet presAssocID="{7710CF39-FB37-44FC-930F-0098EE20CA2F}" presName="rootComposite" presStyleCnt="0"/>
      <dgm:spPr/>
    </dgm:pt>
    <dgm:pt modelId="{0D127B5F-2172-4E0C-A891-6CF934DE94C1}" type="pres">
      <dgm:prSet presAssocID="{7710CF39-FB37-44FC-930F-0098EE20CA2F}" presName="rootText" presStyleLbl="node3" presStyleIdx="3" presStyleCnt="10" custScaleX="102253">
        <dgm:presLayoutVars>
          <dgm:chPref val="3"/>
        </dgm:presLayoutVars>
      </dgm:prSet>
      <dgm:spPr/>
    </dgm:pt>
    <dgm:pt modelId="{18B363E3-8AA1-4833-A269-53EB5565E38F}" type="pres">
      <dgm:prSet presAssocID="{7710CF39-FB37-44FC-930F-0098EE20CA2F}" presName="rootConnector" presStyleLbl="node3" presStyleIdx="3" presStyleCnt="10"/>
      <dgm:spPr/>
    </dgm:pt>
    <dgm:pt modelId="{68FEDCE9-FF8C-4CDE-9E2C-76CE5BC2662C}" type="pres">
      <dgm:prSet presAssocID="{7710CF39-FB37-44FC-930F-0098EE20CA2F}" presName="hierChild4" presStyleCnt="0"/>
      <dgm:spPr/>
    </dgm:pt>
    <dgm:pt modelId="{AC95F782-7A98-4DFB-A174-190ECF2BB384}" type="pres">
      <dgm:prSet presAssocID="{7710CF39-FB37-44FC-930F-0098EE20CA2F}" presName="hierChild5" presStyleCnt="0"/>
      <dgm:spPr/>
    </dgm:pt>
    <dgm:pt modelId="{14083760-3F25-410E-8353-3D6CE2C73DB1}" type="pres">
      <dgm:prSet presAssocID="{91ED0EDD-54DB-4F9A-9F95-35C02608E6DE}" presName="hierChild5" presStyleCnt="0"/>
      <dgm:spPr/>
    </dgm:pt>
    <dgm:pt modelId="{442E8873-2CE6-4587-8455-03622C2AF936}" type="pres">
      <dgm:prSet presAssocID="{BE5EE3A2-947F-4470-B144-FAAFF2AD82FD}" presName="Name37" presStyleLbl="parChTrans1D2" presStyleIdx="1" presStyleCnt="4"/>
      <dgm:spPr/>
    </dgm:pt>
    <dgm:pt modelId="{EC703C89-F6EF-454E-B588-C0199658DC13}" type="pres">
      <dgm:prSet presAssocID="{F665011F-7143-4988-B974-D85981B3B400}" presName="hierRoot2" presStyleCnt="0">
        <dgm:presLayoutVars>
          <dgm:hierBranch val="init"/>
        </dgm:presLayoutVars>
      </dgm:prSet>
      <dgm:spPr/>
    </dgm:pt>
    <dgm:pt modelId="{82B61673-4568-4AD5-9F3A-8B0779B2D9DA}" type="pres">
      <dgm:prSet presAssocID="{F665011F-7143-4988-B974-D85981B3B400}" presName="rootComposite" presStyleCnt="0"/>
      <dgm:spPr/>
    </dgm:pt>
    <dgm:pt modelId="{BB3F269F-3459-4EA4-8B1B-1A9C6FA32B27}" type="pres">
      <dgm:prSet presAssocID="{F665011F-7143-4988-B974-D85981B3B400}" presName="rootText" presStyleLbl="node2" presStyleIdx="1" presStyleCnt="4" custScaleX="123209">
        <dgm:presLayoutVars>
          <dgm:chPref val="3"/>
        </dgm:presLayoutVars>
      </dgm:prSet>
      <dgm:spPr/>
    </dgm:pt>
    <dgm:pt modelId="{1B5E4708-CE1F-45D5-AE02-B35B8327C3A6}" type="pres">
      <dgm:prSet presAssocID="{F665011F-7143-4988-B974-D85981B3B400}" presName="rootConnector" presStyleLbl="node2" presStyleIdx="1" presStyleCnt="4"/>
      <dgm:spPr/>
    </dgm:pt>
    <dgm:pt modelId="{8C8E98FE-342F-4BA2-B94B-4878CC20F8DC}" type="pres">
      <dgm:prSet presAssocID="{F665011F-7143-4988-B974-D85981B3B400}" presName="hierChild4" presStyleCnt="0"/>
      <dgm:spPr/>
    </dgm:pt>
    <dgm:pt modelId="{5024DE4E-7451-4809-94CD-B43ADA75D11B}" type="pres">
      <dgm:prSet presAssocID="{0C9320DA-5F40-4642-903B-A9671209B8A8}" presName="Name37" presStyleLbl="parChTrans1D3" presStyleIdx="4" presStyleCnt="10"/>
      <dgm:spPr/>
    </dgm:pt>
    <dgm:pt modelId="{FCF50AA5-1D74-410C-A797-1968D3299D3D}" type="pres">
      <dgm:prSet presAssocID="{E3F4D8C7-958C-46D9-AFFB-95A633E0339E}" presName="hierRoot2" presStyleCnt="0">
        <dgm:presLayoutVars>
          <dgm:hierBranch val="init"/>
        </dgm:presLayoutVars>
      </dgm:prSet>
      <dgm:spPr/>
    </dgm:pt>
    <dgm:pt modelId="{CD57210F-B392-4DFB-9BFF-864CB5864CA0}" type="pres">
      <dgm:prSet presAssocID="{E3F4D8C7-958C-46D9-AFFB-95A633E0339E}" presName="rootComposite" presStyleCnt="0"/>
      <dgm:spPr/>
    </dgm:pt>
    <dgm:pt modelId="{61393365-6119-4A78-B195-0BDC0A4F3F91}" type="pres">
      <dgm:prSet presAssocID="{E3F4D8C7-958C-46D9-AFFB-95A633E0339E}" presName="rootText" presStyleLbl="node3" presStyleIdx="4" presStyleCnt="10" custScaleX="122513">
        <dgm:presLayoutVars>
          <dgm:chPref val="3"/>
        </dgm:presLayoutVars>
      </dgm:prSet>
      <dgm:spPr/>
    </dgm:pt>
    <dgm:pt modelId="{7996F830-F734-4800-B3DF-44D044DF1A12}" type="pres">
      <dgm:prSet presAssocID="{E3F4D8C7-958C-46D9-AFFB-95A633E0339E}" presName="rootConnector" presStyleLbl="node3" presStyleIdx="4" presStyleCnt="10"/>
      <dgm:spPr/>
    </dgm:pt>
    <dgm:pt modelId="{8FD0309B-7E0A-41B5-9A26-ADF301C32742}" type="pres">
      <dgm:prSet presAssocID="{E3F4D8C7-958C-46D9-AFFB-95A633E0339E}" presName="hierChild4" presStyleCnt="0"/>
      <dgm:spPr/>
    </dgm:pt>
    <dgm:pt modelId="{BAA0F224-99DD-48D6-8F77-712896FE0C25}" type="pres">
      <dgm:prSet presAssocID="{E3F4D8C7-958C-46D9-AFFB-95A633E0339E}" presName="hierChild5" presStyleCnt="0"/>
      <dgm:spPr/>
    </dgm:pt>
    <dgm:pt modelId="{399B30C2-774D-426B-AD6C-413B84AB21C9}" type="pres">
      <dgm:prSet presAssocID="{407C888C-C207-4ACD-A96E-55CB447BBF5F}" presName="Name37" presStyleLbl="parChTrans1D3" presStyleIdx="5" presStyleCnt="10"/>
      <dgm:spPr/>
    </dgm:pt>
    <dgm:pt modelId="{1ED7114C-A9A6-4FEC-B513-15435B9F86EC}" type="pres">
      <dgm:prSet presAssocID="{62A03223-29BD-4BF4-A229-91127D93C147}" presName="hierRoot2" presStyleCnt="0">
        <dgm:presLayoutVars>
          <dgm:hierBranch val="init"/>
        </dgm:presLayoutVars>
      </dgm:prSet>
      <dgm:spPr/>
    </dgm:pt>
    <dgm:pt modelId="{A85E28DC-C7ED-4F7D-88C9-D337C11F6954}" type="pres">
      <dgm:prSet presAssocID="{62A03223-29BD-4BF4-A229-91127D93C147}" presName="rootComposite" presStyleCnt="0"/>
      <dgm:spPr/>
    </dgm:pt>
    <dgm:pt modelId="{E03F248D-67FF-41EA-B11B-28AC7D06E5BF}" type="pres">
      <dgm:prSet presAssocID="{62A03223-29BD-4BF4-A229-91127D93C147}" presName="rootText" presStyleLbl="node3" presStyleIdx="5" presStyleCnt="10" custScaleX="124250">
        <dgm:presLayoutVars>
          <dgm:chPref val="3"/>
        </dgm:presLayoutVars>
      </dgm:prSet>
      <dgm:spPr/>
    </dgm:pt>
    <dgm:pt modelId="{EDC0E36C-D4B0-4D83-BA49-454A2155EC2B}" type="pres">
      <dgm:prSet presAssocID="{62A03223-29BD-4BF4-A229-91127D93C147}" presName="rootConnector" presStyleLbl="node3" presStyleIdx="5" presStyleCnt="10"/>
      <dgm:spPr/>
    </dgm:pt>
    <dgm:pt modelId="{68BB116B-2CC0-4A28-93B0-F7F6797193BF}" type="pres">
      <dgm:prSet presAssocID="{62A03223-29BD-4BF4-A229-91127D93C147}" presName="hierChild4" presStyleCnt="0"/>
      <dgm:spPr/>
    </dgm:pt>
    <dgm:pt modelId="{4F0C0E32-05C4-4875-BA4B-A117F09D810B}" type="pres">
      <dgm:prSet presAssocID="{62A03223-29BD-4BF4-A229-91127D93C147}" presName="hierChild5" presStyleCnt="0"/>
      <dgm:spPr/>
    </dgm:pt>
    <dgm:pt modelId="{23A0D7F8-EA3F-43C1-A976-ADA7F10CF370}" type="pres">
      <dgm:prSet presAssocID="{F665011F-7143-4988-B974-D85981B3B400}" presName="hierChild5" presStyleCnt="0"/>
      <dgm:spPr/>
    </dgm:pt>
    <dgm:pt modelId="{962BF7A6-D0E5-4E04-9B76-52534729B0EE}" type="pres">
      <dgm:prSet presAssocID="{54237FC2-0844-44DB-83F2-541618978AE1}" presName="Name37" presStyleLbl="parChTrans1D2" presStyleIdx="2" presStyleCnt="4"/>
      <dgm:spPr/>
    </dgm:pt>
    <dgm:pt modelId="{9B117798-B2D9-49E5-9F79-93012929042D}" type="pres">
      <dgm:prSet presAssocID="{90B2BE5D-85F4-4BD8-8105-6399C14D44B1}" presName="hierRoot2" presStyleCnt="0">
        <dgm:presLayoutVars>
          <dgm:hierBranch val="init"/>
        </dgm:presLayoutVars>
      </dgm:prSet>
      <dgm:spPr/>
    </dgm:pt>
    <dgm:pt modelId="{18B01E6E-AC81-464B-9E7C-2D77D127412D}" type="pres">
      <dgm:prSet presAssocID="{90B2BE5D-85F4-4BD8-8105-6399C14D44B1}" presName="rootComposite" presStyleCnt="0"/>
      <dgm:spPr/>
    </dgm:pt>
    <dgm:pt modelId="{5DCB1B01-BAD3-41E9-A8C7-353B61FF2C0F}" type="pres">
      <dgm:prSet presAssocID="{90B2BE5D-85F4-4BD8-8105-6399C14D44B1}" presName="rootText" presStyleLbl="node2" presStyleIdx="2" presStyleCnt="4">
        <dgm:presLayoutVars>
          <dgm:chPref val="3"/>
        </dgm:presLayoutVars>
      </dgm:prSet>
      <dgm:spPr/>
    </dgm:pt>
    <dgm:pt modelId="{218AFE2A-B167-4508-B565-3402D1CA115F}" type="pres">
      <dgm:prSet presAssocID="{90B2BE5D-85F4-4BD8-8105-6399C14D44B1}" presName="rootConnector" presStyleLbl="node2" presStyleIdx="2" presStyleCnt="4"/>
      <dgm:spPr/>
    </dgm:pt>
    <dgm:pt modelId="{6FFE9339-61A4-4DF1-87C2-F39FDC9BB625}" type="pres">
      <dgm:prSet presAssocID="{90B2BE5D-85F4-4BD8-8105-6399C14D44B1}" presName="hierChild4" presStyleCnt="0"/>
      <dgm:spPr/>
    </dgm:pt>
    <dgm:pt modelId="{F1035852-F5C4-4FBE-A32F-F0208816E9AB}" type="pres">
      <dgm:prSet presAssocID="{C21D25F8-D4D4-48A9-B4E9-A5B7E772B526}" presName="Name37" presStyleLbl="parChTrans1D3" presStyleIdx="6" presStyleCnt="10"/>
      <dgm:spPr/>
    </dgm:pt>
    <dgm:pt modelId="{A25C69A3-E054-4497-894C-ED56B86B68DF}" type="pres">
      <dgm:prSet presAssocID="{ED99344A-C1DF-477D-BA43-F4DD66386BFF}" presName="hierRoot2" presStyleCnt="0">
        <dgm:presLayoutVars>
          <dgm:hierBranch val="init"/>
        </dgm:presLayoutVars>
      </dgm:prSet>
      <dgm:spPr/>
    </dgm:pt>
    <dgm:pt modelId="{7EC1F9CD-0E16-4A74-AE47-AC89B7A70AE6}" type="pres">
      <dgm:prSet presAssocID="{ED99344A-C1DF-477D-BA43-F4DD66386BFF}" presName="rootComposite" presStyleCnt="0"/>
      <dgm:spPr/>
    </dgm:pt>
    <dgm:pt modelId="{7B153BB5-4F81-40C3-8C0C-23890AC6F55A}" type="pres">
      <dgm:prSet presAssocID="{ED99344A-C1DF-477D-BA43-F4DD66386BFF}" presName="rootText" presStyleLbl="node3" presStyleIdx="6" presStyleCnt="10">
        <dgm:presLayoutVars>
          <dgm:chPref val="3"/>
        </dgm:presLayoutVars>
      </dgm:prSet>
      <dgm:spPr/>
    </dgm:pt>
    <dgm:pt modelId="{E6199D17-8580-4541-8A34-9B5E0E129B35}" type="pres">
      <dgm:prSet presAssocID="{ED99344A-C1DF-477D-BA43-F4DD66386BFF}" presName="rootConnector" presStyleLbl="node3" presStyleIdx="6" presStyleCnt="10"/>
      <dgm:spPr/>
    </dgm:pt>
    <dgm:pt modelId="{D47A1C60-40F3-4BAB-9FE8-1A5803AD22AD}" type="pres">
      <dgm:prSet presAssocID="{ED99344A-C1DF-477D-BA43-F4DD66386BFF}" presName="hierChild4" presStyleCnt="0"/>
      <dgm:spPr/>
    </dgm:pt>
    <dgm:pt modelId="{96983727-B07C-4059-80C3-5FACEECAB85E}" type="pres">
      <dgm:prSet presAssocID="{ED99344A-C1DF-477D-BA43-F4DD66386BFF}" presName="hierChild5" presStyleCnt="0"/>
      <dgm:spPr/>
    </dgm:pt>
    <dgm:pt modelId="{25D612CA-80B2-4E69-9142-64D735DE2E17}" type="pres">
      <dgm:prSet presAssocID="{F9F17224-E8A1-4586-9C59-D609FDAEEA8D}" presName="Name37" presStyleLbl="parChTrans1D3" presStyleIdx="7" presStyleCnt="10"/>
      <dgm:spPr/>
    </dgm:pt>
    <dgm:pt modelId="{4342710D-268A-460D-A53C-DA78B4B72AD1}" type="pres">
      <dgm:prSet presAssocID="{A7B6C18E-689C-48BC-9EFC-37EC30FEEE23}" presName="hierRoot2" presStyleCnt="0">
        <dgm:presLayoutVars>
          <dgm:hierBranch val="init"/>
        </dgm:presLayoutVars>
      </dgm:prSet>
      <dgm:spPr/>
    </dgm:pt>
    <dgm:pt modelId="{87036047-465F-494C-8E92-B98C959116C3}" type="pres">
      <dgm:prSet presAssocID="{A7B6C18E-689C-48BC-9EFC-37EC30FEEE23}" presName="rootComposite" presStyleCnt="0"/>
      <dgm:spPr/>
    </dgm:pt>
    <dgm:pt modelId="{B792FA2D-7FBC-439B-A0AF-3383A379926C}" type="pres">
      <dgm:prSet presAssocID="{A7B6C18E-689C-48BC-9EFC-37EC30FEEE23}" presName="rootText" presStyleLbl="node3" presStyleIdx="7" presStyleCnt="10">
        <dgm:presLayoutVars>
          <dgm:chPref val="3"/>
        </dgm:presLayoutVars>
      </dgm:prSet>
      <dgm:spPr/>
    </dgm:pt>
    <dgm:pt modelId="{618C277A-A590-4CFA-9E62-2FD3CC0C0BD8}" type="pres">
      <dgm:prSet presAssocID="{A7B6C18E-689C-48BC-9EFC-37EC30FEEE23}" presName="rootConnector" presStyleLbl="node3" presStyleIdx="7" presStyleCnt="10"/>
      <dgm:spPr/>
    </dgm:pt>
    <dgm:pt modelId="{425658C6-251D-4F78-89E5-58CA65C51873}" type="pres">
      <dgm:prSet presAssocID="{A7B6C18E-689C-48BC-9EFC-37EC30FEEE23}" presName="hierChild4" presStyleCnt="0"/>
      <dgm:spPr/>
    </dgm:pt>
    <dgm:pt modelId="{47DBA937-462D-4F2F-A05C-5975790CA926}" type="pres">
      <dgm:prSet presAssocID="{A7B6C18E-689C-48BC-9EFC-37EC30FEEE23}" presName="hierChild5" presStyleCnt="0"/>
      <dgm:spPr/>
    </dgm:pt>
    <dgm:pt modelId="{9B6B83C6-3486-45D5-8253-45D16B152806}" type="pres">
      <dgm:prSet presAssocID="{C6516E2C-C1D6-4A5C-A8AB-54442C8F0F35}" presName="Name37" presStyleLbl="parChTrans1D3" presStyleIdx="8" presStyleCnt="10"/>
      <dgm:spPr/>
    </dgm:pt>
    <dgm:pt modelId="{576D8E07-8348-4501-A3CD-A4780D5579A9}" type="pres">
      <dgm:prSet presAssocID="{D57AEB64-95FF-493C-9F02-4615D8471EC1}" presName="hierRoot2" presStyleCnt="0">
        <dgm:presLayoutVars>
          <dgm:hierBranch val="init"/>
        </dgm:presLayoutVars>
      </dgm:prSet>
      <dgm:spPr/>
    </dgm:pt>
    <dgm:pt modelId="{98B30A38-5400-40E8-A084-E6CA33C586B1}" type="pres">
      <dgm:prSet presAssocID="{D57AEB64-95FF-493C-9F02-4615D8471EC1}" presName="rootComposite" presStyleCnt="0"/>
      <dgm:spPr/>
    </dgm:pt>
    <dgm:pt modelId="{076F13D5-5A95-4DA5-8355-B1390EF613E1}" type="pres">
      <dgm:prSet presAssocID="{D57AEB64-95FF-493C-9F02-4615D8471EC1}" presName="rootText" presStyleLbl="node3" presStyleIdx="8" presStyleCnt="10">
        <dgm:presLayoutVars>
          <dgm:chPref val="3"/>
        </dgm:presLayoutVars>
      </dgm:prSet>
      <dgm:spPr/>
    </dgm:pt>
    <dgm:pt modelId="{8063F7B7-333B-466F-B6ED-DD3D20B967D3}" type="pres">
      <dgm:prSet presAssocID="{D57AEB64-95FF-493C-9F02-4615D8471EC1}" presName="rootConnector" presStyleLbl="node3" presStyleIdx="8" presStyleCnt="10"/>
      <dgm:spPr/>
    </dgm:pt>
    <dgm:pt modelId="{2EBBB129-35BF-41D1-A2ED-D9136C8CD071}" type="pres">
      <dgm:prSet presAssocID="{D57AEB64-95FF-493C-9F02-4615D8471EC1}" presName="hierChild4" presStyleCnt="0"/>
      <dgm:spPr/>
    </dgm:pt>
    <dgm:pt modelId="{DE1557FF-4351-46A4-A496-76CBD54E6C23}" type="pres">
      <dgm:prSet presAssocID="{D57AEB64-95FF-493C-9F02-4615D8471EC1}" presName="hierChild5" presStyleCnt="0"/>
      <dgm:spPr/>
    </dgm:pt>
    <dgm:pt modelId="{776B5E1E-B507-4B79-889D-DA770B004620}" type="pres">
      <dgm:prSet presAssocID="{90B7E35D-1DE1-4CB1-B327-63FAF03F650E}" presName="Name37" presStyleLbl="parChTrans1D3" presStyleIdx="9" presStyleCnt="10"/>
      <dgm:spPr/>
    </dgm:pt>
    <dgm:pt modelId="{13DA870E-A5A4-4483-A80B-1C9E3D1D646A}" type="pres">
      <dgm:prSet presAssocID="{BB6B3AE8-A7EA-48BC-8E84-F94C43B822DA}" presName="hierRoot2" presStyleCnt="0">
        <dgm:presLayoutVars>
          <dgm:hierBranch val="init"/>
        </dgm:presLayoutVars>
      </dgm:prSet>
      <dgm:spPr/>
    </dgm:pt>
    <dgm:pt modelId="{0EF67926-6743-43BC-B32B-A0CCF58D08D9}" type="pres">
      <dgm:prSet presAssocID="{BB6B3AE8-A7EA-48BC-8E84-F94C43B822DA}" presName="rootComposite" presStyleCnt="0"/>
      <dgm:spPr/>
    </dgm:pt>
    <dgm:pt modelId="{FE1AB37B-1CCE-4B5B-BA89-30D82A1A4BBB}" type="pres">
      <dgm:prSet presAssocID="{BB6B3AE8-A7EA-48BC-8E84-F94C43B822DA}" presName="rootText" presStyleLbl="node3" presStyleIdx="9" presStyleCnt="10">
        <dgm:presLayoutVars>
          <dgm:chPref val="3"/>
        </dgm:presLayoutVars>
      </dgm:prSet>
      <dgm:spPr/>
    </dgm:pt>
    <dgm:pt modelId="{8708994F-B499-46DF-B35C-D41A99AEF56C}" type="pres">
      <dgm:prSet presAssocID="{BB6B3AE8-A7EA-48BC-8E84-F94C43B822DA}" presName="rootConnector" presStyleLbl="node3" presStyleIdx="9" presStyleCnt="10"/>
      <dgm:spPr/>
    </dgm:pt>
    <dgm:pt modelId="{5AB7E896-8E8A-452C-8B03-0E3733A8EDFA}" type="pres">
      <dgm:prSet presAssocID="{BB6B3AE8-A7EA-48BC-8E84-F94C43B822DA}" presName="hierChild4" presStyleCnt="0"/>
      <dgm:spPr/>
    </dgm:pt>
    <dgm:pt modelId="{361C4AC0-6C7D-4BD6-BFF5-1AA602CD3692}" type="pres">
      <dgm:prSet presAssocID="{BB6B3AE8-A7EA-48BC-8E84-F94C43B822DA}" presName="hierChild5" presStyleCnt="0"/>
      <dgm:spPr/>
    </dgm:pt>
    <dgm:pt modelId="{DC1ECC4E-0047-4E50-9308-B506132852BB}" type="pres">
      <dgm:prSet presAssocID="{90B2BE5D-85F4-4BD8-8105-6399C14D44B1}" presName="hierChild5" presStyleCnt="0"/>
      <dgm:spPr/>
    </dgm:pt>
    <dgm:pt modelId="{B5B7B254-E8C3-4761-B27D-054A80AB0503}" type="pres">
      <dgm:prSet presAssocID="{8DF48B95-AA0F-410E-96D0-E74749070A3B}" presName="Name37" presStyleLbl="parChTrans1D2" presStyleIdx="3" presStyleCnt="4"/>
      <dgm:spPr/>
    </dgm:pt>
    <dgm:pt modelId="{7B234A6B-F070-4A06-B9F8-AB0E1909DCC2}" type="pres">
      <dgm:prSet presAssocID="{C2875214-B4EC-46F4-8A16-31BC37C2BDDE}" presName="hierRoot2" presStyleCnt="0">
        <dgm:presLayoutVars>
          <dgm:hierBranch val="init"/>
        </dgm:presLayoutVars>
      </dgm:prSet>
      <dgm:spPr/>
    </dgm:pt>
    <dgm:pt modelId="{A2AFDEE1-8DC0-4F4A-A70C-122E47158124}" type="pres">
      <dgm:prSet presAssocID="{C2875214-B4EC-46F4-8A16-31BC37C2BDDE}" presName="rootComposite" presStyleCnt="0"/>
      <dgm:spPr/>
    </dgm:pt>
    <dgm:pt modelId="{7A71DBBC-1F45-41E8-875B-8E11D3D40F0D}" type="pres">
      <dgm:prSet presAssocID="{C2875214-B4EC-46F4-8A16-31BC37C2BDDE}" presName="rootText" presStyleLbl="node2" presStyleIdx="3" presStyleCnt="4">
        <dgm:presLayoutVars>
          <dgm:chPref val="3"/>
        </dgm:presLayoutVars>
      </dgm:prSet>
      <dgm:spPr/>
    </dgm:pt>
    <dgm:pt modelId="{C9CC05C8-F4D0-43C4-9F13-EED9084BCBE9}" type="pres">
      <dgm:prSet presAssocID="{C2875214-B4EC-46F4-8A16-31BC37C2BDDE}" presName="rootConnector" presStyleLbl="node2" presStyleIdx="3" presStyleCnt="4"/>
      <dgm:spPr/>
    </dgm:pt>
    <dgm:pt modelId="{8C351851-E1B5-44A8-B708-BE79DD86B65E}" type="pres">
      <dgm:prSet presAssocID="{C2875214-B4EC-46F4-8A16-31BC37C2BDDE}" presName="hierChild4" presStyleCnt="0"/>
      <dgm:spPr/>
    </dgm:pt>
    <dgm:pt modelId="{2AC14B61-633E-441A-A269-974358124FE1}" type="pres">
      <dgm:prSet presAssocID="{C2875214-B4EC-46F4-8A16-31BC37C2BDDE}" presName="hierChild5" presStyleCnt="0"/>
      <dgm:spPr/>
    </dgm:pt>
    <dgm:pt modelId="{16A31593-8E77-459A-ABB7-510BF0F155BA}" type="pres">
      <dgm:prSet presAssocID="{A9CD2F54-1427-4F14-A212-990F4C05A3EE}" presName="hierChild3" presStyleCnt="0"/>
      <dgm:spPr/>
    </dgm:pt>
  </dgm:ptLst>
  <dgm:cxnLst>
    <dgm:cxn modelId="{43441500-E189-434D-9631-39B12FB449EC}" type="presOf" srcId="{4A4CD891-82A0-46D6-B55C-60B1C71BCDD7}" destId="{D5C72ECF-4D46-4BAF-BC44-70ECC26C7480}" srcOrd="0" destOrd="0" presId="urn:microsoft.com/office/officeart/2005/8/layout/orgChart1"/>
    <dgm:cxn modelId="{D45DD605-C3B5-4FEC-A5C2-AF9821B62E68}" type="presOf" srcId="{E3F4D8C7-958C-46D9-AFFB-95A633E0339E}" destId="{7996F830-F734-4800-B3DF-44D044DF1A12}" srcOrd="1" destOrd="0" presId="urn:microsoft.com/office/officeart/2005/8/layout/orgChart1"/>
    <dgm:cxn modelId="{14F1D605-3B58-4FF0-917E-0E7102D19419}" type="presOf" srcId="{A0D96444-0131-4042-96BD-5E9B9093657E}" destId="{94208575-118E-4CF9-B86E-9597CDF21496}" srcOrd="0" destOrd="0" presId="urn:microsoft.com/office/officeart/2005/8/layout/orgChart1"/>
    <dgm:cxn modelId="{615D360B-F2E3-4B59-A11C-58EB8296B584}" type="presOf" srcId="{A7B6C18E-689C-48BC-9EFC-37EC30FEEE23}" destId="{B792FA2D-7FBC-439B-A0AF-3383A379926C}" srcOrd="0" destOrd="0" presId="urn:microsoft.com/office/officeart/2005/8/layout/orgChart1"/>
    <dgm:cxn modelId="{3026720B-41FA-4DAF-B7C5-263A035D7A04}" type="presOf" srcId="{D57AEB64-95FF-493C-9F02-4615D8471EC1}" destId="{8063F7B7-333B-466F-B6ED-DD3D20B967D3}" srcOrd="1" destOrd="0" presId="urn:microsoft.com/office/officeart/2005/8/layout/orgChart1"/>
    <dgm:cxn modelId="{D5B5C10D-1C36-408C-9DCB-4CC0ADA8ECCC}" type="presOf" srcId="{F9F17224-E8A1-4586-9C59-D609FDAEEA8D}" destId="{25D612CA-80B2-4E69-9142-64D735DE2E17}" srcOrd="0" destOrd="0" presId="urn:microsoft.com/office/officeart/2005/8/layout/orgChart1"/>
    <dgm:cxn modelId="{CAB9A10E-05FD-46DB-A4BD-7FD7F34DEA6E}" type="presOf" srcId="{11B8520E-725E-411A-9E10-12F470578127}" destId="{D16EB0BE-0430-42CD-9FF9-9401E5B02F4C}" srcOrd="0" destOrd="0" presId="urn:microsoft.com/office/officeart/2005/8/layout/orgChart1"/>
    <dgm:cxn modelId="{E6F3A112-186B-419D-A557-E6D95B467586}" type="presOf" srcId="{0C9320DA-5F40-4642-903B-A9671209B8A8}" destId="{5024DE4E-7451-4809-94CD-B43ADA75D11B}" srcOrd="0" destOrd="0" presId="urn:microsoft.com/office/officeart/2005/8/layout/orgChart1"/>
    <dgm:cxn modelId="{1F23011D-7961-49CD-8708-2555653AAA9A}" type="presOf" srcId="{62A03223-29BD-4BF4-A229-91127D93C147}" destId="{EDC0E36C-D4B0-4D83-BA49-454A2155EC2B}" srcOrd="1" destOrd="0" presId="urn:microsoft.com/office/officeart/2005/8/layout/orgChart1"/>
    <dgm:cxn modelId="{29189C25-E385-4934-A94E-AA4F3903D35B}" type="presOf" srcId="{7710CF39-FB37-44FC-930F-0098EE20CA2F}" destId="{18B363E3-8AA1-4833-A269-53EB5565E38F}" srcOrd="1" destOrd="0" presId="urn:microsoft.com/office/officeart/2005/8/layout/orgChart1"/>
    <dgm:cxn modelId="{231CA927-A1B7-49D9-93CC-06DF1499CEDF}" type="presOf" srcId="{BB6B3AE8-A7EA-48BC-8E84-F94C43B822DA}" destId="{8708994F-B499-46DF-B35C-D41A99AEF56C}" srcOrd="1" destOrd="0" presId="urn:microsoft.com/office/officeart/2005/8/layout/orgChart1"/>
    <dgm:cxn modelId="{5C43952A-DFDD-406C-AEC3-384389A67B21}" srcId="{90B2BE5D-85F4-4BD8-8105-6399C14D44B1}" destId="{A7B6C18E-689C-48BC-9EFC-37EC30FEEE23}" srcOrd="1" destOrd="0" parTransId="{F9F17224-E8A1-4586-9C59-D609FDAEEA8D}" sibTransId="{F76EEB52-5AAF-4171-B93D-00E2E9664B17}"/>
    <dgm:cxn modelId="{05CEA62B-FFC5-4EF8-A37F-FB35E526E349}" srcId="{91ED0EDD-54DB-4F9A-9F95-35C02608E6DE}" destId="{92C1F73E-AE7E-4DB8-B7FB-F6DF30A188FB}" srcOrd="2" destOrd="0" parTransId="{D88884E1-90B7-432E-AE8E-CA726791D310}" sibTransId="{D06DDE17-9F2F-4FC0-A9D6-D2806888DC7B}"/>
    <dgm:cxn modelId="{CBD62B2D-B615-497E-8D58-53DB34412C8B}" type="presOf" srcId="{407C888C-C207-4ACD-A96E-55CB447BBF5F}" destId="{399B30C2-774D-426B-AD6C-413B84AB21C9}" srcOrd="0" destOrd="0" presId="urn:microsoft.com/office/officeart/2005/8/layout/orgChart1"/>
    <dgm:cxn modelId="{626BA444-275D-4E6E-AA33-805A8F0416CA}" type="presOf" srcId="{C2875214-B4EC-46F4-8A16-31BC37C2BDDE}" destId="{C9CC05C8-F4D0-43C4-9F13-EED9084BCBE9}" srcOrd="1" destOrd="0" presId="urn:microsoft.com/office/officeart/2005/8/layout/orgChart1"/>
    <dgm:cxn modelId="{BE44EA64-0B91-42F2-8BBE-E59EE69E58A9}" type="presOf" srcId="{91ED0EDD-54DB-4F9A-9F95-35C02608E6DE}" destId="{3B61D4E1-176C-4617-9A9F-13AEEC797D1B}" srcOrd="0" destOrd="0" presId="urn:microsoft.com/office/officeart/2005/8/layout/orgChart1"/>
    <dgm:cxn modelId="{F27E9546-32CD-4170-82C8-F5C20168188A}" srcId="{A9CD2F54-1427-4F14-A212-990F4C05A3EE}" destId="{90B2BE5D-85F4-4BD8-8105-6399C14D44B1}" srcOrd="2" destOrd="0" parTransId="{54237FC2-0844-44DB-83F2-541618978AE1}" sibTransId="{7B56BF9D-95F6-4B0E-B700-CE4D49570738}"/>
    <dgm:cxn modelId="{D57FC947-89A4-4F05-AD1F-2A366D353C6F}" type="presOf" srcId="{7710CF39-FB37-44FC-930F-0098EE20CA2F}" destId="{0D127B5F-2172-4E0C-A891-6CF934DE94C1}" srcOrd="0" destOrd="0" presId="urn:microsoft.com/office/officeart/2005/8/layout/orgChart1"/>
    <dgm:cxn modelId="{5F285149-AF86-48E2-9F07-0FFCC903CCFE}" type="presOf" srcId="{C6516E2C-C1D6-4A5C-A8AB-54442C8F0F35}" destId="{9B6B83C6-3486-45D5-8253-45D16B152806}" srcOrd="0" destOrd="0" presId="urn:microsoft.com/office/officeart/2005/8/layout/orgChart1"/>
    <dgm:cxn modelId="{D214CD49-2C10-4FF3-B4B5-EC7A6A7079BF}" srcId="{91ED0EDD-54DB-4F9A-9F95-35C02608E6DE}" destId="{BB5E88F3-6EDE-433E-AB9A-B6940E01C5F4}" srcOrd="0" destOrd="0" parTransId="{E12C2B26-9245-4B3C-9E18-33E9BD27A283}" sibTransId="{4A8F0F1B-D64E-4E52-9971-652D2269ED05}"/>
    <dgm:cxn modelId="{2F0B634B-8D62-4155-919D-678CD3DCD4BC}" type="presOf" srcId="{F665011F-7143-4988-B974-D85981B3B400}" destId="{1B5E4708-CE1F-45D5-AE02-B35B8327C3A6}" srcOrd="1" destOrd="0" presId="urn:microsoft.com/office/officeart/2005/8/layout/orgChart1"/>
    <dgm:cxn modelId="{161A5B6C-6DD1-454D-AF70-3ACD4AADFED6}" type="presOf" srcId="{92C1F73E-AE7E-4DB8-B7FB-F6DF30A188FB}" destId="{28469038-2CA2-4176-BBE6-837F968360BA}" srcOrd="1" destOrd="0" presId="urn:microsoft.com/office/officeart/2005/8/layout/orgChart1"/>
    <dgm:cxn modelId="{CAEADE6D-C99A-4795-9A48-394791988BCD}" type="presOf" srcId="{BB5E88F3-6EDE-433E-AB9A-B6940E01C5F4}" destId="{C963E2D1-43E6-4D73-8DE3-DCCC82862622}" srcOrd="1" destOrd="0" presId="urn:microsoft.com/office/officeart/2005/8/layout/orgChart1"/>
    <dgm:cxn modelId="{E0362D4E-1FC1-47A9-905D-89A25ACC4EAE}" type="presOf" srcId="{FE53032B-ACA7-4EE7-9EC7-9E515F04B86E}" destId="{13F05923-91A9-4347-9190-C39A1D1E1B45}" srcOrd="0" destOrd="0" presId="urn:microsoft.com/office/officeart/2005/8/layout/orgChart1"/>
    <dgm:cxn modelId="{1021436E-B193-4796-B081-C2D542304C9D}" srcId="{A9CD2F54-1427-4F14-A212-990F4C05A3EE}" destId="{C2875214-B4EC-46F4-8A16-31BC37C2BDDE}" srcOrd="3" destOrd="0" parTransId="{8DF48B95-AA0F-410E-96D0-E74749070A3B}" sibTransId="{7E1AEEA3-4993-402B-BC0D-023CAF8B1F12}"/>
    <dgm:cxn modelId="{3EC9736E-C3B1-44EE-AF11-3F0F7F948ADA}" type="presOf" srcId="{BE5EE3A2-947F-4470-B144-FAAFF2AD82FD}" destId="{442E8873-2CE6-4587-8455-03622C2AF936}" srcOrd="0" destOrd="0" presId="urn:microsoft.com/office/officeart/2005/8/layout/orgChart1"/>
    <dgm:cxn modelId="{F4FAC86E-5463-4D4B-B59A-CA0BF40FB095}" type="presOf" srcId="{A7B6C18E-689C-48BC-9EFC-37EC30FEEE23}" destId="{618C277A-A590-4CFA-9E62-2FD3CC0C0BD8}" srcOrd="1" destOrd="0" presId="urn:microsoft.com/office/officeart/2005/8/layout/orgChart1"/>
    <dgm:cxn modelId="{AB738F6F-E7FE-45CD-860D-CE80AEF0AE38}" type="presOf" srcId="{54237FC2-0844-44DB-83F2-541618978AE1}" destId="{962BF7A6-D0E5-4E04-9B76-52534729B0EE}" srcOrd="0" destOrd="0" presId="urn:microsoft.com/office/officeart/2005/8/layout/orgChart1"/>
    <dgm:cxn modelId="{BB973E51-852C-4DA8-8571-6C6FE2F448AE}" srcId="{A9CD2F54-1427-4F14-A212-990F4C05A3EE}" destId="{F665011F-7143-4988-B974-D85981B3B400}" srcOrd="1" destOrd="0" parTransId="{BE5EE3A2-947F-4470-B144-FAAFF2AD82FD}" sibTransId="{D77506FF-74B8-413E-A228-1BBF30AF2968}"/>
    <dgm:cxn modelId="{67DED972-87E0-45C0-816E-C72AAF93B4B0}" type="presOf" srcId="{C2875214-B4EC-46F4-8A16-31BC37C2BDDE}" destId="{7A71DBBC-1F45-41E8-875B-8E11D3D40F0D}" srcOrd="0" destOrd="0" presId="urn:microsoft.com/office/officeart/2005/8/layout/orgChart1"/>
    <dgm:cxn modelId="{81B1A673-8A28-457B-9843-9971AE23F170}" type="presOf" srcId="{ED99344A-C1DF-477D-BA43-F4DD66386BFF}" destId="{7B153BB5-4F81-40C3-8C0C-23890AC6F55A}" srcOrd="0" destOrd="0" presId="urn:microsoft.com/office/officeart/2005/8/layout/orgChart1"/>
    <dgm:cxn modelId="{FE1E3C78-B664-41D5-A903-85870F29947A}" srcId="{91ED0EDD-54DB-4F9A-9F95-35C02608E6DE}" destId="{7710CF39-FB37-44FC-930F-0098EE20CA2F}" srcOrd="3" destOrd="0" parTransId="{9C18822A-C513-402B-A549-7A89233B50DA}" sibTransId="{62970306-E739-4B03-8E4E-A8F2ECC28F2F}"/>
    <dgm:cxn modelId="{4E3A7059-B9BC-4B85-8879-2C95674BC8C1}" srcId="{F665011F-7143-4988-B974-D85981B3B400}" destId="{E3F4D8C7-958C-46D9-AFFB-95A633E0339E}" srcOrd="0" destOrd="0" parTransId="{0C9320DA-5F40-4642-903B-A9671209B8A8}" sibTransId="{B74A90DD-C3D3-4694-AF2B-0496743A1FC1}"/>
    <dgm:cxn modelId="{95293F82-F1EE-4228-A5C5-DB36B8AC8536}" srcId="{F665011F-7143-4988-B974-D85981B3B400}" destId="{62A03223-29BD-4BF4-A229-91127D93C147}" srcOrd="1" destOrd="0" parTransId="{407C888C-C207-4ACD-A96E-55CB447BBF5F}" sibTransId="{8335A4D6-5413-444C-AFD8-8F42AB36357B}"/>
    <dgm:cxn modelId="{19FBF784-6317-4F86-92A3-36D3FE55BF4B}" type="presOf" srcId="{E3F4D8C7-958C-46D9-AFFB-95A633E0339E}" destId="{61393365-6119-4A78-B195-0BDC0A4F3F91}" srcOrd="0" destOrd="0" presId="urn:microsoft.com/office/officeart/2005/8/layout/orgChart1"/>
    <dgm:cxn modelId="{993C1F87-1025-428B-A05B-38C25CD171B9}" type="presOf" srcId="{90B7E35D-1DE1-4CB1-B327-63FAF03F650E}" destId="{776B5E1E-B507-4B79-889D-DA770B004620}" srcOrd="0" destOrd="0" presId="urn:microsoft.com/office/officeart/2005/8/layout/orgChart1"/>
    <dgm:cxn modelId="{A61C389A-CF1D-402E-8320-4402A4F47E2C}" type="presOf" srcId="{8DF48B95-AA0F-410E-96D0-E74749070A3B}" destId="{B5B7B254-E8C3-4761-B27D-054A80AB0503}" srcOrd="0" destOrd="0" presId="urn:microsoft.com/office/officeart/2005/8/layout/orgChart1"/>
    <dgm:cxn modelId="{E658469B-AF20-4CE9-9169-9C42093E4093}" type="presOf" srcId="{F665011F-7143-4988-B974-D85981B3B400}" destId="{BB3F269F-3459-4EA4-8B1B-1A9C6FA32B27}" srcOrd="0" destOrd="0" presId="urn:microsoft.com/office/officeart/2005/8/layout/orgChart1"/>
    <dgm:cxn modelId="{54CF4C9C-A35F-4912-8007-11431748E43E}" type="presOf" srcId="{92C1F73E-AE7E-4DB8-B7FB-F6DF30A188FB}" destId="{2B4BC303-EE96-4160-8CC0-E79655C71DEE}" srcOrd="0" destOrd="0" presId="urn:microsoft.com/office/officeart/2005/8/layout/orgChart1"/>
    <dgm:cxn modelId="{1F573C9F-E5AA-4BEE-B2A6-68E680BCCC62}" type="presOf" srcId="{C21D25F8-D4D4-48A9-B4E9-A5B7E772B526}" destId="{F1035852-F5C4-4FBE-A32F-F0208816E9AB}" srcOrd="0" destOrd="0" presId="urn:microsoft.com/office/officeart/2005/8/layout/orgChart1"/>
    <dgm:cxn modelId="{8C5659A2-21AE-441E-8BA4-D6CFF6208B95}" type="presOf" srcId="{ED99344A-C1DF-477D-BA43-F4DD66386BFF}" destId="{E6199D17-8580-4541-8A34-9B5E0E129B35}" srcOrd="1" destOrd="0" presId="urn:microsoft.com/office/officeart/2005/8/layout/orgChart1"/>
    <dgm:cxn modelId="{8DE48DA6-C839-4F96-85E2-4EF75178523A}" srcId="{A0D96444-0131-4042-96BD-5E9B9093657E}" destId="{A9CD2F54-1427-4F14-A212-990F4C05A3EE}" srcOrd="0" destOrd="0" parTransId="{DA61AE69-7047-46FE-ABBF-E209F575C3AE}" sibTransId="{B19F13BE-CB17-4D95-B93A-8863D78A511E}"/>
    <dgm:cxn modelId="{0B51BCA7-2D70-4401-8823-0ECC855709FA}" type="presOf" srcId="{BB6B3AE8-A7EA-48BC-8E84-F94C43B822DA}" destId="{FE1AB37B-1CCE-4B5B-BA89-30D82A1A4BBB}" srcOrd="0" destOrd="0" presId="urn:microsoft.com/office/officeart/2005/8/layout/orgChart1"/>
    <dgm:cxn modelId="{884341A9-8F23-445E-9807-58E2B5671403}" srcId="{90B2BE5D-85F4-4BD8-8105-6399C14D44B1}" destId="{BB6B3AE8-A7EA-48BC-8E84-F94C43B822DA}" srcOrd="3" destOrd="0" parTransId="{90B7E35D-1DE1-4CB1-B327-63FAF03F650E}" sibTransId="{1F26E5E4-142F-444E-A86F-16F91049F28F}"/>
    <dgm:cxn modelId="{D1BD87B5-19E6-425A-8ACA-168A139CEF23}" type="presOf" srcId="{BB5E88F3-6EDE-433E-AB9A-B6940E01C5F4}" destId="{22B72940-8DE3-4E10-93A5-96942FBDC70C}" srcOrd="0" destOrd="0" presId="urn:microsoft.com/office/officeart/2005/8/layout/orgChart1"/>
    <dgm:cxn modelId="{1DEC71B7-A8A7-44E8-9092-8001AA3D27E5}" type="presOf" srcId="{9C18822A-C513-402B-A549-7A89233B50DA}" destId="{CDCCEEB3-838D-470A-81C3-2D8667E7B244}" srcOrd="0" destOrd="0" presId="urn:microsoft.com/office/officeart/2005/8/layout/orgChart1"/>
    <dgm:cxn modelId="{6F784FBD-8A59-494F-AE3A-60C008CD4B4B}" srcId="{90B2BE5D-85F4-4BD8-8105-6399C14D44B1}" destId="{ED99344A-C1DF-477D-BA43-F4DD66386BFF}" srcOrd="0" destOrd="0" parTransId="{C21D25F8-D4D4-48A9-B4E9-A5B7E772B526}" sibTransId="{E84F5ACD-2D3E-44D4-AEB8-AE14FF8D46CA}"/>
    <dgm:cxn modelId="{610771CF-4AC5-40D7-9B6D-53B3993CDC1D}" type="presOf" srcId="{A9CD2F54-1427-4F14-A212-990F4C05A3EE}" destId="{239ACDA2-C779-4E79-A452-3181D58A39B9}" srcOrd="0" destOrd="0" presId="urn:microsoft.com/office/officeart/2005/8/layout/orgChart1"/>
    <dgm:cxn modelId="{018A8CD2-CCD5-49DF-8046-8A85C353D8B5}" type="presOf" srcId="{90B2BE5D-85F4-4BD8-8105-6399C14D44B1}" destId="{218AFE2A-B167-4508-B565-3402D1CA115F}" srcOrd="1" destOrd="0" presId="urn:microsoft.com/office/officeart/2005/8/layout/orgChart1"/>
    <dgm:cxn modelId="{9F9740D4-289A-4D22-AF62-31271E39D32E}" type="presOf" srcId="{E12C2B26-9245-4B3C-9E18-33E9BD27A283}" destId="{FC643B35-0680-49B8-A520-D0E81E20BB3B}" srcOrd="0" destOrd="0" presId="urn:microsoft.com/office/officeart/2005/8/layout/orgChart1"/>
    <dgm:cxn modelId="{9063EADC-46A0-4416-9339-270E504E4F59}" srcId="{91ED0EDD-54DB-4F9A-9F95-35C02608E6DE}" destId="{11B8520E-725E-411A-9E10-12F470578127}" srcOrd="1" destOrd="0" parTransId="{FE53032B-ACA7-4EE7-9EC7-9E515F04B86E}" sibTransId="{826141C7-82E3-46D3-9482-B753997A060C}"/>
    <dgm:cxn modelId="{A4FE61E3-9A0D-47E5-BB0E-71913EBD1B2F}" srcId="{A9CD2F54-1427-4F14-A212-990F4C05A3EE}" destId="{91ED0EDD-54DB-4F9A-9F95-35C02608E6DE}" srcOrd="0" destOrd="0" parTransId="{4A4CD891-82A0-46D6-B55C-60B1C71BCDD7}" sibTransId="{460A7CC0-D436-4758-9D52-9B9A99B1AEDE}"/>
    <dgm:cxn modelId="{D3706BE3-710E-4DD0-BD15-62C75A170E5C}" type="presOf" srcId="{62A03223-29BD-4BF4-A229-91127D93C147}" destId="{E03F248D-67FF-41EA-B11B-28AC7D06E5BF}" srcOrd="0" destOrd="0" presId="urn:microsoft.com/office/officeart/2005/8/layout/orgChart1"/>
    <dgm:cxn modelId="{A59551E4-63CA-49F8-9382-EED79454BDAA}" type="presOf" srcId="{11B8520E-725E-411A-9E10-12F470578127}" destId="{04418D3A-095C-4A78-8F58-69D84DB6592A}" srcOrd="1" destOrd="0" presId="urn:microsoft.com/office/officeart/2005/8/layout/orgChart1"/>
    <dgm:cxn modelId="{242628E5-6010-4BA8-9085-7104BAF2B499}" type="presOf" srcId="{A9CD2F54-1427-4F14-A212-990F4C05A3EE}" destId="{4BEC07F1-9C05-499C-85E5-F927B2272384}" srcOrd="1" destOrd="0" presId="urn:microsoft.com/office/officeart/2005/8/layout/orgChart1"/>
    <dgm:cxn modelId="{B4EB8CE9-469F-47B4-9025-6F8A3035691F}" srcId="{90B2BE5D-85F4-4BD8-8105-6399C14D44B1}" destId="{D57AEB64-95FF-493C-9F02-4615D8471EC1}" srcOrd="2" destOrd="0" parTransId="{C6516E2C-C1D6-4A5C-A8AB-54442C8F0F35}" sibTransId="{CBD7A1BA-94DE-4520-96D6-325B4E0BE20F}"/>
    <dgm:cxn modelId="{81B69BEC-2822-4756-B6D9-1C32BFF41460}" type="presOf" srcId="{90B2BE5D-85F4-4BD8-8105-6399C14D44B1}" destId="{5DCB1B01-BAD3-41E9-A8C7-353B61FF2C0F}" srcOrd="0" destOrd="0" presId="urn:microsoft.com/office/officeart/2005/8/layout/orgChart1"/>
    <dgm:cxn modelId="{BE0C4DEE-A47F-4BBD-86B3-301FBE499053}" type="presOf" srcId="{D57AEB64-95FF-493C-9F02-4615D8471EC1}" destId="{076F13D5-5A95-4DA5-8355-B1390EF613E1}" srcOrd="0" destOrd="0" presId="urn:microsoft.com/office/officeart/2005/8/layout/orgChart1"/>
    <dgm:cxn modelId="{763AEEF0-491B-4890-8F56-973C38E1861A}" type="presOf" srcId="{D88884E1-90B7-432E-AE8E-CA726791D310}" destId="{83F41DB6-EAB6-4557-8F81-7D0420253475}" srcOrd="0" destOrd="0" presId="urn:microsoft.com/office/officeart/2005/8/layout/orgChart1"/>
    <dgm:cxn modelId="{B983A3F6-12A4-4B91-8239-22FFA1AB7818}" type="presOf" srcId="{91ED0EDD-54DB-4F9A-9F95-35C02608E6DE}" destId="{C950282C-406B-49EE-A88C-AAFB0D5D7DFB}" srcOrd="1" destOrd="0" presId="urn:microsoft.com/office/officeart/2005/8/layout/orgChart1"/>
    <dgm:cxn modelId="{AFA14A03-7DE7-4FC3-BDA0-5F74868E8DB7}" type="presParOf" srcId="{94208575-118E-4CF9-B86E-9597CDF21496}" destId="{50CAF23F-5DFD-4D22-9D70-E5177FAACE2E}" srcOrd="0" destOrd="0" presId="urn:microsoft.com/office/officeart/2005/8/layout/orgChart1"/>
    <dgm:cxn modelId="{37C341E2-3ECC-44FE-8F01-B200CCA8596B}" type="presParOf" srcId="{50CAF23F-5DFD-4D22-9D70-E5177FAACE2E}" destId="{EE354A13-234E-497D-9E82-E7FD3F956470}" srcOrd="0" destOrd="0" presId="urn:microsoft.com/office/officeart/2005/8/layout/orgChart1"/>
    <dgm:cxn modelId="{D8E14803-C083-4297-A24F-D85C96D36315}" type="presParOf" srcId="{EE354A13-234E-497D-9E82-E7FD3F956470}" destId="{239ACDA2-C779-4E79-A452-3181D58A39B9}" srcOrd="0" destOrd="0" presId="urn:microsoft.com/office/officeart/2005/8/layout/orgChart1"/>
    <dgm:cxn modelId="{AFCCB199-86C6-40E9-A024-88DB73EE5AE9}" type="presParOf" srcId="{EE354A13-234E-497D-9E82-E7FD3F956470}" destId="{4BEC07F1-9C05-499C-85E5-F927B2272384}" srcOrd="1" destOrd="0" presId="urn:microsoft.com/office/officeart/2005/8/layout/orgChart1"/>
    <dgm:cxn modelId="{42A8CC5D-9CEB-42E5-A37E-AD57892F8E66}" type="presParOf" srcId="{50CAF23F-5DFD-4D22-9D70-E5177FAACE2E}" destId="{AD3B0540-849D-44DB-A1DB-1F668250030B}" srcOrd="1" destOrd="0" presId="urn:microsoft.com/office/officeart/2005/8/layout/orgChart1"/>
    <dgm:cxn modelId="{AAFBA294-186B-4F40-9824-C76A6178EEC6}" type="presParOf" srcId="{AD3B0540-849D-44DB-A1DB-1F668250030B}" destId="{D5C72ECF-4D46-4BAF-BC44-70ECC26C7480}" srcOrd="0" destOrd="0" presId="urn:microsoft.com/office/officeart/2005/8/layout/orgChart1"/>
    <dgm:cxn modelId="{9A6F6554-FB92-4357-BE57-FC34C7503E00}" type="presParOf" srcId="{AD3B0540-849D-44DB-A1DB-1F668250030B}" destId="{AFBC5338-8E51-411F-917A-B319F4B456FF}" srcOrd="1" destOrd="0" presId="urn:microsoft.com/office/officeart/2005/8/layout/orgChart1"/>
    <dgm:cxn modelId="{96958FA7-9F27-447C-A15E-DF9C7E56F4BA}" type="presParOf" srcId="{AFBC5338-8E51-411F-917A-B319F4B456FF}" destId="{B095D0BE-F073-4069-9EDC-7C893D6294BD}" srcOrd="0" destOrd="0" presId="urn:microsoft.com/office/officeart/2005/8/layout/orgChart1"/>
    <dgm:cxn modelId="{3D930B93-9944-482E-8D2E-95C7F0C69D23}" type="presParOf" srcId="{B095D0BE-F073-4069-9EDC-7C893D6294BD}" destId="{3B61D4E1-176C-4617-9A9F-13AEEC797D1B}" srcOrd="0" destOrd="0" presId="urn:microsoft.com/office/officeart/2005/8/layout/orgChart1"/>
    <dgm:cxn modelId="{5CD0CE8D-368C-4FC6-A664-CDB730F1E7C4}" type="presParOf" srcId="{B095D0BE-F073-4069-9EDC-7C893D6294BD}" destId="{C950282C-406B-49EE-A88C-AAFB0D5D7DFB}" srcOrd="1" destOrd="0" presId="urn:microsoft.com/office/officeart/2005/8/layout/orgChart1"/>
    <dgm:cxn modelId="{2E73BC3C-55E4-4564-B9F3-4DE2CBA1A446}" type="presParOf" srcId="{AFBC5338-8E51-411F-917A-B319F4B456FF}" destId="{31B9D64D-5AE5-4A31-A8D5-EE7E7D03040B}" srcOrd="1" destOrd="0" presId="urn:microsoft.com/office/officeart/2005/8/layout/orgChart1"/>
    <dgm:cxn modelId="{E061D941-20A9-4FD3-AB82-0E06AB9D4D70}" type="presParOf" srcId="{31B9D64D-5AE5-4A31-A8D5-EE7E7D03040B}" destId="{FC643B35-0680-49B8-A520-D0E81E20BB3B}" srcOrd="0" destOrd="0" presId="urn:microsoft.com/office/officeart/2005/8/layout/orgChart1"/>
    <dgm:cxn modelId="{861C5C79-F45F-4940-A7C1-FD6047E6E2D6}" type="presParOf" srcId="{31B9D64D-5AE5-4A31-A8D5-EE7E7D03040B}" destId="{BC70AA90-CD92-4A93-A243-3616B878A8E4}" srcOrd="1" destOrd="0" presId="urn:microsoft.com/office/officeart/2005/8/layout/orgChart1"/>
    <dgm:cxn modelId="{894A45CF-74F3-4F91-ABAA-40B6B2835287}" type="presParOf" srcId="{BC70AA90-CD92-4A93-A243-3616B878A8E4}" destId="{ACAECBDC-D43D-4822-95C0-431582958AAD}" srcOrd="0" destOrd="0" presId="urn:microsoft.com/office/officeart/2005/8/layout/orgChart1"/>
    <dgm:cxn modelId="{71C259B6-8776-4E75-A8D3-BCA85EE3E1F5}" type="presParOf" srcId="{ACAECBDC-D43D-4822-95C0-431582958AAD}" destId="{22B72940-8DE3-4E10-93A5-96942FBDC70C}" srcOrd="0" destOrd="0" presId="urn:microsoft.com/office/officeart/2005/8/layout/orgChart1"/>
    <dgm:cxn modelId="{898D439A-6A68-4B69-AED5-7AED0E508C8C}" type="presParOf" srcId="{ACAECBDC-D43D-4822-95C0-431582958AAD}" destId="{C963E2D1-43E6-4D73-8DE3-DCCC82862622}" srcOrd="1" destOrd="0" presId="urn:microsoft.com/office/officeart/2005/8/layout/orgChart1"/>
    <dgm:cxn modelId="{6529CDF4-087A-4BD1-B7EF-202340C60334}" type="presParOf" srcId="{BC70AA90-CD92-4A93-A243-3616B878A8E4}" destId="{8B765F68-F4CA-44A1-ABE8-3A3CC2D077C1}" srcOrd="1" destOrd="0" presId="urn:microsoft.com/office/officeart/2005/8/layout/orgChart1"/>
    <dgm:cxn modelId="{73337CE0-CFD1-4472-B5A2-F33501241815}" type="presParOf" srcId="{BC70AA90-CD92-4A93-A243-3616B878A8E4}" destId="{DA885BED-2A6B-45E9-810E-D792F14F712D}" srcOrd="2" destOrd="0" presId="urn:microsoft.com/office/officeart/2005/8/layout/orgChart1"/>
    <dgm:cxn modelId="{CF78A3C4-6EE0-4619-860E-AD2D6038B27D}" type="presParOf" srcId="{31B9D64D-5AE5-4A31-A8D5-EE7E7D03040B}" destId="{13F05923-91A9-4347-9190-C39A1D1E1B45}" srcOrd="2" destOrd="0" presId="urn:microsoft.com/office/officeart/2005/8/layout/orgChart1"/>
    <dgm:cxn modelId="{FC7CD5EE-18BD-42B8-9819-C3B4FF98FD30}" type="presParOf" srcId="{31B9D64D-5AE5-4A31-A8D5-EE7E7D03040B}" destId="{8A41AA91-FACB-49C9-A3B6-B3DFA06CBB98}" srcOrd="3" destOrd="0" presId="urn:microsoft.com/office/officeart/2005/8/layout/orgChart1"/>
    <dgm:cxn modelId="{090A1C3D-AAD4-4D71-A2D1-5C58D8510105}" type="presParOf" srcId="{8A41AA91-FACB-49C9-A3B6-B3DFA06CBB98}" destId="{7A6F3ED8-EF5D-4941-8845-F83EF840A08D}" srcOrd="0" destOrd="0" presId="urn:microsoft.com/office/officeart/2005/8/layout/orgChart1"/>
    <dgm:cxn modelId="{E9E5EBC3-B93A-4F8B-A552-721EE8EEADDA}" type="presParOf" srcId="{7A6F3ED8-EF5D-4941-8845-F83EF840A08D}" destId="{D16EB0BE-0430-42CD-9FF9-9401E5B02F4C}" srcOrd="0" destOrd="0" presId="urn:microsoft.com/office/officeart/2005/8/layout/orgChart1"/>
    <dgm:cxn modelId="{A55D8515-ED0E-414A-821F-6111EA925288}" type="presParOf" srcId="{7A6F3ED8-EF5D-4941-8845-F83EF840A08D}" destId="{04418D3A-095C-4A78-8F58-69D84DB6592A}" srcOrd="1" destOrd="0" presId="urn:microsoft.com/office/officeart/2005/8/layout/orgChart1"/>
    <dgm:cxn modelId="{486A6225-65FD-45B8-8638-FADB6DF357D0}" type="presParOf" srcId="{8A41AA91-FACB-49C9-A3B6-B3DFA06CBB98}" destId="{BB177CCB-638D-4701-8F65-4E32B31D6AEA}" srcOrd="1" destOrd="0" presId="urn:microsoft.com/office/officeart/2005/8/layout/orgChart1"/>
    <dgm:cxn modelId="{284158EC-F80F-4E75-8BE0-3AA86C7C72B8}" type="presParOf" srcId="{8A41AA91-FACB-49C9-A3B6-B3DFA06CBB98}" destId="{CD438D06-504D-43DA-902D-1662862C8DE7}" srcOrd="2" destOrd="0" presId="urn:microsoft.com/office/officeart/2005/8/layout/orgChart1"/>
    <dgm:cxn modelId="{A113E653-5DBC-47DA-854E-5B4349C7521B}" type="presParOf" srcId="{31B9D64D-5AE5-4A31-A8D5-EE7E7D03040B}" destId="{83F41DB6-EAB6-4557-8F81-7D0420253475}" srcOrd="4" destOrd="0" presId="urn:microsoft.com/office/officeart/2005/8/layout/orgChart1"/>
    <dgm:cxn modelId="{8530F0AC-313C-4DDF-AC04-F15FFE6BC262}" type="presParOf" srcId="{31B9D64D-5AE5-4A31-A8D5-EE7E7D03040B}" destId="{C72C1B73-FE16-42EC-A8C3-1E13D2A53533}" srcOrd="5" destOrd="0" presId="urn:microsoft.com/office/officeart/2005/8/layout/orgChart1"/>
    <dgm:cxn modelId="{F8CC8AD5-066C-4A36-99ED-1CCF9973A5F2}" type="presParOf" srcId="{C72C1B73-FE16-42EC-A8C3-1E13D2A53533}" destId="{8C4E00EA-9F25-4A3E-B486-A7620A7C1175}" srcOrd="0" destOrd="0" presId="urn:microsoft.com/office/officeart/2005/8/layout/orgChart1"/>
    <dgm:cxn modelId="{2A761DF2-B360-4681-8BD4-209ACD9943B5}" type="presParOf" srcId="{8C4E00EA-9F25-4A3E-B486-A7620A7C1175}" destId="{2B4BC303-EE96-4160-8CC0-E79655C71DEE}" srcOrd="0" destOrd="0" presId="urn:microsoft.com/office/officeart/2005/8/layout/orgChart1"/>
    <dgm:cxn modelId="{D01D224E-B67E-4D7A-B508-34C794B561D8}" type="presParOf" srcId="{8C4E00EA-9F25-4A3E-B486-A7620A7C1175}" destId="{28469038-2CA2-4176-BBE6-837F968360BA}" srcOrd="1" destOrd="0" presId="urn:microsoft.com/office/officeart/2005/8/layout/orgChart1"/>
    <dgm:cxn modelId="{33646DC3-ABAA-4E6B-B34E-28D76C0363CA}" type="presParOf" srcId="{C72C1B73-FE16-42EC-A8C3-1E13D2A53533}" destId="{7C5188B6-ACEF-4D5E-BB1F-A89778371769}" srcOrd="1" destOrd="0" presId="urn:microsoft.com/office/officeart/2005/8/layout/orgChart1"/>
    <dgm:cxn modelId="{AA80A36B-4911-48B0-843A-DD42D0503B30}" type="presParOf" srcId="{C72C1B73-FE16-42EC-A8C3-1E13D2A53533}" destId="{97F11DBA-022C-4201-9150-B256D3B36912}" srcOrd="2" destOrd="0" presId="urn:microsoft.com/office/officeart/2005/8/layout/orgChart1"/>
    <dgm:cxn modelId="{8DCDC971-B4E6-4179-9386-2149457F56AC}" type="presParOf" srcId="{31B9D64D-5AE5-4A31-A8D5-EE7E7D03040B}" destId="{CDCCEEB3-838D-470A-81C3-2D8667E7B244}" srcOrd="6" destOrd="0" presId="urn:microsoft.com/office/officeart/2005/8/layout/orgChart1"/>
    <dgm:cxn modelId="{659EC639-E8CD-42FE-AA2E-E1439342938F}" type="presParOf" srcId="{31B9D64D-5AE5-4A31-A8D5-EE7E7D03040B}" destId="{1AE1CC6E-A88E-4F29-B895-942602D4CCC8}" srcOrd="7" destOrd="0" presId="urn:microsoft.com/office/officeart/2005/8/layout/orgChart1"/>
    <dgm:cxn modelId="{102A88EB-CA72-48C3-A3DA-CD0E2C5098DA}" type="presParOf" srcId="{1AE1CC6E-A88E-4F29-B895-942602D4CCC8}" destId="{7E55B838-D1BF-43C7-90D7-164524AB39B4}" srcOrd="0" destOrd="0" presId="urn:microsoft.com/office/officeart/2005/8/layout/orgChart1"/>
    <dgm:cxn modelId="{9904D165-02EA-46BD-856D-F4A6FEADE709}" type="presParOf" srcId="{7E55B838-D1BF-43C7-90D7-164524AB39B4}" destId="{0D127B5F-2172-4E0C-A891-6CF934DE94C1}" srcOrd="0" destOrd="0" presId="urn:microsoft.com/office/officeart/2005/8/layout/orgChart1"/>
    <dgm:cxn modelId="{8FEB60D3-33CE-42C7-9F9A-3E44567BA1C7}" type="presParOf" srcId="{7E55B838-D1BF-43C7-90D7-164524AB39B4}" destId="{18B363E3-8AA1-4833-A269-53EB5565E38F}" srcOrd="1" destOrd="0" presId="urn:microsoft.com/office/officeart/2005/8/layout/orgChart1"/>
    <dgm:cxn modelId="{B60BB59E-36D4-400A-85B9-93887E36BFBF}" type="presParOf" srcId="{1AE1CC6E-A88E-4F29-B895-942602D4CCC8}" destId="{68FEDCE9-FF8C-4CDE-9E2C-76CE5BC2662C}" srcOrd="1" destOrd="0" presId="urn:microsoft.com/office/officeart/2005/8/layout/orgChart1"/>
    <dgm:cxn modelId="{ECE41C5F-1883-4302-A281-373A3E2C5890}" type="presParOf" srcId="{1AE1CC6E-A88E-4F29-B895-942602D4CCC8}" destId="{AC95F782-7A98-4DFB-A174-190ECF2BB384}" srcOrd="2" destOrd="0" presId="urn:microsoft.com/office/officeart/2005/8/layout/orgChart1"/>
    <dgm:cxn modelId="{45942E11-CFF5-468D-AF92-9770EA1ED66C}" type="presParOf" srcId="{AFBC5338-8E51-411F-917A-B319F4B456FF}" destId="{14083760-3F25-410E-8353-3D6CE2C73DB1}" srcOrd="2" destOrd="0" presId="urn:microsoft.com/office/officeart/2005/8/layout/orgChart1"/>
    <dgm:cxn modelId="{6517314C-E9D7-4727-AA12-E8DF954CC142}" type="presParOf" srcId="{AD3B0540-849D-44DB-A1DB-1F668250030B}" destId="{442E8873-2CE6-4587-8455-03622C2AF936}" srcOrd="2" destOrd="0" presId="urn:microsoft.com/office/officeart/2005/8/layout/orgChart1"/>
    <dgm:cxn modelId="{8B8F8FF8-498A-4339-919C-8D596E00234A}" type="presParOf" srcId="{AD3B0540-849D-44DB-A1DB-1F668250030B}" destId="{EC703C89-F6EF-454E-B588-C0199658DC13}" srcOrd="3" destOrd="0" presId="urn:microsoft.com/office/officeart/2005/8/layout/orgChart1"/>
    <dgm:cxn modelId="{3DF601B2-8363-4504-91FF-45D9D158ADF5}" type="presParOf" srcId="{EC703C89-F6EF-454E-B588-C0199658DC13}" destId="{82B61673-4568-4AD5-9F3A-8B0779B2D9DA}" srcOrd="0" destOrd="0" presId="urn:microsoft.com/office/officeart/2005/8/layout/orgChart1"/>
    <dgm:cxn modelId="{A118EC74-6E3B-449C-9D06-ED95EE671AF8}" type="presParOf" srcId="{82B61673-4568-4AD5-9F3A-8B0779B2D9DA}" destId="{BB3F269F-3459-4EA4-8B1B-1A9C6FA32B27}" srcOrd="0" destOrd="0" presId="urn:microsoft.com/office/officeart/2005/8/layout/orgChart1"/>
    <dgm:cxn modelId="{4BE4E435-D22D-48FD-99B1-02F5223ED6AB}" type="presParOf" srcId="{82B61673-4568-4AD5-9F3A-8B0779B2D9DA}" destId="{1B5E4708-CE1F-45D5-AE02-B35B8327C3A6}" srcOrd="1" destOrd="0" presId="urn:microsoft.com/office/officeart/2005/8/layout/orgChart1"/>
    <dgm:cxn modelId="{FA257807-BCB7-4BF3-B407-2F11358D000F}" type="presParOf" srcId="{EC703C89-F6EF-454E-B588-C0199658DC13}" destId="{8C8E98FE-342F-4BA2-B94B-4878CC20F8DC}" srcOrd="1" destOrd="0" presId="urn:microsoft.com/office/officeart/2005/8/layout/orgChart1"/>
    <dgm:cxn modelId="{23E9972C-0355-4274-9BBD-0DC12DBE642F}" type="presParOf" srcId="{8C8E98FE-342F-4BA2-B94B-4878CC20F8DC}" destId="{5024DE4E-7451-4809-94CD-B43ADA75D11B}" srcOrd="0" destOrd="0" presId="urn:microsoft.com/office/officeart/2005/8/layout/orgChart1"/>
    <dgm:cxn modelId="{87D47F11-F287-400F-B7FA-FD3CCF8D5DC9}" type="presParOf" srcId="{8C8E98FE-342F-4BA2-B94B-4878CC20F8DC}" destId="{FCF50AA5-1D74-410C-A797-1968D3299D3D}" srcOrd="1" destOrd="0" presId="urn:microsoft.com/office/officeart/2005/8/layout/orgChart1"/>
    <dgm:cxn modelId="{0BB03562-BA71-4C36-8C86-5C51B17CB759}" type="presParOf" srcId="{FCF50AA5-1D74-410C-A797-1968D3299D3D}" destId="{CD57210F-B392-4DFB-9BFF-864CB5864CA0}" srcOrd="0" destOrd="0" presId="urn:microsoft.com/office/officeart/2005/8/layout/orgChart1"/>
    <dgm:cxn modelId="{75E96A78-A336-455B-8315-92905B052AD5}" type="presParOf" srcId="{CD57210F-B392-4DFB-9BFF-864CB5864CA0}" destId="{61393365-6119-4A78-B195-0BDC0A4F3F91}" srcOrd="0" destOrd="0" presId="urn:microsoft.com/office/officeart/2005/8/layout/orgChart1"/>
    <dgm:cxn modelId="{C3493B86-D597-4059-AB82-F980B879FFA4}" type="presParOf" srcId="{CD57210F-B392-4DFB-9BFF-864CB5864CA0}" destId="{7996F830-F734-4800-B3DF-44D044DF1A12}" srcOrd="1" destOrd="0" presId="urn:microsoft.com/office/officeart/2005/8/layout/orgChart1"/>
    <dgm:cxn modelId="{39A01DC6-D73F-4D65-A0AC-CE236F1E592E}" type="presParOf" srcId="{FCF50AA5-1D74-410C-A797-1968D3299D3D}" destId="{8FD0309B-7E0A-41B5-9A26-ADF301C32742}" srcOrd="1" destOrd="0" presId="urn:microsoft.com/office/officeart/2005/8/layout/orgChart1"/>
    <dgm:cxn modelId="{012AF631-3B12-494A-956D-8EE0C28A2571}" type="presParOf" srcId="{FCF50AA5-1D74-410C-A797-1968D3299D3D}" destId="{BAA0F224-99DD-48D6-8F77-712896FE0C25}" srcOrd="2" destOrd="0" presId="urn:microsoft.com/office/officeart/2005/8/layout/orgChart1"/>
    <dgm:cxn modelId="{7B8B7E5A-7C6C-4BD4-BE9B-9F8E731A8691}" type="presParOf" srcId="{8C8E98FE-342F-4BA2-B94B-4878CC20F8DC}" destId="{399B30C2-774D-426B-AD6C-413B84AB21C9}" srcOrd="2" destOrd="0" presId="urn:microsoft.com/office/officeart/2005/8/layout/orgChart1"/>
    <dgm:cxn modelId="{E03F0D34-EDD7-4BB5-B9E2-BCBBE3482CBE}" type="presParOf" srcId="{8C8E98FE-342F-4BA2-B94B-4878CC20F8DC}" destId="{1ED7114C-A9A6-4FEC-B513-15435B9F86EC}" srcOrd="3" destOrd="0" presId="urn:microsoft.com/office/officeart/2005/8/layout/orgChart1"/>
    <dgm:cxn modelId="{F6596C68-5BD8-42F1-BB5A-71E4F7E78118}" type="presParOf" srcId="{1ED7114C-A9A6-4FEC-B513-15435B9F86EC}" destId="{A85E28DC-C7ED-4F7D-88C9-D337C11F6954}" srcOrd="0" destOrd="0" presId="urn:microsoft.com/office/officeart/2005/8/layout/orgChart1"/>
    <dgm:cxn modelId="{125E3BC9-6020-405E-BD22-330459219178}" type="presParOf" srcId="{A85E28DC-C7ED-4F7D-88C9-D337C11F6954}" destId="{E03F248D-67FF-41EA-B11B-28AC7D06E5BF}" srcOrd="0" destOrd="0" presId="urn:microsoft.com/office/officeart/2005/8/layout/orgChart1"/>
    <dgm:cxn modelId="{9032C05C-D0DB-4926-8CD8-F532FD841AA9}" type="presParOf" srcId="{A85E28DC-C7ED-4F7D-88C9-D337C11F6954}" destId="{EDC0E36C-D4B0-4D83-BA49-454A2155EC2B}" srcOrd="1" destOrd="0" presId="urn:microsoft.com/office/officeart/2005/8/layout/orgChart1"/>
    <dgm:cxn modelId="{F2549FC1-ACEE-4834-8735-86406F670E08}" type="presParOf" srcId="{1ED7114C-A9A6-4FEC-B513-15435B9F86EC}" destId="{68BB116B-2CC0-4A28-93B0-F7F6797193BF}" srcOrd="1" destOrd="0" presId="urn:microsoft.com/office/officeart/2005/8/layout/orgChart1"/>
    <dgm:cxn modelId="{E2F22683-5D8E-4041-9724-A18BE27DA8B8}" type="presParOf" srcId="{1ED7114C-A9A6-4FEC-B513-15435B9F86EC}" destId="{4F0C0E32-05C4-4875-BA4B-A117F09D810B}" srcOrd="2" destOrd="0" presId="urn:microsoft.com/office/officeart/2005/8/layout/orgChart1"/>
    <dgm:cxn modelId="{1F87C669-8D3B-493F-8265-09015449924C}" type="presParOf" srcId="{EC703C89-F6EF-454E-B588-C0199658DC13}" destId="{23A0D7F8-EA3F-43C1-A976-ADA7F10CF370}" srcOrd="2" destOrd="0" presId="urn:microsoft.com/office/officeart/2005/8/layout/orgChart1"/>
    <dgm:cxn modelId="{5C9EC7C2-85C3-4446-AFA9-EEDD9A73965B}" type="presParOf" srcId="{AD3B0540-849D-44DB-A1DB-1F668250030B}" destId="{962BF7A6-D0E5-4E04-9B76-52534729B0EE}" srcOrd="4" destOrd="0" presId="urn:microsoft.com/office/officeart/2005/8/layout/orgChart1"/>
    <dgm:cxn modelId="{39C11B49-5FE7-4A7D-AF88-DB952B81F681}" type="presParOf" srcId="{AD3B0540-849D-44DB-A1DB-1F668250030B}" destId="{9B117798-B2D9-49E5-9F79-93012929042D}" srcOrd="5" destOrd="0" presId="urn:microsoft.com/office/officeart/2005/8/layout/orgChart1"/>
    <dgm:cxn modelId="{5D8DFCEF-655A-4D83-939C-66644ABE280F}" type="presParOf" srcId="{9B117798-B2D9-49E5-9F79-93012929042D}" destId="{18B01E6E-AC81-464B-9E7C-2D77D127412D}" srcOrd="0" destOrd="0" presId="urn:microsoft.com/office/officeart/2005/8/layout/orgChart1"/>
    <dgm:cxn modelId="{8D55B0CE-47FD-4558-8627-5EB70828C156}" type="presParOf" srcId="{18B01E6E-AC81-464B-9E7C-2D77D127412D}" destId="{5DCB1B01-BAD3-41E9-A8C7-353B61FF2C0F}" srcOrd="0" destOrd="0" presId="urn:microsoft.com/office/officeart/2005/8/layout/orgChart1"/>
    <dgm:cxn modelId="{55E146CC-94D6-499D-A0B7-D0DA284025A8}" type="presParOf" srcId="{18B01E6E-AC81-464B-9E7C-2D77D127412D}" destId="{218AFE2A-B167-4508-B565-3402D1CA115F}" srcOrd="1" destOrd="0" presId="urn:microsoft.com/office/officeart/2005/8/layout/orgChart1"/>
    <dgm:cxn modelId="{3C5DB8D1-EB5A-40F6-B2D4-553F5FD110A0}" type="presParOf" srcId="{9B117798-B2D9-49E5-9F79-93012929042D}" destId="{6FFE9339-61A4-4DF1-87C2-F39FDC9BB625}" srcOrd="1" destOrd="0" presId="urn:microsoft.com/office/officeart/2005/8/layout/orgChart1"/>
    <dgm:cxn modelId="{C97E71C4-3C09-4913-8E9C-0F16D09068ED}" type="presParOf" srcId="{6FFE9339-61A4-4DF1-87C2-F39FDC9BB625}" destId="{F1035852-F5C4-4FBE-A32F-F0208816E9AB}" srcOrd="0" destOrd="0" presId="urn:microsoft.com/office/officeart/2005/8/layout/orgChart1"/>
    <dgm:cxn modelId="{596617CD-31F2-4EB9-9402-A644E8583C1B}" type="presParOf" srcId="{6FFE9339-61A4-4DF1-87C2-F39FDC9BB625}" destId="{A25C69A3-E054-4497-894C-ED56B86B68DF}" srcOrd="1" destOrd="0" presId="urn:microsoft.com/office/officeart/2005/8/layout/orgChart1"/>
    <dgm:cxn modelId="{5452B8F1-D9BA-49EF-BE8F-D49DCA794E8C}" type="presParOf" srcId="{A25C69A3-E054-4497-894C-ED56B86B68DF}" destId="{7EC1F9CD-0E16-4A74-AE47-AC89B7A70AE6}" srcOrd="0" destOrd="0" presId="urn:microsoft.com/office/officeart/2005/8/layout/orgChart1"/>
    <dgm:cxn modelId="{7617F867-9E5A-4C38-BC09-D81EE865A7A8}" type="presParOf" srcId="{7EC1F9CD-0E16-4A74-AE47-AC89B7A70AE6}" destId="{7B153BB5-4F81-40C3-8C0C-23890AC6F55A}" srcOrd="0" destOrd="0" presId="urn:microsoft.com/office/officeart/2005/8/layout/orgChart1"/>
    <dgm:cxn modelId="{4C94BFD7-6427-4F81-BED5-1BE961AB12E4}" type="presParOf" srcId="{7EC1F9CD-0E16-4A74-AE47-AC89B7A70AE6}" destId="{E6199D17-8580-4541-8A34-9B5E0E129B35}" srcOrd="1" destOrd="0" presId="urn:microsoft.com/office/officeart/2005/8/layout/orgChart1"/>
    <dgm:cxn modelId="{5ACAB835-734A-47A5-8B41-3CC62F309A18}" type="presParOf" srcId="{A25C69A3-E054-4497-894C-ED56B86B68DF}" destId="{D47A1C60-40F3-4BAB-9FE8-1A5803AD22AD}" srcOrd="1" destOrd="0" presId="urn:microsoft.com/office/officeart/2005/8/layout/orgChart1"/>
    <dgm:cxn modelId="{3FC40987-CD3B-4CA5-A952-60175F20A6F3}" type="presParOf" srcId="{A25C69A3-E054-4497-894C-ED56B86B68DF}" destId="{96983727-B07C-4059-80C3-5FACEECAB85E}" srcOrd="2" destOrd="0" presId="urn:microsoft.com/office/officeart/2005/8/layout/orgChart1"/>
    <dgm:cxn modelId="{EE471A6A-04A2-4055-8A43-CD13B19A0E4E}" type="presParOf" srcId="{6FFE9339-61A4-4DF1-87C2-F39FDC9BB625}" destId="{25D612CA-80B2-4E69-9142-64D735DE2E17}" srcOrd="2" destOrd="0" presId="urn:microsoft.com/office/officeart/2005/8/layout/orgChart1"/>
    <dgm:cxn modelId="{D4D76496-C803-412D-BA2B-66E47F172425}" type="presParOf" srcId="{6FFE9339-61A4-4DF1-87C2-F39FDC9BB625}" destId="{4342710D-268A-460D-A53C-DA78B4B72AD1}" srcOrd="3" destOrd="0" presId="urn:microsoft.com/office/officeart/2005/8/layout/orgChart1"/>
    <dgm:cxn modelId="{9F3A5291-F55B-4D94-B9F6-D2AEB6ABE4D2}" type="presParOf" srcId="{4342710D-268A-460D-A53C-DA78B4B72AD1}" destId="{87036047-465F-494C-8E92-B98C959116C3}" srcOrd="0" destOrd="0" presId="urn:microsoft.com/office/officeart/2005/8/layout/orgChart1"/>
    <dgm:cxn modelId="{D484BDAF-7CC5-4471-823B-5C44CB511565}" type="presParOf" srcId="{87036047-465F-494C-8E92-B98C959116C3}" destId="{B792FA2D-7FBC-439B-A0AF-3383A379926C}" srcOrd="0" destOrd="0" presId="urn:microsoft.com/office/officeart/2005/8/layout/orgChart1"/>
    <dgm:cxn modelId="{8A78CA63-FA39-4D55-8FAA-03E7F7C15673}" type="presParOf" srcId="{87036047-465F-494C-8E92-B98C959116C3}" destId="{618C277A-A590-4CFA-9E62-2FD3CC0C0BD8}" srcOrd="1" destOrd="0" presId="urn:microsoft.com/office/officeart/2005/8/layout/orgChart1"/>
    <dgm:cxn modelId="{B64A5093-6B44-42A2-AC96-6924AD66D8CF}" type="presParOf" srcId="{4342710D-268A-460D-A53C-DA78B4B72AD1}" destId="{425658C6-251D-4F78-89E5-58CA65C51873}" srcOrd="1" destOrd="0" presId="urn:microsoft.com/office/officeart/2005/8/layout/orgChart1"/>
    <dgm:cxn modelId="{0C622B79-27C1-4B81-9D02-96A008B2B4CC}" type="presParOf" srcId="{4342710D-268A-460D-A53C-DA78B4B72AD1}" destId="{47DBA937-462D-4F2F-A05C-5975790CA926}" srcOrd="2" destOrd="0" presId="urn:microsoft.com/office/officeart/2005/8/layout/orgChart1"/>
    <dgm:cxn modelId="{3699C799-F938-442E-8692-218345D029D1}" type="presParOf" srcId="{6FFE9339-61A4-4DF1-87C2-F39FDC9BB625}" destId="{9B6B83C6-3486-45D5-8253-45D16B152806}" srcOrd="4" destOrd="0" presId="urn:microsoft.com/office/officeart/2005/8/layout/orgChart1"/>
    <dgm:cxn modelId="{77C378B5-3B1F-472D-8727-9610A6A2402F}" type="presParOf" srcId="{6FFE9339-61A4-4DF1-87C2-F39FDC9BB625}" destId="{576D8E07-8348-4501-A3CD-A4780D5579A9}" srcOrd="5" destOrd="0" presId="urn:microsoft.com/office/officeart/2005/8/layout/orgChart1"/>
    <dgm:cxn modelId="{6CA08544-3422-4602-9DBA-DEC15B98DAD1}" type="presParOf" srcId="{576D8E07-8348-4501-A3CD-A4780D5579A9}" destId="{98B30A38-5400-40E8-A084-E6CA33C586B1}" srcOrd="0" destOrd="0" presId="urn:microsoft.com/office/officeart/2005/8/layout/orgChart1"/>
    <dgm:cxn modelId="{0B85F48F-C0BC-4476-8BCF-49924C5641CF}" type="presParOf" srcId="{98B30A38-5400-40E8-A084-E6CA33C586B1}" destId="{076F13D5-5A95-4DA5-8355-B1390EF613E1}" srcOrd="0" destOrd="0" presId="urn:microsoft.com/office/officeart/2005/8/layout/orgChart1"/>
    <dgm:cxn modelId="{7B9897B3-AAB2-43C4-AD38-5212FA44871C}" type="presParOf" srcId="{98B30A38-5400-40E8-A084-E6CA33C586B1}" destId="{8063F7B7-333B-466F-B6ED-DD3D20B967D3}" srcOrd="1" destOrd="0" presId="urn:microsoft.com/office/officeart/2005/8/layout/orgChart1"/>
    <dgm:cxn modelId="{4F52373A-639C-447B-804E-60B68042D11D}" type="presParOf" srcId="{576D8E07-8348-4501-A3CD-A4780D5579A9}" destId="{2EBBB129-35BF-41D1-A2ED-D9136C8CD071}" srcOrd="1" destOrd="0" presId="urn:microsoft.com/office/officeart/2005/8/layout/orgChart1"/>
    <dgm:cxn modelId="{9CF48646-F0E6-4914-8377-17231893A4E6}" type="presParOf" srcId="{576D8E07-8348-4501-A3CD-A4780D5579A9}" destId="{DE1557FF-4351-46A4-A496-76CBD54E6C23}" srcOrd="2" destOrd="0" presId="urn:microsoft.com/office/officeart/2005/8/layout/orgChart1"/>
    <dgm:cxn modelId="{6E6F1C56-94D8-4DA6-880B-C2EB18F8AF1E}" type="presParOf" srcId="{6FFE9339-61A4-4DF1-87C2-F39FDC9BB625}" destId="{776B5E1E-B507-4B79-889D-DA770B004620}" srcOrd="6" destOrd="0" presId="urn:microsoft.com/office/officeart/2005/8/layout/orgChart1"/>
    <dgm:cxn modelId="{83D303AC-D028-4F8B-842C-DABABAF8B311}" type="presParOf" srcId="{6FFE9339-61A4-4DF1-87C2-F39FDC9BB625}" destId="{13DA870E-A5A4-4483-A80B-1C9E3D1D646A}" srcOrd="7" destOrd="0" presId="urn:microsoft.com/office/officeart/2005/8/layout/orgChart1"/>
    <dgm:cxn modelId="{5E55D74D-356D-400E-B06B-D685D3856D7D}" type="presParOf" srcId="{13DA870E-A5A4-4483-A80B-1C9E3D1D646A}" destId="{0EF67926-6743-43BC-B32B-A0CCF58D08D9}" srcOrd="0" destOrd="0" presId="urn:microsoft.com/office/officeart/2005/8/layout/orgChart1"/>
    <dgm:cxn modelId="{EE46A8C4-9683-4ECD-99C0-A8C32F0332D9}" type="presParOf" srcId="{0EF67926-6743-43BC-B32B-A0CCF58D08D9}" destId="{FE1AB37B-1CCE-4B5B-BA89-30D82A1A4BBB}" srcOrd="0" destOrd="0" presId="urn:microsoft.com/office/officeart/2005/8/layout/orgChart1"/>
    <dgm:cxn modelId="{96893C8C-0F68-4DEA-905A-3693A4E1AE8F}" type="presParOf" srcId="{0EF67926-6743-43BC-B32B-A0CCF58D08D9}" destId="{8708994F-B499-46DF-B35C-D41A99AEF56C}" srcOrd="1" destOrd="0" presId="urn:microsoft.com/office/officeart/2005/8/layout/orgChart1"/>
    <dgm:cxn modelId="{97B61752-6ED7-4EB5-9A38-9E77C6C3729A}" type="presParOf" srcId="{13DA870E-A5A4-4483-A80B-1C9E3D1D646A}" destId="{5AB7E896-8E8A-452C-8B03-0E3733A8EDFA}" srcOrd="1" destOrd="0" presId="urn:microsoft.com/office/officeart/2005/8/layout/orgChart1"/>
    <dgm:cxn modelId="{DBB19AFD-27A6-4060-BAA3-A539AE59ABED}" type="presParOf" srcId="{13DA870E-A5A4-4483-A80B-1C9E3D1D646A}" destId="{361C4AC0-6C7D-4BD6-BFF5-1AA602CD3692}" srcOrd="2" destOrd="0" presId="urn:microsoft.com/office/officeart/2005/8/layout/orgChart1"/>
    <dgm:cxn modelId="{C8DA948E-471D-4E52-8EF5-7D0ECA89EAD3}" type="presParOf" srcId="{9B117798-B2D9-49E5-9F79-93012929042D}" destId="{DC1ECC4E-0047-4E50-9308-B506132852BB}" srcOrd="2" destOrd="0" presId="urn:microsoft.com/office/officeart/2005/8/layout/orgChart1"/>
    <dgm:cxn modelId="{B9118322-EFBA-49B2-9A7C-8526E2B6DC14}" type="presParOf" srcId="{AD3B0540-849D-44DB-A1DB-1F668250030B}" destId="{B5B7B254-E8C3-4761-B27D-054A80AB0503}" srcOrd="6" destOrd="0" presId="urn:microsoft.com/office/officeart/2005/8/layout/orgChart1"/>
    <dgm:cxn modelId="{F842A7D0-AA14-4B68-BABB-CF985001C747}" type="presParOf" srcId="{AD3B0540-849D-44DB-A1DB-1F668250030B}" destId="{7B234A6B-F070-4A06-B9F8-AB0E1909DCC2}" srcOrd="7" destOrd="0" presId="urn:microsoft.com/office/officeart/2005/8/layout/orgChart1"/>
    <dgm:cxn modelId="{45B16C7B-89AF-491A-9942-CA3CDDADC245}" type="presParOf" srcId="{7B234A6B-F070-4A06-B9F8-AB0E1909DCC2}" destId="{A2AFDEE1-8DC0-4F4A-A70C-122E47158124}" srcOrd="0" destOrd="0" presId="urn:microsoft.com/office/officeart/2005/8/layout/orgChart1"/>
    <dgm:cxn modelId="{EC44C3E1-08DF-42E6-9EA6-125201247F17}" type="presParOf" srcId="{A2AFDEE1-8DC0-4F4A-A70C-122E47158124}" destId="{7A71DBBC-1F45-41E8-875B-8E11D3D40F0D}" srcOrd="0" destOrd="0" presId="urn:microsoft.com/office/officeart/2005/8/layout/orgChart1"/>
    <dgm:cxn modelId="{1B455847-6AED-4293-91D9-56E9DECD66EA}" type="presParOf" srcId="{A2AFDEE1-8DC0-4F4A-A70C-122E47158124}" destId="{C9CC05C8-F4D0-43C4-9F13-EED9084BCBE9}" srcOrd="1" destOrd="0" presId="urn:microsoft.com/office/officeart/2005/8/layout/orgChart1"/>
    <dgm:cxn modelId="{AA93BC99-AF25-4D49-9079-EBB58313841E}" type="presParOf" srcId="{7B234A6B-F070-4A06-B9F8-AB0E1909DCC2}" destId="{8C351851-E1B5-44A8-B708-BE79DD86B65E}" srcOrd="1" destOrd="0" presId="urn:microsoft.com/office/officeart/2005/8/layout/orgChart1"/>
    <dgm:cxn modelId="{C7656133-0E23-471B-B94A-D95396F3EE06}" type="presParOf" srcId="{7B234A6B-F070-4A06-B9F8-AB0E1909DCC2}" destId="{2AC14B61-633E-441A-A269-974358124FE1}" srcOrd="2" destOrd="0" presId="urn:microsoft.com/office/officeart/2005/8/layout/orgChart1"/>
    <dgm:cxn modelId="{B9DE5139-34A4-4230-8285-60CE86417FE0}" type="presParOf" srcId="{50CAF23F-5DFD-4D22-9D70-E5177FAACE2E}" destId="{16A31593-8E77-459A-ABB7-510BF0F155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7B254-E8C3-4761-B27D-054A80AB0503}">
      <dsp:nvSpPr>
        <dsp:cNvPr id="0" name=""/>
        <dsp:cNvSpPr/>
      </dsp:nvSpPr>
      <dsp:spPr>
        <a:xfrm>
          <a:off x="5440680" y="583775"/>
          <a:ext cx="2293923" cy="245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59"/>
              </a:lnTo>
              <a:lnTo>
                <a:pt x="2293923" y="122559"/>
              </a:lnTo>
              <a:lnTo>
                <a:pt x="2293923" y="24511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B5E1E-B507-4B79-889D-DA770B004620}">
      <dsp:nvSpPr>
        <dsp:cNvPr id="0" name=""/>
        <dsp:cNvSpPr/>
      </dsp:nvSpPr>
      <dsp:spPr>
        <a:xfrm>
          <a:off x="5855353" y="1412512"/>
          <a:ext cx="175085" cy="3023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140"/>
              </a:lnTo>
              <a:lnTo>
                <a:pt x="175085" y="302314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B83C6-3486-45D5-8253-45D16B152806}">
      <dsp:nvSpPr>
        <dsp:cNvPr id="0" name=""/>
        <dsp:cNvSpPr/>
      </dsp:nvSpPr>
      <dsp:spPr>
        <a:xfrm>
          <a:off x="5855353" y="1412512"/>
          <a:ext cx="175085" cy="2194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403"/>
              </a:lnTo>
              <a:lnTo>
                <a:pt x="175085" y="219440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612CA-80B2-4E69-9142-64D735DE2E17}">
      <dsp:nvSpPr>
        <dsp:cNvPr id="0" name=""/>
        <dsp:cNvSpPr/>
      </dsp:nvSpPr>
      <dsp:spPr>
        <a:xfrm>
          <a:off x="5855353" y="1412512"/>
          <a:ext cx="175085" cy="1365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665"/>
              </a:lnTo>
              <a:lnTo>
                <a:pt x="175085" y="136566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35852-F5C4-4FBE-A32F-F0208816E9AB}">
      <dsp:nvSpPr>
        <dsp:cNvPr id="0" name=""/>
        <dsp:cNvSpPr/>
      </dsp:nvSpPr>
      <dsp:spPr>
        <a:xfrm>
          <a:off x="5855353" y="1412512"/>
          <a:ext cx="175085" cy="53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928"/>
              </a:lnTo>
              <a:lnTo>
                <a:pt x="175085" y="53692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BF7A6-D0E5-4E04-9B76-52534729B0EE}">
      <dsp:nvSpPr>
        <dsp:cNvPr id="0" name=""/>
        <dsp:cNvSpPr/>
      </dsp:nvSpPr>
      <dsp:spPr>
        <a:xfrm>
          <a:off x="5440680" y="583775"/>
          <a:ext cx="881567" cy="245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59"/>
              </a:lnTo>
              <a:lnTo>
                <a:pt x="881567" y="122559"/>
              </a:lnTo>
              <a:lnTo>
                <a:pt x="881567" y="24511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B30C2-774D-426B-AD6C-413B84AB21C9}">
      <dsp:nvSpPr>
        <dsp:cNvPr id="0" name=""/>
        <dsp:cNvSpPr/>
      </dsp:nvSpPr>
      <dsp:spPr>
        <a:xfrm>
          <a:off x="4119308" y="1412512"/>
          <a:ext cx="215720" cy="1365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665"/>
              </a:lnTo>
              <a:lnTo>
                <a:pt x="215720" y="136566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4DE4E-7451-4809-94CD-B43ADA75D11B}">
      <dsp:nvSpPr>
        <dsp:cNvPr id="0" name=""/>
        <dsp:cNvSpPr/>
      </dsp:nvSpPr>
      <dsp:spPr>
        <a:xfrm>
          <a:off x="4119308" y="1412512"/>
          <a:ext cx="215720" cy="53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928"/>
              </a:lnTo>
              <a:lnTo>
                <a:pt x="215720" y="53692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E8873-2CE6-4587-8455-03622C2AF936}">
      <dsp:nvSpPr>
        <dsp:cNvPr id="0" name=""/>
        <dsp:cNvSpPr/>
      </dsp:nvSpPr>
      <dsp:spPr>
        <a:xfrm>
          <a:off x="4694563" y="583775"/>
          <a:ext cx="746116" cy="245119"/>
        </a:xfrm>
        <a:custGeom>
          <a:avLst/>
          <a:gdLst/>
          <a:ahLst/>
          <a:cxnLst/>
          <a:rect l="0" t="0" r="0" b="0"/>
          <a:pathLst>
            <a:path>
              <a:moveTo>
                <a:pt x="746116" y="0"/>
              </a:moveTo>
              <a:lnTo>
                <a:pt x="746116" y="122559"/>
              </a:lnTo>
              <a:lnTo>
                <a:pt x="0" y="122559"/>
              </a:lnTo>
              <a:lnTo>
                <a:pt x="0" y="24511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CEEB3-838D-470A-81C3-2D8667E7B244}">
      <dsp:nvSpPr>
        <dsp:cNvPr id="0" name=""/>
        <dsp:cNvSpPr/>
      </dsp:nvSpPr>
      <dsp:spPr>
        <a:xfrm>
          <a:off x="2679862" y="1412512"/>
          <a:ext cx="175085" cy="3023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140"/>
              </a:lnTo>
              <a:lnTo>
                <a:pt x="175085" y="302314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41DB6-EAB6-4557-8F81-7D0420253475}">
      <dsp:nvSpPr>
        <dsp:cNvPr id="0" name=""/>
        <dsp:cNvSpPr/>
      </dsp:nvSpPr>
      <dsp:spPr>
        <a:xfrm>
          <a:off x="2679862" y="1412512"/>
          <a:ext cx="175085" cy="2194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403"/>
              </a:lnTo>
              <a:lnTo>
                <a:pt x="175085" y="219440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05923-91A9-4347-9190-C39A1D1E1B45}">
      <dsp:nvSpPr>
        <dsp:cNvPr id="0" name=""/>
        <dsp:cNvSpPr/>
      </dsp:nvSpPr>
      <dsp:spPr>
        <a:xfrm>
          <a:off x="2679862" y="1412512"/>
          <a:ext cx="175085" cy="1365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665"/>
              </a:lnTo>
              <a:lnTo>
                <a:pt x="175085" y="136566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43B35-0680-49B8-A520-D0E81E20BB3B}">
      <dsp:nvSpPr>
        <dsp:cNvPr id="0" name=""/>
        <dsp:cNvSpPr/>
      </dsp:nvSpPr>
      <dsp:spPr>
        <a:xfrm>
          <a:off x="2679862" y="1412512"/>
          <a:ext cx="175085" cy="53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928"/>
              </a:lnTo>
              <a:lnTo>
                <a:pt x="175085" y="53692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72ECF-4D46-4BAF-BC44-70ECC26C7480}">
      <dsp:nvSpPr>
        <dsp:cNvPr id="0" name=""/>
        <dsp:cNvSpPr/>
      </dsp:nvSpPr>
      <dsp:spPr>
        <a:xfrm>
          <a:off x="3146756" y="583775"/>
          <a:ext cx="2293923" cy="245119"/>
        </a:xfrm>
        <a:custGeom>
          <a:avLst/>
          <a:gdLst/>
          <a:ahLst/>
          <a:cxnLst/>
          <a:rect l="0" t="0" r="0" b="0"/>
          <a:pathLst>
            <a:path>
              <a:moveTo>
                <a:pt x="2293923" y="0"/>
              </a:moveTo>
              <a:lnTo>
                <a:pt x="2293923" y="122559"/>
              </a:lnTo>
              <a:lnTo>
                <a:pt x="0" y="122559"/>
              </a:lnTo>
              <a:lnTo>
                <a:pt x="0" y="24511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ACDA2-C779-4E79-A452-3181D58A39B9}">
      <dsp:nvSpPr>
        <dsp:cNvPr id="0" name=""/>
        <dsp:cNvSpPr/>
      </dsp:nvSpPr>
      <dsp:spPr>
        <a:xfrm>
          <a:off x="4857062" y="157"/>
          <a:ext cx="1167235" cy="583617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內容大綱</a:t>
          </a:r>
        </a:p>
      </dsp:txBody>
      <dsp:txXfrm>
        <a:off x="4857062" y="157"/>
        <a:ext cx="1167235" cy="583617"/>
      </dsp:txXfrm>
    </dsp:sp>
    <dsp:sp modelId="{3B61D4E1-176C-4617-9A9F-13AEEC797D1B}">
      <dsp:nvSpPr>
        <dsp:cNvPr id="0" name=""/>
        <dsp:cNvSpPr/>
      </dsp:nvSpPr>
      <dsp:spPr>
        <a:xfrm>
          <a:off x="2563138" y="828895"/>
          <a:ext cx="1167235" cy="5836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介紹</a:t>
          </a:r>
        </a:p>
      </dsp:txBody>
      <dsp:txXfrm>
        <a:off x="2563138" y="828895"/>
        <a:ext cx="1167235" cy="583617"/>
      </dsp:txXfrm>
    </dsp:sp>
    <dsp:sp modelId="{22B72940-8DE3-4E10-93A5-96942FBDC70C}">
      <dsp:nvSpPr>
        <dsp:cNvPr id="0" name=""/>
        <dsp:cNvSpPr/>
      </dsp:nvSpPr>
      <dsp:spPr>
        <a:xfrm>
          <a:off x="2854947" y="1657632"/>
          <a:ext cx="1167235" cy="58361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何謂創客</a:t>
          </a:r>
        </a:p>
      </dsp:txBody>
      <dsp:txXfrm>
        <a:off x="2854947" y="1657632"/>
        <a:ext cx="1167235" cy="583617"/>
      </dsp:txXfrm>
    </dsp:sp>
    <dsp:sp modelId="{D16EB0BE-0430-42CD-9FF9-9401E5B02F4C}">
      <dsp:nvSpPr>
        <dsp:cNvPr id="0" name=""/>
        <dsp:cNvSpPr/>
      </dsp:nvSpPr>
      <dsp:spPr>
        <a:xfrm>
          <a:off x="2854947" y="2486369"/>
          <a:ext cx="1167235" cy="58361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歷史</a:t>
          </a:r>
        </a:p>
      </dsp:txBody>
      <dsp:txXfrm>
        <a:off x="2854947" y="2486369"/>
        <a:ext cx="1167235" cy="583617"/>
      </dsp:txXfrm>
    </dsp:sp>
    <dsp:sp modelId="{2B4BC303-EE96-4160-8CC0-E79655C71DEE}">
      <dsp:nvSpPr>
        <dsp:cNvPr id="0" name=""/>
        <dsp:cNvSpPr/>
      </dsp:nvSpPr>
      <dsp:spPr>
        <a:xfrm>
          <a:off x="2854947" y="3315107"/>
          <a:ext cx="1200712" cy="58361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創客功能</a:t>
          </a:r>
        </a:p>
      </dsp:txBody>
      <dsp:txXfrm>
        <a:off x="2854947" y="3315107"/>
        <a:ext cx="1200712" cy="583617"/>
      </dsp:txXfrm>
    </dsp:sp>
    <dsp:sp modelId="{0D127B5F-2172-4E0C-A891-6CF934DE94C1}">
      <dsp:nvSpPr>
        <dsp:cNvPr id="0" name=""/>
        <dsp:cNvSpPr/>
      </dsp:nvSpPr>
      <dsp:spPr>
        <a:xfrm>
          <a:off x="2854947" y="4143844"/>
          <a:ext cx="1193533" cy="58361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創客成員</a:t>
          </a:r>
        </a:p>
      </dsp:txBody>
      <dsp:txXfrm>
        <a:off x="2854947" y="4143844"/>
        <a:ext cx="1193533" cy="583617"/>
      </dsp:txXfrm>
    </dsp:sp>
    <dsp:sp modelId="{BB3F269F-3459-4EA4-8B1B-1A9C6FA32B27}">
      <dsp:nvSpPr>
        <dsp:cNvPr id="0" name=""/>
        <dsp:cNvSpPr/>
      </dsp:nvSpPr>
      <dsp:spPr>
        <a:xfrm>
          <a:off x="3975494" y="828895"/>
          <a:ext cx="1438139" cy="5836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資源</a:t>
          </a:r>
          <a:r>
            <a:rPr lang="en-US" altLang="zh-TW" sz="1800" kern="1200" dirty="0"/>
            <a:t>/</a:t>
          </a:r>
          <a:r>
            <a:rPr lang="zh-TW" altLang="en-US" sz="1800" kern="1200" dirty="0"/>
            <a:t>範例</a:t>
          </a:r>
        </a:p>
      </dsp:txBody>
      <dsp:txXfrm>
        <a:off x="3975494" y="828895"/>
        <a:ext cx="1438139" cy="583617"/>
      </dsp:txXfrm>
    </dsp:sp>
    <dsp:sp modelId="{61393365-6119-4A78-B195-0BDC0A4F3F91}">
      <dsp:nvSpPr>
        <dsp:cNvPr id="0" name=""/>
        <dsp:cNvSpPr/>
      </dsp:nvSpPr>
      <dsp:spPr>
        <a:xfrm>
          <a:off x="4335029" y="1657632"/>
          <a:ext cx="1430015" cy="58361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作品展示區</a:t>
          </a:r>
        </a:p>
      </dsp:txBody>
      <dsp:txXfrm>
        <a:off x="4335029" y="1657632"/>
        <a:ext cx="1430015" cy="583617"/>
      </dsp:txXfrm>
    </dsp:sp>
    <dsp:sp modelId="{E03F248D-67FF-41EA-B11B-28AC7D06E5BF}">
      <dsp:nvSpPr>
        <dsp:cNvPr id="0" name=""/>
        <dsp:cNvSpPr/>
      </dsp:nvSpPr>
      <dsp:spPr>
        <a:xfrm>
          <a:off x="4335029" y="2486369"/>
          <a:ext cx="1450290" cy="58361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線上開源區</a:t>
          </a:r>
        </a:p>
      </dsp:txBody>
      <dsp:txXfrm>
        <a:off x="4335029" y="2486369"/>
        <a:ext cx="1450290" cy="583617"/>
      </dsp:txXfrm>
    </dsp:sp>
    <dsp:sp modelId="{5DCB1B01-BAD3-41E9-A8C7-353B61FF2C0F}">
      <dsp:nvSpPr>
        <dsp:cNvPr id="0" name=""/>
        <dsp:cNvSpPr/>
      </dsp:nvSpPr>
      <dsp:spPr>
        <a:xfrm>
          <a:off x="5738630" y="828895"/>
          <a:ext cx="1167235" cy="5836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相關合作網址</a:t>
          </a:r>
        </a:p>
      </dsp:txBody>
      <dsp:txXfrm>
        <a:off x="5738630" y="828895"/>
        <a:ext cx="1167235" cy="583617"/>
      </dsp:txXfrm>
    </dsp:sp>
    <dsp:sp modelId="{7B153BB5-4F81-40C3-8C0C-23890AC6F55A}">
      <dsp:nvSpPr>
        <dsp:cNvPr id="0" name=""/>
        <dsp:cNvSpPr/>
      </dsp:nvSpPr>
      <dsp:spPr>
        <a:xfrm>
          <a:off x="6030438" y="1657632"/>
          <a:ext cx="1167235" cy="58361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T</a:t>
          </a:r>
          <a:r>
            <a:rPr lang="zh-TW" altLang="en-US" sz="1800" kern="1200" dirty="0"/>
            <a:t>客邦</a:t>
          </a:r>
        </a:p>
      </dsp:txBody>
      <dsp:txXfrm>
        <a:off x="6030438" y="1657632"/>
        <a:ext cx="1167235" cy="583617"/>
      </dsp:txXfrm>
    </dsp:sp>
    <dsp:sp modelId="{B792FA2D-7FBC-439B-A0AF-3383A379926C}">
      <dsp:nvSpPr>
        <dsp:cNvPr id="0" name=""/>
        <dsp:cNvSpPr/>
      </dsp:nvSpPr>
      <dsp:spPr>
        <a:xfrm>
          <a:off x="6030438" y="2486369"/>
          <a:ext cx="1167235" cy="58361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webduino</a:t>
          </a:r>
          <a:endParaRPr lang="zh-TW" altLang="en-US" sz="1800" kern="1200" dirty="0"/>
        </a:p>
      </dsp:txBody>
      <dsp:txXfrm>
        <a:off x="6030438" y="2486369"/>
        <a:ext cx="1167235" cy="583617"/>
      </dsp:txXfrm>
    </dsp:sp>
    <dsp:sp modelId="{076F13D5-5A95-4DA5-8355-B1390EF613E1}">
      <dsp:nvSpPr>
        <dsp:cNvPr id="0" name=""/>
        <dsp:cNvSpPr/>
      </dsp:nvSpPr>
      <dsp:spPr>
        <a:xfrm>
          <a:off x="6030438" y="3315107"/>
          <a:ext cx="1167235" cy="58361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飛航學院</a:t>
          </a:r>
        </a:p>
      </dsp:txBody>
      <dsp:txXfrm>
        <a:off x="6030438" y="3315107"/>
        <a:ext cx="1167235" cy="583617"/>
      </dsp:txXfrm>
    </dsp:sp>
    <dsp:sp modelId="{FE1AB37B-1CCE-4B5B-BA89-30D82A1A4BBB}">
      <dsp:nvSpPr>
        <dsp:cNvPr id="0" name=""/>
        <dsp:cNvSpPr/>
      </dsp:nvSpPr>
      <dsp:spPr>
        <a:xfrm>
          <a:off x="6030438" y="4143844"/>
          <a:ext cx="1167235" cy="58361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樂富創客</a:t>
          </a:r>
        </a:p>
      </dsp:txBody>
      <dsp:txXfrm>
        <a:off x="6030438" y="4143844"/>
        <a:ext cx="1167235" cy="583617"/>
      </dsp:txXfrm>
    </dsp:sp>
    <dsp:sp modelId="{7A71DBBC-1F45-41E8-875B-8E11D3D40F0D}">
      <dsp:nvSpPr>
        <dsp:cNvPr id="0" name=""/>
        <dsp:cNvSpPr/>
      </dsp:nvSpPr>
      <dsp:spPr>
        <a:xfrm>
          <a:off x="7150985" y="828895"/>
          <a:ext cx="1167235" cy="5836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關於我們</a:t>
          </a:r>
        </a:p>
      </dsp:txBody>
      <dsp:txXfrm>
        <a:off x="7150985" y="828895"/>
        <a:ext cx="1167235" cy="583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2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26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91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26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9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7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8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98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08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5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51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EF8C-E67C-44E4-A2EB-BB2491B84C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421A-2F5E-4389-91FB-4662763C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59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0" y="123984"/>
            <a:ext cx="11717867" cy="2938074"/>
            <a:chOff x="216219" y="889538"/>
            <a:chExt cx="11717867" cy="3106957"/>
          </a:xfrm>
        </p:grpSpPr>
        <p:sp>
          <p:nvSpPr>
            <p:cNvPr id="7" name="圓角矩形 6"/>
            <p:cNvSpPr/>
            <p:nvPr/>
          </p:nvSpPr>
          <p:spPr>
            <a:xfrm>
              <a:off x="216219" y="889538"/>
              <a:ext cx="11717867" cy="3106957"/>
            </a:xfrm>
            <a:prstGeom prst="roundRect">
              <a:avLst/>
            </a:prstGeom>
            <a:solidFill>
              <a:srgbClr val="1A308C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74132" y="1134419"/>
              <a:ext cx="11209867" cy="2557162"/>
            </a:xfrm>
            <a:prstGeom prst="roundRect">
              <a:avLst/>
            </a:prstGeom>
            <a:solidFill>
              <a:srgbClr val="1A308C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</p:grpSp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3898976" y="1220604"/>
            <a:ext cx="3404267" cy="744834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Gen Jyuu Gothic Heavy" panose="020B0702020203020207" pitchFamily="34" charset="-120"/>
                <a:ea typeface="Gen Jyuu Gothic Heavy" panose="020B0702020203020207" pitchFamily="34" charset="-120"/>
                <a:cs typeface="Gen Jyuu Gothic Heavy" panose="020B0702020203020207" pitchFamily="34" charset="-120"/>
              </a:rPr>
              <a:t>創客</a:t>
            </a:r>
          </a:p>
        </p:txBody>
      </p:sp>
      <p:pic>
        <p:nvPicPr>
          <p:cNvPr id="2058" name="Picture 10" descr="「創客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3" y="3303393"/>
            <a:ext cx="67532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標題 1"/>
          <p:cNvSpPr txBox="1">
            <a:spLocks/>
          </p:cNvSpPr>
          <p:nvPr/>
        </p:nvSpPr>
        <p:spPr>
          <a:xfrm>
            <a:off x="7168793" y="3927108"/>
            <a:ext cx="4417453" cy="824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dirty="0"/>
              <a:t>組別</a:t>
            </a:r>
            <a:r>
              <a:rPr lang="en-US" altLang="zh-TW" sz="3600" dirty="0"/>
              <a:t>:</a:t>
            </a:r>
            <a:r>
              <a:rPr lang="en-US" altLang="zh-TW" sz="4800" dirty="0"/>
              <a:t>106-team06</a:t>
            </a:r>
            <a:endParaRPr lang="zh-TW" altLang="en-US" sz="4800" b="1" dirty="0">
              <a:solidFill>
                <a:schemeClr val="bg1"/>
              </a:solidFill>
              <a:latin typeface="Gen Jyuu Gothic Heavy" panose="020B0702020203020207" pitchFamily="34" charset="-120"/>
              <a:ea typeface="Gen Jyuu Gothic Heavy" panose="020B0702020203020207" pitchFamily="34" charset="-120"/>
              <a:cs typeface="Gen Jyuu Gothic Heavy" panose="020B07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497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98704" y="201168"/>
            <a:ext cx="11594592" cy="645566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10184" y="2581176"/>
            <a:ext cx="10771632" cy="16956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6600" b="1" dirty="0">
                <a:solidFill>
                  <a:srgbClr val="00B05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相關合作網址</a:t>
            </a:r>
          </a:p>
        </p:txBody>
      </p:sp>
    </p:spTree>
    <p:extLst>
      <p:ext uri="{BB962C8B-B14F-4D97-AF65-F5344CB8AC3E}">
        <p14:creationId xmlns:p14="http://schemas.microsoft.com/office/powerpoint/2010/main" val="10659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客邦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989877"/>
            <a:ext cx="450653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《T</a:t>
            </a:r>
            <a:r>
              <a:rPr lang="zh-TW" altLang="en-US" dirty="0"/>
              <a:t>客邦</a:t>
            </a:r>
            <a:r>
              <a:rPr lang="en-US" altLang="zh-TW" dirty="0"/>
              <a:t>》</a:t>
            </a:r>
            <a:r>
              <a:rPr lang="zh-TW" altLang="en-US" dirty="0"/>
              <a:t>是 </a:t>
            </a:r>
            <a:r>
              <a:rPr lang="en-US" altLang="zh-TW" dirty="0"/>
              <a:t>PC home </a:t>
            </a:r>
            <a:r>
              <a:rPr lang="zh-TW" altLang="en-US" dirty="0"/>
              <a:t>電腦家庭出版社經營的科技媒體網站，由一群愛玩電腦的阿宅編輯，每天提供新鮮有趣的科技情報，以及自己爆肝測試後的評測心得。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11" y="1989876"/>
            <a:ext cx="4260055" cy="39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split orient="vert"/>
      </p:transition>
    </mc:Choice>
    <mc:Fallback xmlns="">
      <p:transition spd="med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webduino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2118344"/>
            <a:ext cx="3669406" cy="4161650"/>
          </a:xfrm>
        </p:spPr>
        <p:txBody>
          <a:bodyPr/>
          <a:lstStyle/>
          <a:p>
            <a:r>
              <a:rPr lang="zh-TW" altLang="en-US" sz="2400" dirty="0"/>
              <a:t>絕無僅有的創客體驗</a:t>
            </a:r>
          </a:p>
          <a:p>
            <a:r>
              <a:rPr lang="zh-TW" altLang="en-US" sz="2400" dirty="0"/>
              <a:t>只做網頁就可快速上手</a:t>
            </a:r>
            <a:endParaRPr lang="en-US" altLang="zh-TW" sz="2400" dirty="0"/>
          </a:p>
          <a:p>
            <a:r>
              <a:rPr lang="zh-TW" altLang="en-US" sz="2400" dirty="0"/>
              <a:t>支援電腦、平板、手機</a:t>
            </a:r>
          </a:p>
          <a:p>
            <a:r>
              <a:rPr lang="zh-TW" altLang="en-US" sz="2400" dirty="0"/>
              <a:t>最簡單的開發模式</a:t>
            </a:r>
            <a:endParaRPr lang="en-US" altLang="zh-TW" sz="2400" dirty="0"/>
          </a:p>
          <a:p>
            <a:r>
              <a:rPr lang="zh-TW" altLang="en-US" sz="2400" dirty="0"/>
              <a:t>豐富完整的線上資源</a:t>
            </a:r>
          </a:p>
          <a:p>
            <a:r>
              <a:rPr lang="zh-TW" altLang="en-US" sz="2400" dirty="0"/>
              <a:t>人數破千的技術社團</a:t>
            </a:r>
          </a:p>
          <a:p>
            <a:endParaRPr lang="zh-TW" altLang="en-US" sz="2400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4" y="1685778"/>
            <a:ext cx="4801832" cy="40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無人機學院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954413"/>
            <a:ext cx="366940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/>
              <a:t>國內最專業針對無人機的相關知識傳遞及教學單位。課程內容從最基礎的飛行安全訓練，中階飛控系統軟硬體整合，競速無人機</a:t>
            </a:r>
            <a:r>
              <a:rPr lang="en-US" altLang="zh-TW" sz="2400" dirty="0"/>
              <a:t>FPV</a:t>
            </a:r>
            <a:r>
              <a:rPr lang="zh-TW" altLang="en-US" sz="2400" dirty="0"/>
              <a:t>訓練教學，至高階無人機電腦視覺及自動化系統設計。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27" y="1954413"/>
            <a:ext cx="4378532" cy="40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r"/>
      </p:transition>
    </mc:Choice>
    <mc:Fallback xmlns="">
      <p:transition spd="med">
        <p:push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樂富創客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50" y="1847347"/>
            <a:ext cx="4579513" cy="4579513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2495326"/>
            <a:ext cx="3669406" cy="215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城鄉創客教學，包會</a:t>
            </a:r>
            <a:endParaRPr lang="en-US" altLang="zh-TW" sz="2400" dirty="0"/>
          </a:p>
          <a:p>
            <a:r>
              <a:rPr lang="zh-TW" altLang="en-US" sz="2400" dirty="0"/>
              <a:t>創客專題自做，包懂</a:t>
            </a:r>
            <a:endParaRPr lang="en-US" altLang="zh-TW" sz="2400" dirty="0"/>
          </a:p>
          <a:p>
            <a:r>
              <a:rPr lang="zh-TW" altLang="en-US" sz="2400" dirty="0"/>
              <a:t>微軟國際證照，包過</a:t>
            </a:r>
            <a:endParaRPr lang="en-US" altLang="zh-TW" sz="2400" dirty="0"/>
          </a:p>
          <a:p>
            <a:r>
              <a:rPr lang="en-US" altLang="zh-TW" sz="2400" dirty="0"/>
              <a:t>3D</a:t>
            </a:r>
            <a:r>
              <a:rPr lang="zh-TW" altLang="en-US" sz="2400" dirty="0"/>
              <a:t>代繪、代製，包好</a:t>
            </a:r>
            <a:endParaRPr lang="en-US" altLang="zh-TW" sz="2400" dirty="0"/>
          </a:p>
          <a:p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69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98704" y="201168"/>
            <a:ext cx="11594592" cy="645566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10184" y="2581176"/>
            <a:ext cx="10771632" cy="16956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6600" b="1" dirty="0">
                <a:solidFill>
                  <a:srgbClr val="00B05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網站基礎介紹</a:t>
            </a:r>
          </a:p>
        </p:txBody>
      </p:sp>
    </p:spTree>
    <p:extLst>
      <p:ext uri="{BB962C8B-B14F-4D97-AF65-F5344CB8AC3E}">
        <p14:creationId xmlns:p14="http://schemas.microsoft.com/office/powerpoint/2010/main" val="15284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989877"/>
            <a:ext cx="10547838" cy="4351338"/>
          </a:xfrm>
        </p:spPr>
        <p:txBody>
          <a:bodyPr/>
          <a:lstStyle/>
          <a:p>
            <a:r>
              <a:rPr lang="zh-TW" altLang="en-US" dirty="0"/>
              <a:t>註冊</a:t>
            </a:r>
            <a:r>
              <a:rPr lang="en-US" altLang="zh-TW" dirty="0"/>
              <a:t>/</a:t>
            </a:r>
            <a:r>
              <a:rPr lang="zh-TW" altLang="en-US" dirty="0"/>
              <a:t>登入後就可以使用</a:t>
            </a:r>
            <a:endParaRPr lang="en-US" altLang="zh-TW" dirty="0"/>
          </a:p>
          <a:p>
            <a:r>
              <a:rPr lang="zh-TW" altLang="en-US" dirty="0"/>
              <a:t>有詢問表單可以詢問</a:t>
            </a:r>
            <a:endParaRPr lang="en-US" altLang="zh-TW" dirty="0"/>
          </a:p>
          <a:p>
            <a:r>
              <a:rPr lang="zh-TW" altLang="en-US" dirty="0"/>
              <a:t>登入的部分可以依照權限區分進入後台</a:t>
            </a:r>
            <a:endParaRPr lang="en-US" altLang="zh-TW" dirty="0"/>
          </a:p>
          <a:p>
            <a:r>
              <a:rPr lang="zh-TW" altLang="en-US" dirty="0"/>
              <a:t>瀏覽我們的活動網頁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46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split orient="vert"/>
      </p:transition>
    </mc:Choice>
    <mc:Fallback xmlns="">
      <p:transition spd="med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989877"/>
            <a:ext cx="10547838" cy="4351338"/>
          </a:xfrm>
        </p:spPr>
        <p:txBody>
          <a:bodyPr/>
          <a:lstStyle/>
          <a:p>
            <a:r>
              <a:rPr lang="zh-TW" altLang="en-US" dirty="0"/>
              <a:t>加入創客大家庭：希望大家能夠加入我們的平台，多認識我們，所以，我們希望每一個人能創辦一個帳戶</a:t>
            </a:r>
            <a:endParaRPr lang="en-US" altLang="zh-TW" dirty="0"/>
          </a:p>
          <a:p>
            <a:r>
              <a:rPr lang="zh-TW" altLang="en-US" dirty="0"/>
              <a:t>帳戶權限：針對每一位帳戶，我們的後台有分管理，基本上，一般使用者無法登入後端</a:t>
            </a:r>
            <a:endParaRPr lang="en-US" altLang="zh-TW" dirty="0"/>
          </a:p>
          <a:p>
            <a:r>
              <a:rPr lang="zh-TW" altLang="en-US" dirty="0"/>
              <a:t>詢問區：再有登入的情況下，您對於活動有任何疑問，您都可以</a:t>
            </a:r>
            <a:r>
              <a:rPr lang="en-US" altLang="zh-TW" dirty="0"/>
              <a:t>email</a:t>
            </a:r>
            <a:r>
              <a:rPr lang="zh-TW" altLang="en-US" dirty="0"/>
              <a:t>或是直接用回饋單告知我們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 err="1"/>
              <a:t>django</a:t>
            </a:r>
            <a:r>
              <a:rPr lang="zh-TW" altLang="en-US" dirty="0"/>
              <a:t>的</a:t>
            </a:r>
            <a:r>
              <a:rPr lang="en-US" altLang="zh-TW" dirty="0"/>
              <a:t>form</a:t>
            </a:r>
            <a:r>
              <a:rPr lang="zh-TW" altLang="en-US" dirty="0"/>
              <a:t>與</a:t>
            </a:r>
            <a:r>
              <a:rPr lang="en-US" altLang="zh-TW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32049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98704" y="201168"/>
            <a:ext cx="11594592" cy="645566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10184" y="2581176"/>
            <a:ext cx="10771632" cy="16956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6600" b="1" dirty="0">
                <a:solidFill>
                  <a:srgbClr val="00B05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網頁架構</a:t>
            </a:r>
          </a:p>
        </p:txBody>
      </p:sp>
    </p:spTree>
    <p:extLst>
      <p:ext uri="{BB962C8B-B14F-4D97-AF65-F5344CB8AC3E}">
        <p14:creationId xmlns:p14="http://schemas.microsoft.com/office/powerpoint/2010/main" val="411353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9E2C26-E7E6-420C-8DC6-2DF02DB52CFA}"/>
              </a:ext>
            </a:extLst>
          </p:cNvPr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8533BD-5F1C-4244-936D-9C586C907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882"/>
            <a:ext cx="9035562" cy="49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3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98704" y="201168"/>
            <a:ext cx="11594592" cy="645566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10184" y="2581176"/>
            <a:ext cx="10872216" cy="18231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6600" b="1" dirty="0">
                <a:solidFill>
                  <a:srgbClr val="00B05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成員介紹、開發動機、</a:t>
            </a:r>
            <a:endParaRPr kumimoji="1" lang="en-US" altLang="zh-TW" sz="6600" b="1" dirty="0">
              <a:solidFill>
                <a:srgbClr val="00B05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r>
              <a:rPr kumimoji="1" lang="zh-TW" altLang="en-US" sz="6600" b="1" dirty="0">
                <a:solidFill>
                  <a:srgbClr val="00B05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進度規劃、內容大綱</a:t>
            </a:r>
          </a:p>
        </p:txBody>
      </p:sp>
    </p:spTree>
    <p:extLst>
      <p:ext uri="{BB962C8B-B14F-4D97-AF65-F5344CB8AC3E}">
        <p14:creationId xmlns:p14="http://schemas.microsoft.com/office/powerpoint/2010/main" val="213420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9E2C26-E7E6-420C-8DC6-2DF02DB52CFA}"/>
              </a:ext>
            </a:extLst>
          </p:cNvPr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註冊、登入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570237-1382-432B-9537-089F23F17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2024"/>
            <a:ext cx="9036000" cy="48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8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9E2C26-E7E6-420C-8DC6-2DF02DB52CFA}"/>
              </a:ext>
            </a:extLst>
          </p:cNvPr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創客活動專區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467EB3-7B0F-447C-B8A8-65EFC3208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72023"/>
            <a:ext cx="8788021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9E2C26-E7E6-420C-8DC6-2DF02DB52CFA}"/>
              </a:ext>
            </a:extLst>
          </p:cNvPr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後台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4C5AF2-B853-4EFC-B255-99D691410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6248"/>
            <a:ext cx="8788021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9E2C26-E7E6-420C-8DC6-2DF02DB52CFA}"/>
              </a:ext>
            </a:extLst>
          </p:cNvPr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83739B-9E66-4CEB-9345-B89DB87A5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" y="1792215"/>
            <a:ext cx="9583615" cy="459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98704" y="201168"/>
            <a:ext cx="11594592" cy="645566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10184" y="2581176"/>
            <a:ext cx="10771632" cy="16956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6600" b="1" dirty="0">
                <a:solidFill>
                  <a:srgbClr val="00B05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demo</a:t>
            </a:r>
            <a:endParaRPr kumimoji="1" lang="zh-TW" altLang="en-US" sz="6600" b="1" dirty="0">
              <a:solidFill>
                <a:srgbClr val="00B05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5860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98704" y="201168"/>
            <a:ext cx="11594592" cy="645566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10184" y="2581176"/>
            <a:ext cx="10771632" cy="16956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6600" b="1" dirty="0">
                <a:solidFill>
                  <a:srgbClr val="00B05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608929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989877"/>
            <a:ext cx="10547838" cy="4351338"/>
          </a:xfrm>
        </p:spPr>
        <p:txBody>
          <a:bodyPr/>
          <a:lstStyle/>
          <a:p>
            <a:r>
              <a:rPr lang="zh-TW" altLang="en-US" dirty="0"/>
              <a:t>在建立過程中，赫然發現，後端其實可以拿去前端使用</a:t>
            </a:r>
            <a:endParaRPr lang="en-US" altLang="zh-TW" dirty="0"/>
          </a:p>
          <a:p>
            <a:r>
              <a:rPr lang="en-US" altLang="zh-TW" dirty="0"/>
              <a:t>Django</a:t>
            </a:r>
            <a:r>
              <a:rPr lang="zh-TW" altLang="en-US" dirty="0"/>
              <a:t>真的是好用的後端</a:t>
            </a:r>
            <a:endParaRPr lang="en-US" altLang="zh-TW" dirty="0"/>
          </a:p>
          <a:p>
            <a:r>
              <a:rPr lang="zh-TW" altLang="en-US" dirty="0"/>
              <a:t>嘗試學著使用老師沒教過的東西，其實非常好玩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5066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eelOff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98704" y="201168"/>
            <a:ext cx="11594592" cy="645566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10184" y="2581176"/>
            <a:ext cx="10771632" cy="16956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6600" b="1" dirty="0">
                <a:solidFill>
                  <a:srgbClr val="00B05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2070079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989877"/>
            <a:ext cx="10547838" cy="4351338"/>
          </a:xfrm>
        </p:spPr>
        <p:txBody>
          <a:bodyPr/>
          <a:lstStyle/>
          <a:p>
            <a:r>
              <a:rPr lang="zh-TW" altLang="en-US" dirty="0"/>
              <a:t>希望前後端能合併一同使用，針對權限的部分作發文</a:t>
            </a:r>
            <a:endParaRPr lang="en-US" altLang="zh-TW" dirty="0"/>
          </a:p>
          <a:p>
            <a:r>
              <a:rPr lang="zh-TW" altLang="en-US" dirty="0"/>
              <a:t>希望有更多人能加入這平台</a:t>
            </a:r>
            <a:endParaRPr lang="en-US" altLang="zh-TW" dirty="0"/>
          </a:p>
          <a:p>
            <a:r>
              <a:rPr lang="zh-TW" altLang="en-US" dirty="0"/>
              <a:t>未來能架設一個雲端能大家放共享資源區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536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330200"/>
            <a:ext cx="82550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92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21969"/>
              </p:ext>
            </p:extLst>
          </p:nvPr>
        </p:nvGraphicFramePr>
        <p:xfrm>
          <a:off x="838200" y="1893193"/>
          <a:ext cx="10444566" cy="419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579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班級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負責部分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5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四資管二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戴文諺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前端、後端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django</a:t>
                      </a:r>
                      <a:r>
                        <a:rPr lang="zh-TW" altLang="en-US" dirty="0"/>
                        <a:t>建立、</a:t>
                      </a:r>
                      <a:r>
                        <a:rPr lang="en-US" altLang="zh-TW" dirty="0"/>
                        <a:t>model</a:t>
                      </a:r>
                      <a:r>
                        <a:rPr lang="zh-TW" altLang="en-US" dirty="0"/>
                        <a:t>建立、後台的建立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四資管二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吳泓毅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前端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前端的表單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四資管二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陳威利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後端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回饋、系統測試、</a:t>
                      </a:r>
                      <a:r>
                        <a:rPr lang="en-US" altLang="zh-TW" dirty="0"/>
                        <a:t>debug)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四資管二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詹祐安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後端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註冊登入、系統測試、</a:t>
                      </a:r>
                      <a:r>
                        <a:rPr lang="en-US" altLang="zh-TW" dirty="0"/>
                        <a:t>debug)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團隊成員介紹</a:t>
            </a:r>
          </a:p>
        </p:txBody>
      </p:sp>
    </p:spTree>
    <p:extLst>
      <p:ext uri="{BB962C8B-B14F-4D97-AF65-F5344CB8AC3E}">
        <p14:creationId xmlns:p14="http://schemas.microsoft.com/office/powerpoint/2010/main" val="39678571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開發動機</a:t>
            </a:r>
          </a:p>
        </p:txBody>
      </p:sp>
      <p:pic>
        <p:nvPicPr>
          <p:cNvPr id="1026" name="Picture 2" descr="「PPT人物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25" y="3298132"/>
            <a:ext cx="3415374" cy="355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雲朵形圖說文字 10"/>
          <p:cNvSpPr/>
          <p:nvPr/>
        </p:nvSpPr>
        <p:spPr>
          <a:xfrm>
            <a:off x="3119684" y="1685778"/>
            <a:ext cx="6679770" cy="180134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在台灣，動作做是被低估的學習活動和能力。希望能把創客推廣出去，讓更多人了解何謂創客。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787016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進度規劃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86A2CF-A3DD-4F3D-84F8-1522F1C72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2314723"/>
            <a:ext cx="4450080" cy="22344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695F61-266E-47AE-80F2-27DD572C9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0" y="2314722"/>
            <a:ext cx="6301740" cy="223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323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2604322266"/>
              </p:ext>
            </p:extLst>
          </p:nvPr>
        </p:nvGraphicFramePr>
        <p:xfrm>
          <a:off x="0" y="1935480"/>
          <a:ext cx="10881360" cy="47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內容大綱</a:t>
            </a:r>
          </a:p>
        </p:txBody>
      </p:sp>
    </p:spTree>
    <p:extLst>
      <p:ext uri="{BB962C8B-B14F-4D97-AF65-F5344CB8AC3E}">
        <p14:creationId xmlns:p14="http://schemas.microsoft.com/office/powerpoint/2010/main" val="79808967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98704" y="201168"/>
            <a:ext cx="11594592" cy="645566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10184" y="2581176"/>
            <a:ext cx="10771632" cy="16956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6600" b="1" dirty="0">
                <a:solidFill>
                  <a:srgbClr val="00B05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創客介紹</a:t>
            </a:r>
          </a:p>
        </p:txBody>
      </p:sp>
    </p:spTree>
    <p:extLst>
      <p:ext uri="{BB962C8B-B14F-4D97-AF65-F5344CB8AC3E}">
        <p14:creationId xmlns:p14="http://schemas.microsoft.com/office/powerpoint/2010/main" val="15828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何謂創客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25625"/>
            <a:ext cx="49315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概念來源於英文</a:t>
            </a:r>
            <a:r>
              <a:rPr lang="en-US" altLang="zh-TW" sz="2400" dirty="0"/>
              <a:t>Maker</a:t>
            </a:r>
            <a:r>
              <a:rPr lang="zh-TW" altLang="en-US" sz="2400" dirty="0"/>
              <a:t>和</a:t>
            </a:r>
            <a:r>
              <a:rPr lang="en-US" altLang="zh-TW" sz="2400" dirty="0"/>
              <a:t>Hacker</a:t>
            </a:r>
            <a:r>
              <a:rPr lang="zh-TW" altLang="en-US" sz="2400" dirty="0"/>
              <a:t>兩詞的綜合釋義。</a:t>
            </a:r>
            <a:endParaRPr lang="en-US" altLang="zh-TW" sz="2400" dirty="0"/>
          </a:p>
          <a:p>
            <a:r>
              <a:rPr lang="zh-TW" altLang="en-US" sz="2400" dirty="0"/>
              <a:t>是一群酷愛科技、熱衷實踐的人群，他們以分享技術、交流思想為樂，以自造者為主體的社區則成了自造者文化的載體。</a:t>
            </a:r>
            <a:endParaRPr lang="zh-TW" altLang="en-US" sz="2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61" y="1825626"/>
            <a:ext cx="5129816" cy="42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split orient="vert"/>
      </p:transition>
    </mc:Choice>
    <mc:Fallback xmlns="">
      <p:transition spd="med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創客運動起源於</a:t>
            </a:r>
            <a:r>
              <a:rPr lang="en-US" altLang="zh-TW" dirty="0"/>
              <a:t>2006</a:t>
            </a:r>
            <a:r>
              <a:rPr lang="zh-TW" altLang="en-US" dirty="0"/>
              <a:t>年美國的舊金山，道弗帝（</a:t>
            </a:r>
            <a:r>
              <a:rPr lang="en-US" altLang="zh-TW" dirty="0"/>
              <a:t>Dale Dougherty</a:t>
            </a:r>
            <a:r>
              <a:rPr lang="zh-TW" altLang="en-US" dirty="0"/>
              <a:t>）創造了創客（</a:t>
            </a:r>
            <a:r>
              <a:rPr lang="en-US" altLang="zh-TW" dirty="0"/>
              <a:t>Maker)</a:t>
            </a:r>
            <a:r>
              <a:rPr lang="zh-TW" altLang="en-US" dirty="0"/>
              <a:t>和創客運動（</a:t>
            </a:r>
            <a:r>
              <a:rPr lang="en-US" altLang="zh-TW" dirty="0"/>
              <a:t>Maker Movement</a:t>
            </a:r>
            <a:r>
              <a:rPr lang="zh-TW" altLang="en-US" dirty="0"/>
              <a:t>）。</a:t>
            </a:r>
            <a:endParaRPr lang="en-US" altLang="zh-TW" dirty="0"/>
          </a:p>
          <a:p>
            <a:r>
              <a:rPr lang="zh-TW" altLang="en-US" dirty="0"/>
              <a:t>克里斯．安德森（</a:t>
            </a:r>
            <a:r>
              <a:rPr lang="en-US" altLang="zh-TW" dirty="0"/>
              <a:t>Chris Anderson</a:t>
            </a:r>
            <a:r>
              <a:rPr lang="zh-TW" altLang="en-US" dirty="0"/>
              <a:t>）於</a:t>
            </a:r>
            <a:r>
              <a:rPr lang="en-US" altLang="zh-TW" dirty="0"/>
              <a:t>2012</a:t>
            </a:r>
            <a:r>
              <a:rPr lang="zh-TW" altLang="en-US" dirty="0"/>
              <a:t>年前出版</a:t>
            </a:r>
            <a:r>
              <a:rPr lang="en-US" altLang="zh-TW" dirty="0"/>
              <a:t>《</a:t>
            </a:r>
            <a:r>
              <a:rPr lang="zh-TW" altLang="en-US" dirty="0"/>
              <a:t>自造者時代</a:t>
            </a:r>
            <a:r>
              <a:rPr lang="en-US" altLang="zh-TW" dirty="0"/>
              <a:t>》</a:t>
            </a:r>
            <a:r>
              <a:rPr lang="zh-TW" altLang="en-US" dirty="0"/>
              <a:t>一書，他提出了自創者時代是一個趨勢，即將變成潮流。</a:t>
            </a:r>
            <a:endParaRPr lang="en-US" altLang="zh-TW" dirty="0"/>
          </a:p>
          <a:p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月，美國白宮舉行第一屆</a:t>
            </a:r>
            <a:r>
              <a:rPr lang="en-US" altLang="zh-TW" dirty="0"/>
              <a:t>Maker Faire</a:t>
            </a:r>
            <a:r>
              <a:rPr lang="zh-TW" altLang="en-US" dirty="0"/>
              <a:t>，美國總統歐巴馬（</a:t>
            </a:r>
            <a:r>
              <a:rPr lang="en-US" altLang="zh-TW" dirty="0"/>
              <a:t>Barack Obama</a:t>
            </a:r>
            <a:r>
              <a:rPr lang="zh-TW" altLang="en-US" dirty="0"/>
              <a:t>）將</a:t>
            </a:r>
            <a:r>
              <a:rPr lang="en-US" altLang="zh-TW" dirty="0"/>
              <a:t>6</a:t>
            </a:r>
            <a:r>
              <a:rPr lang="zh-TW" altLang="en-US" dirty="0"/>
              <a:t>月</a:t>
            </a:r>
            <a:r>
              <a:rPr lang="en-US" altLang="zh-TW" dirty="0"/>
              <a:t>18</a:t>
            </a:r>
            <a:r>
              <a:rPr lang="zh-TW" altLang="en-US" dirty="0"/>
              <a:t>日訂為全國自造日。</a:t>
            </a:r>
            <a:endParaRPr lang="en-US" altLang="zh-TW" dirty="0"/>
          </a:p>
          <a:p>
            <a:r>
              <a:rPr lang="zh-TW" altLang="en-US" dirty="0"/>
              <a:t>臺灣大約在</a:t>
            </a:r>
            <a:r>
              <a:rPr lang="en-US" altLang="zh-TW" dirty="0"/>
              <a:t>2013</a:t>
            </a:r>
            <a:r>
              <a:rPr lang="zh-TW" altLang="en-US" dirty="0"/>
              <a:t>年開始有創客運動，透過一些非官方的組織或地方單位舉辦創客慶典活動。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478301"/>
            <a:ext cx="6535770" cy="1207477"/>
          </a:xfrm>
          <a:prstGeom prst="rect">
            <a:avLst/>
          </a:prstGeom>
          <a:solidFill>
            <a:srgbClr val="1A3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</a:t>
            </a:r>
          </a:p>
        </p:txBody>
      </p:sp>
    </p:spTree>
    <p:extLst>
      <p:ext uri="{BB962C8B-B14F-4D97-AF65-F5344CB8AC3E}">
        <p14:creationId xmlns:p14="http://schemas.microsoft.com/office/powerpoint/2010/main" val="22965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746</Words>
  <Application>Microsoft Office PowerPoint</Application>
  <PresentationFormat>寬螢幕</PresentationFormat>
  <Paragraphs>93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Gen Jyuu Gothic Heavy</vt:lpstr>
      <vt:lpstr>微軟正黑體</vt:lpstr>
      <vt:lpstr>微軟正黑體</vt:lpstr>
      <vt:lpstr>新細明體</vt:lpstr>
      <vt:lpstr>Arial</vt:lpstr>
      <vt:lpstr>Calibri</vt:lpstr>
      <vt:lpstr>Calibri Light</vt:lpstr>
      <vt:lpstr>Office 佈景主題</vt:lpstr>
      <vt:lpstr>創客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創客</dc:title>
  <dc:creator>吳泓毅</dc:creator>
  <cp:lastModifiedBy>Devon-Proverb</cp:lastModifiedBy>
  <cp:revision>52</cp:revision>
  <dcterms:created xsi:type="dcterms:W3CDTF">2017-04-22T11:40:53Z</dcterms:created>
  <dcterms:modified xsi:type="dcterms:W3CDTF">2017-06-15T02:00:59Z</dcterms:modified>
</cp:coreProperties>
</file>