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8" r:id="rId2"/>
    <p:sldId id="268" r:id="rId3"/>
    <p:sldId id="269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D14"/>
    <a:srgbClr val="FBDAA5"/>
    <a:srgbClr val="F8B64A"/>
    <a:srgbClr val="753C1D"/>
    <a:srgbClr val="B79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088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7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6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1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0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9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5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9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2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5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2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110" y="3411977"/>
            <a:ext cx="3390190" cy="326023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00289" y="1972087"/>
            <a:ext cx="9888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>
                  <a:solidFill>
                    <a:srgbClr val="753C1D"/>
                  </a:solidFill>
                </a:ln>
                <a:solidFill>
                  <a:srgbClr val="753C1D"/>
                </a:solidFill>
                <a:latin typeface="Lovelo Line Bold" panose="02000000000000000000" pitchFamily="50" charset="0"/>
              </a:rPr>
              <a:t>B</a:t>
            </a:r>
            <a:r>
              <a:rPr lang="en-US" altLang="zh-CN" sz="9600" dirty="0" smtClean="0">
                <a:solidFill>
                  <a:srgbClr val="EA3D14"/>
                </a:solidFill>
                <a:latin typeface="Lovelo Line Bold" panose="02000000000000000000" pitchFamily="50" charset="0"/>
              </a:rPr>
              <a:t>A</a:t>
            </a:r>
            <a:r>
              <a:rPr lang="en-US" altLang="zh-CN" sz="9600" dirty="0" smtClean="0">
                <a:ln>
                  <a:solidFill>
                    <a:srgbClr val="753C1D"/>
                  </a:solidFill>
                </a:ln>
                <a:solidFill>
                  <a:srgbClr val="753C1D"/>
                </a:solidFill>
                <a:latin typeface="Lovelo Line Bold" panose="02000000000000000000" pitchFamily="50" charset="0"/>
              </a:rPr>
              <a:t>C</a:t>
            </a:r>
            <a:r>
              <a:rPr lang="en-US" altLang="zh-CN" sz="9600" dirty="0" smtClean="0">
                <a:solidFill>
                  <a:srgbClr val="EA3D14"/>
                </a:solidFill>
                <a:latin typeface="Lovelo Line Bold" panose="02000000000000000000" pitchFamily="50" charset="0"/>
              </a:rPr>
              <a:t>K</a:t>
            </a:r>
            <a:r>
              <a:rPr lang="en-US" altLang="zh-CN" sz="9600" dirty="0" smtClean="0">
                <a:ln>
                  <a:solidFill>
                    <a:srgbClr val="753C1D"/>
                  </a:solidFill>
                </a:ln>
                <a:solidFill>
                  <a:srgbClr val="753C1D"/>
                </a:solidFill>
                <a:latin typeface="Lovelo Line Bold" panose="02000000000000000000" pitchFamily="50" charset="0"/>
              </a:rPr>
              <a:t>P</a:t>
            </a:r>
            <a:r>
              <a:rPr lang="en-US" altLang="zh-CN" sz="9600" dirty="0" smtClean="0">
                <a:solidFill>
                  <a:srgbClr val="EA3D14"/>
                </a:solidFill>
                <a:latin typeface="Lovelo Line Bold" panose="02000000000000000000" pitchFamily="50" charset="0"/>
              </a:rPr>
              <a:t>AC</a:t>
            </a:r>
            <a:r>
              <a:rPr lang="en-US" altLang="zh-CN" sz="9600" dirty="0" smtClean="0">
                <a:ln>
                  <a:solidFill>
                    <a:srgbClr val="753C1D"/>
                  </a:solidFill>
                </a:ln>
                <a:solidFill>
                  <a:srgbClr val="753C1D"/>
                </a:solidFill>
                <a:latin typeface="Lovelo Line Bold" panose="02000000000000000000" pitchFamily="50" charset="0"/>
              </a:rPr>
              <a:t>K</a:t>
            </a:r>
            <a:r>
              <a:rPr lang="en-US" altLang="zh-CN" sz="9600" dirty="0" smtClean="0">
                <a:solidFill>
                  <a:srgbClr val="EA3D14"/>
                </a:solidFill>
                <a:latin typeface="Lovelo Line Bold" panose="02000000000000000000" pitchFamily="50" charset="0"/>
              </a:rPr>
              <a:t>E</a:t>
            </a:r>
            <a:r>
              <a:rPr lang="en-US" altLang="zh-CN" sz="9600" dirty="0">
                <a:ln>
                  <a:solidFill>
                    <a:srgbClr val="753C1D"/>
                  </a:solidFill>
                </a:ln>
                <a:solidFill>
                  <a:srgbClr val="753C1D"/>
                </a:solidFill>
                <a:latin typeface="Lovelo Line Bold" panose="02000000000000000000" pitchFamily="50" charset="0"/>
              </a:rPr>
              <a:t>R</a:t>
            </a:r>
            <a:r>
              <a:rPr lang="en-US" altLang="zh-CN" sz="9600" dirty="0" smtClean="0">
                <a:solidFill>
                  <a:srgbClr val="EA3D14"/>
                </a:solidFill>
                <a:latin typeface="Lovelo Line Bold" panose="02000000000000000000" pitchFamily="50" charset="0"/>
              </a:rPr>
              <a:t>s</a:t>
            </a:r>
            <a:endParaRPr lang="en-MY" sz="9600" dirty="0">
              <a:latin typeface="Lovelo Line Bold" panose="02000000000000000000" pitchFamily="50" charset="0"/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" y="3966681"/>
            <a:ext cx="609600" cy="60960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" y="4576281"/>
            <a:ext cx="609600" cy="60960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3" y="5185881"/>
            <a:ext cx="609600" cy="609600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3" y="5795481"/>
            <a:ext cx="609600" cy="60960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145173" y="4086815"/>
            <a:ext cx="2046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ovelo Black" panose="02000000000000000000" pitchFamily="50" charset="0"/>
              </a:rPr>
              <a:t>B10409010 </a:t>
            </a:r>
            <a:r>
              <a:rPr lang="zh-CN" altLang="en-US" b="1" dirty="0">
                <a:latin typeface="Lovelo Black" panose="02000000000000000000" pitchFamily="50" charset="0"/>
              </a:rPr>
              <a:t>蔡士弦</a:t>
            </a:r>
            <a:endParaRPr lang="en-US" dirty="0"/>
          </a:p>
        </p:txBody>
      </p:sp>
      <p:sp>
        <p:nvSpPr>
          <p:cNvPr id="36" name="矩形 35"/>
          <p:cNvSpPr/>
          <p:nvPr/>
        </p:nvSpPr>
        <p:spPr>
          <a:xfrm>
            <a:off x="1100289" y="4691950"/>
            <a:ext cx="209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ovelo Black" panose="02000000000000000000" pitchFamily="50" charset="0"/>
              </a:rPr>
              <a:t> B10409016 </a:t>
            </a:r>
            <a:r>
              <a:rPr lang="zh-CN" altLang="en-US" b="1" dirty="0">
                <a:latin typeface="Lovelo Black" panose="02000000000000000000" pitchFamily="50" charset="0"/>
              </a:rPr>
              <a:t>李其翰</a:t>
            </a:r>
            <a:endParaRPr lang="en-US" dirty="0"/>
          </a:p>
        </p:txBody>
      </p:sp>
      <p:sp>
        <p:nvSpPr>
          <p:cNvPr id="37" name="矩形 36"/>
          <p:cNvSpPr/>
          <p:nvPr/>
        </p:nvSpPr>
        <p:spPr>
          <a:xfrm>
            <a:off x="1152681" y="5306015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ovelo Black" panose="02000000000000000000" pitchFamily="50" charset="0"/>
              </a:rPr>
              <a:t>B10409028 </a:t>
            </a:r>
            <a:r>
              <a:rPr lang="zh-CN" altLang="en-US" b="1" dirty="0">
                <a:latin typeface="Lovelo Black" panose="02000000000000000000" pitchFamily="50" charset="0"/>
              </a:rPr>
              <a:t>黃曉珍</a:t>
            </a:r>
            <a:endParaRPr lang="en-US" dirty="0"/>
          </a:p>
        </p:txBody>
      </p:sp>
      <p:sp>
        <p:nvSpPr>
          <p:cNvPr id="38" name="矩形 37"/>
          <p:cNvSpPr/>
          <p:nvPr/>
        </p:nvSpPr>
        <p:spPr>
          <a:xfrm>
            <a:off x="1154534" y="5920080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ovelo Black" panose="02000000000000000000" pitchFamily="50" charset="0"/>
              </a:rPr>
              <a:t>B10409031 </a:t>
            </a:r>
            <a:r>
              <a:rPr lang="zh-CN" altLang="en-US" b="1" dirty="0">
                <a:latin typeface="Lovelo Black" panose="02000000000000000000" pitchFamily="50" charset="0"/>
              </a:rPr>
              <a:t>劉彥妤</a:t>
            </a:r>
            <a:endParaRPr lang="en-US" b="1" dirty="0">
              <a:latin typeface="Lovelo Black" panose="02000000000000000000" pitchFamily="50" charset="0"/>
            </a:endParaRPr>
          </a:p>
        </p:txBody>
      </p:sp>
      <p:sp>
        <p:nvSpPr>
          <p:cNvPr id="13" name="矩形 12"/>
          <p:cNvSpPr/>
          <p:nvPr/>
        </p:nvSpPr>
        <p:spPr>
          <a:xfrm rot="661142">
            <a:off x="9280212" y="5412050"/>
            <a:ext cx="27626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Lucida Handwriting" panose="03010101010101010101" pitchFamily="66" charset="0"/>
              </a:rPr>
              <a:t>CARPE DIEM </a:t>
            </a:r>
            <a:endParaRPr lang="en-US" sz="1600" b="1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邊形 5"/>
          <p:cNvSpPr/>
          <p:nvPr/>
        </p:nvSpPr>
        <p:spPr>
          <a:xfrm>
            <a:off x="-2" y="113016"/>
            <a:ext cx="5229547" cy="1551397"/>
          </a:xfrm>
          <a:custGeom>
            <a:avLst/>
            <a:gdLst>
              <a:gd name="connsiteX0" fmla="*/ 0 w 5784351"/>
              <a:gd name="connsiteY0" fmla="*/ 0 h 1375343"/>
              <a:gd name="connsiteX1" fmla="*/ 5096680 w 5784351"/>
              <a:gd name="connsiteY1" fmla="*/ 0 h 1375343"/>
              <a:gd name="connsiteX2" fmla="*/ 5784351 w 5784351"/>
              <a:gd name="connsiteY2" fmla="*/ 687672 h 1375343"/>
              <a:gd name="connsiteX3" fmla="*/ 5096680 w 5784351"/>
              <a:gd name="connsiteY3" fmla="*/ 1375343 h 1375343"/>
              <a:gd name="connsiteX4" fmla="*/ 0 w 5784351"/>
              <a:gd name="connsiteY4" fmla="*/ 1375343 h 1375343"/>
              <a:gd name="connsiteX5" fmla="*/ 0 w 5784351"/>
              <a:gd name="connsiteY5" fmla="*/ 0 h 1375343"/>
              <a:gd name="connsiteX0" fmla="*/ 0 w 5096680"/>
              <a:gd name="connsiteY0" fmla="*/ 0 h 1375343"/>
              <a:gd name="connsiteX1" fmla="*/ 5096680 w 5096680"/>
              <a:gd name="connsiteY1" fmla="*/ 0 h 1375343"/>
              <a:gd name="connsiteX2" fmla="*/ 3914454 w 5096680"/>
              <a:gd name="connsiteY2" fmla="*/ 687672 h 1375343"/>
              <a:gd name="connsiteX3" fmla="*/ 5096680 w 5096680"/>
              <a:gd name="connsiteY3" fmla="*/ 1375343 h 1375343"/>
              <a:gd name="connsiteX4" fmla="*/ 0 w 5096680"/>
              <a:gd name="connsiteY4" fmla="*/ 1375343 h 1375343"/>
              <a:gd name="connsiteX5" fmla="*/ 0 w 5096680"/>
              <a:gd name="connsiteY5" fmla="*/ 0 h 137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6680" h="1375343">
                <a:moveTo>
                  <a:pt x="0" y="0"/>
                </a:moveTo>
                <a:lnTo>
                  <a:pt x="5096680" y="0"/>
                </a:lnTo>
                <a:lnTo>
                  <a:pt x="3914454" y="687672"/>
                </a:lnTo>
                <a:lnTo>
                  <a:pt x="5096680" y="1375343"/>
                </a:lnTo>
                <a:lnTo>
                  <a:pt x="0" y="13753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-85669" y="472068"/>
            <a:ext cx="4174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5400" dirty="0" smtClean="0">
                <a:solidFill>
                  <a:srgbClr val="753C1D"/>
                </a:solidFill>
                <a:latin typeface="Lovelo Black" panose="02000000000000000000" pitchFamily="50" charset="0"/>
              </a:rPr>
              <a:t>S</a:t>
            </a:r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L</a:t>
            </a:r>
            <a:r>
              <a:rPr lang="en-MY" sz="5400" dirty="0" smtClean="0">
                <a:solidFill>
                  <a:srgbClr val="753C1D"/>
                </a:solidFill>
                <a:latin typeface="Lovelo Black" panose="02000000000000000000" pitchFamily="50" charset="0"/>
              </a:rPr>
              <a:t>O</a:t>
            </a:r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G</a:t>
            </a:r>
            <a:r>
              <a:rPr lang="en-MY" sz="5400" dirty="0" smtClean="0">
                <a:solidFill>
                  <a:srgbClr val="753C1D"/>
                </a:solidFill>
                <a:latin typeface="Lovelo Black" panose="02000000000000000000" pitchFamily="50" charset="0"/>
              </a:rPr>
              <a:t>A</a:t>
            </a:r>
            <a:r>
              <a:rPr lang="en-MY" sz="5400" dirty="0">
                <a:solidFill>
                  <a:srgbClr val="EA3D14"/>
                </a:solidFill>
                <a:latin typeface="Lovelo Black" panose="02000000000000000000" pitchFamily="50" charset="0"/>
              </a:rPr>
              <a:t>N</a:t>
            </a:r>
            <a:endParaRPr lang="en-MY" sz="5400" dirty="0">
              <a:solidFill>
                <a:srgbClr val="EA3D14"/>
              </a:solidFill>
              <a:latin typeface="Lovelo Black" panose="02000000000000000000" pitchFamily="50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296988" y="2044013"/>
            <a:ext cx="98889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EA3D14"/>
                </a:solidFill>
                <a:latin typeface="Lovelo Black" panose="02000000000000000000" pitchFamily="50" charset="0"/>
                <a:cs typeface="Calibri Light" panose="020F0302020204030204" pitchFamily="34" charset="0"/>
              </a:rPr>
              <a:t>T</a:t>
            </a:r>
            <a:r>
              <a:rPr lang="en-US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o </a:t>
            </a:r>
            <a:r>
              <a:rPr lang="en-US" sz="5400" dirty="0" smtClean="0">
                <a:solidFill>
                  <a:srgbClr val="EA3D14"/>
                </a:solidFill>
                <a:latin typeface="Lovelo Black" panose="02000000000000000000" pitchFamily="50" charset="0"/>
                <a:cs typeface="Calibri" panose="020F0502020204030204" pitchFamily="34" charset="0"/>
              </a:rPr>
              <a:t>l</a:t>
            </a:r>
            <a:r>
              <a:rPr lang="en-US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ive is </a:t>
            </a:r>
            <a:r>
              <a:rPr lang="en-US" sz="5400" dirty="0" smtClean="0">
                <a:solidFill>
                  <a:srgbClr val="EA3D14"/>
                </a:solidFill>
                <a:latin typeface="Lovelo Black" panose="02000000000000000000" pitchFamily="50" charset="0"/>
                <a:cs typeface="Calibri Light" panose="020F0302020204030204" pitchFamily="34" charset="0"/>
              </a:rPr>
              <a:t>T</a:t>
            </a:r>
            <a:r>
              <a:rPr lang="en-US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o EAT,</a:t>
            </a:r>
          </a:p>
          <a:p>
            <a:pPr algn="ctr"/>
            <a:r>
              <a:rPr lang="en-US" sz="5400" spc="300" dirty="0" smtClean="0">
                <a:solidFill>
                  <a:srgbClr val="EA3D14"/>
                </a:solidFill>
                <a:latin typeface="Lovelo Black" panose="02000000000000000000" pitchFamily="50" charset="0"/>
                <a:cs typeface="Calibri Light" panose="020F0302020204030204" pitchFamily="34" charset="0"/>
              </a:rPr>
              <a:t>T</a:t>
            </a:r>
            <a:r>
              <a:rPr lang="en-US" sz="5400" spc="3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o live is </a:t>
            </a:r>
            <a:r>
              <a:rPr lang="en-US" sz="5400" spc="300" dirty="0" smtClean="0">
                <a:solidFill>
                  <a:srgbClr val="EA3D14"/>
                </a:solidFill>
                <a:latin typeface="Lovelo Black" panose="02000000000000000000" pitchFamily="50" charset="0"/>
                <a:cs typeface="Calibri Light" panose="020F0302020204030204" pitchFamily="34" charset="0"/>
              </a:rPr>
              <a:t>T</a:t>
            </a:r>
            <a:r>
              <a:rPr lang="en-US" sz="5400" spc="3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o TRAVEL,</a:t>
            </a:r>
          </a:p>
          <a:p>
            <a:pPr algn="ctr"/>
            <a:r>
              <a:rPr lang="en-US" sz="5400" dirty="0" smtClean="0">
                <a:latin typeface="Lovelo Black" panose="02000000000000000000" pitchFamily="50" charset="0"/>
                <a:cs typeface="Calibri Light" panose="020F0302020204030204" pitchFamily="34" charset="0"/>
              </a:rPr>
              <a:t>T</a:t>
            </a:r>
            <a:r>
              <a:rPr lang="en-US" sz="5400" dirty="0" smtClean="0">
                <a:latin typeface="Lovelo Black" panose="02000000000000000000" pitchFamily="50" charset="0"/>
              </a:rPr>
              <a:t>o live is </a:t>
            </a:r>
            <a:r>
              <a:rPr lang="en-US" sz="5400" dirty="0" smtClean="0">
                <a:latin typeface="Lovelo Black" panose="02000000000000000000" pitchFamily="50" charset="0"/>
                <a:cs typeface="Calibri Light" panose="020F0302020204030204" pitchFamily="34" charset="0"/>
              </a:rPr>
              <a:t>T</a:t>
            </a:r>
            <a:r>
              <a:rPr lang="en-US" sz="5400" dirty="0" smtClean="0">
                <a:latin typeface="Lovelo Black" panose="02000000000000000000" pitchFamily="50" charset="0"/>
              </a:rPr>
              <a:t>o SEE THE WORLD</a:t>
            </a:r>
            <a:endParaRPr lang="en-MY" sz="5400" dirty="0">
              <a:latin typeface="Lovelo Black" panose="02000000000000000000" pitchFamily="50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69" y="4709600"/>
            <a:ext cx="1070225" cy="110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35" y="549390"/>
            <a:ext cx="678648" cy="678648"/>
          </a:xfrm>
          <a:prstGeom prst="rect">
            <a:avLst/>
          </a:prstGeom>
        </p:spPr>
      </p:pic>
      <p:sp>
        <p:nvSpPr>
          <p:cNvPr id="6" name="五邊形 5"/>
          <p:cNvSpPr/>
          <p:nvPr/>
        </p:nvSpPr>
        <p:spPr>
          <a:xfrm>
            <a:off x="-2" y="113016"/>
            <a:ext cx="5229547" cy="1551397"/>
          </a:xfrm>
          <a:custGeom>
            <a:avLst/>
            <a:gdLst>
              <a:gd name="connsiteX0" fmla="*/ 0 w 5784351"/>
              <a:gd name="connsiteY0" fmla="*/ 0 h 1375343"/>
              <a:gd name="connsiteX1" fmla="*/ 5096680 w 5784351"/>
              <a:gd name="connsiteY1" fmla="*/ 0 h 1375343"/>
              <a:gd name="connsiteX2" fmla="*/ 5784351 w 5784351"/>
              <a:gd name="connsiteY2" fmla="*/ 687672 h 1375343"/>
              <a:gd name="connsiteX3" fmla="*/ 5096680 w 5784351"/>
              <a:gd name="connsiteY3" fmla="*/ 1375343 h 1375343"/>
              <a:gd name="connsiteX4" fmla="*/ 0 w 5784351"/>
              <a:gd name="connsiteY4" fmla="*/ 1375343 h 1375343"/>
              <a:gd name="connsiteX5" fmla="*/ 0 w 5784351"/>
              <a:gd name="connsiteY5" fmla="*/ 0 h 1375343"/>
              <a:gd name="connsiteX0" fmla="*/ 0 w 5096680"/>
              <a:gd name="connsiteY0" fmla="*/ 0 h 1375343"/>
              <a:gd name="connsiteX1" fmla="*/ 5096680 w 5096680"/>
              <a:gd name="connsiteY1" fmla="*/ 0 h 1375343"/>
              <a:gd name="connsiteX2" fmla="*/ 3914454 w 5096680"/>
              <a:gd name="connsiteY2" fmla="*/ 687672 h 1375343"/>
              <a:gd name="connsiteX3" fmla="*/ 5096680 w 5096680"/>
              <a:gd name="connsiteY3" fmla="*/ 1375343 h 1375343"/>
              <a:gd name="connsiteX4" fmla="*/ 0 w 5096680"/>
              <a:gd name="connsiteY4" fmla="*/ 1375343 h 1375343"/>
              <a:gd name="connsiteX5" fmla="*/ 0 w 5096680"/>
              <a:gd name="connsiteY5" fmla="*/ 0 h 137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6680" h="1375343">
                <a:moveTo>
                  <a:pt x="0" y="0"/>
                </a:moveTo>
                <a:lnTo>
                  <a:pt x="5096680" y="0"/>
                </a:lnTo>
                <a:lnTo>
                  <a:pt x="3914454" y="687672"/>
                </a:lnTo>
                <a:lnTo>
                  <a:pt x="5096680" y="1375343"/>
                </a:lnTo>
                <a:lnTo>
                  <a:pt x="0" y="13753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文字方塊 2"/>
          <p:cNvSpPr txBox="1"/>
          <p:nvPr/>
        </p:nvSpPr>
        <p:spPr>
          <a:xfrm>
            <a:off x="-85669" y="472068"/>
            <a:ext cx="4174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M</a:t>
            </a:r>
            <a:r>
              <a:rPr lang="en-MY" sz="5400" dirty="0" smtClean="0">
                <a:solidFill>
                  <a:srgbClr val="753C1D"/>
                </a:solidFill>
                <a:latin typeface="Lovelo Black" panose="02000000000000000000" pitchFamily="50" charset="0"/>
              </a:rPr>
              <a:t>E</a:t>
            </a:r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M</a:t>
            </a:r>
            <a:r>
              <a:rPr lang="en-MY" sz="5400" dirty="0" smtClean="0">
                <a:solidFill>
                  <a:srgbClr val="753C1D"/>
                </a:solidFill>
                <a:latin typeface="Lovelo Black" panose="02000000000000000000" pitchFamily="50" charset="0"/>
              </a:rPr>
              <a:t>B</a:t>
            </a:r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E</a:t>
            </a:r>
            <a:r>
              <a:rPr lang="en-MY" sz="5400" dirty="0">
                <a:solidFill>
                  <a:srgbClr val="753C1D"/>
                </a:solidFill>
                <a:latin typeface="Lovelo Black" panose="02000000000000000000" pitchFamily="50" charset="0"/>
              </a:rPr>
              <a:t>R</a:t>
            </a:r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s</a:t>
            </a:r>
            <a:endParaRPr lang="en-MY" sz="5400" dirty="0">
              <a:solidFill>
                <a:srgbClr val="EA3D14"/>
              </a:solidFill>
              <a:latin typeface="Lovelo Black" panose="02000000000000000000" pitchFamily="50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35090" y="1754450"/>
            <a:ext cx="503609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zh-CN" altLang="en-US" sz="2400" b="1" dirty="0">
                <a:latin typeface="+mj-ea"/>
                <a:ea typeface="+mj-ea"/>
              </a:rPr>
              <a:t>劉彥</a:t>
            </a:r>
            <a:r>
              <a:rPr lang="zh-CN" altLang="en-US" sz="2400" b="1" dirty="0" smtClean="0">
                <a:latin typeface="+mj-ea"/>
                <a:ea typeface="+mj-ea"/>
              </a:rPr>
              <a:t>妤</a:t>
            </a:r>
            <a:endParaRPr lang="en-US" altLang="zh-CN" sz="2400" b="1" dirty="0">
              <a:latin typeface="+mj-ea"/>
              <a:ea typeface="+mj-ea"/>
            </a:endParaRPr>
          </a:p>
          <a:p>
            <a:pPr lvl="0" algn="just"/>
            <a:r>
              <a:rPr lang="en-US" altLang="zh-CN" sz="1600" dirty="0"/>
              <a:t>Born in </a:t>
            </a:r>
            <a:r>
              <a:rPr lang="en-US" altLang="zh-CN" sz="1600" dirty="0" smtClean="0"/>
              <a:t>Malaysia, been </a:t>
            </a:r>
            <a:r>
              <a:rPr lang="en-US" altLang="zh-CN" sz="1600" dirty="0"/>
              <a:t>travelling to lots of </a:t>
            </a:r>
            <a:r>
              <a:rPr lang="en-US" altLang="zh-CN" sz="1600" dirty="0" smtClean="0"/>
              <a:t>places. </a:t>
            </a:r>
            <a:r>
              <a:rPr lang="en-US" altLang="zh-CN" sz="1600" dirty="0"/>
              <a:t>Have a dream to become </a:t>
            </a:r>
            <a:r>
              <a:rPr lang="en-US" altLang="zh-CN" sz="1600" dirty="0" smtClean="0"/>
              <a:t>a backpacker </a:t>
            </a:r>
            <a:r>
              <a:rPr lang="en-US" altLang="zh-CN" sz="1600" dirty="0"/>
              <a:t>and travel around the </a:t>
            </a:r>
            <a:r>
              <a:rPr lang="en-US" altLang="zh-CN" sz="1600" dirty="0" smtClean="0"/>
              <a:t>world. Because of her dream, she </a:t>
            </a:r>
            <a:r>
              <a:rPr lang="en-US" altLang="zh-CN" sz="1600" dirty="0"/>
              <a:t>came up with an idea of </a:t>
            </a:r>
            <a:r>
              <a:rPr lang="en-US" altLang="zh-CN" sz="1600" dirty="0" smtClean="0"/>
              <a:t>creating a website </a:t>
            </a:r>
            <a:r>
              <a:rPr lang="en-US" altLang="zh-CN" sz="1600" dirty="0"/>
              <a:t>that will ease and provide an information </a:t>
            </a:r>
            <a:r>
              <a:rPr lang="en-US" altLang="zh-CN" sz="1600" dirty="0" smtClean="0"/>
              <a:t>for backpackers. </a:t>
            </a:r>
            <a:r>
              <a:rPr lang="en-US" altLang="zh-CN" sz="1600" dirty="0"/>
              <a:t>T</a:t>
            </a:r>
            <a:r>
              <a:rPr lang="en-US" altLang="zh-CN" sz="1600" dirty="0" smtClean="0"/>
              <a:t>his </a:t>
            </a:r>
            <a:r>
              <a:rPr lang="en-US" altLang="zh-CN" sz="1600" dirty="0"/>
              <a:t>course </a:t>
            </a:r>
            <a:r>
              <a:rPr lang="en-US" altLang="zh-CN" sz="1600" dirty="0" smtClean="0"/>
              <a:t>teaches </a:t>
            </a:r>
            <a:r>
              <a:rPr lang="en-US" altLang="zh-CN" sz="1600" dirty="0"/>
              <a:t>us about how to develop website, not to mention that our group consist 3 different </a:t>
            </a:r>
            <a:r>
              <a:rPr lang="en-US" altLang="zh-CN" sz="1600" dirty="0" smtClean="0"/>
              <a:t>countries, </a:t>
            </a:r>
            <a:r>
              <a:rPr lang="en-US" altLang="zh-CN" sz="1600" dirty="0"/>
              <a:t>thus she decided to created the website. </a:t>
            </a:r>
          </a:p>
          <a:p>
            <a:pPr lvl="0" algn="just"/>
            <a:endParaRPr lang="en-US" altLang="zh-CN" sz="1600" dirty="0"/>
          </a:p>
          <a:p>
            <a:pPr algn="just"/>
            <a:endParaRPr lang="en-MY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61461" y="4403275"/>
            <a:ext cx="5856561" cy="1692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2400" b="1" dirty="0">
                <a:latin typeface="+mj-ea"/>
                <a:ea typeface="+mj-ea"/>
              </a:rPr>
              <a:t>黃曉珍</a:t>
            </a:r>
            <a:endParaRPr lang="en-US" altLang="zh-CN" sz="2400" b="1" dirty="0">
              <a:latin typeface="+mj-ea"/>
              <a:ea typeface="+mj-ea"/>
            </a:endParaRPr>
          </a:p>
          <a:p>
            <a:pPr algn="just"/>
            <a:r>
              <a:rPr lang="en-US" sz="1600" dirty="0" smtClean="0"/>
              <a:t>Indonesian Chinese, </a:t>
            </a:r>
            <a:r>
              <a:rPr lang="en-US" sz="1600" dirty="0"/>
              <a:t>that lost in </a:t>
            </a:r>
            <a:r>
              <a:rPr lang="en-US" sz="1600" dirty="0" smtClean="0"/>
              <a:t>Taiwan </a:t>
            </a:r>
            <a:r>
              <a:rPr lang="en-US" sz="1600" dirty="0"/>
              <a:t>for several years. Instead of searching for her way back to her country, she decided to stay and discover more about this country. Once when she </a:t>
            </a:r>
            <a:r>
              <a:rPr lang="en-US" sz="1600" dirty="0" smtClean="0"/>
              <a:t>was doing </a:t>
            </a:r>
            <a:r>
              <a:rPr lang="en-US" sz="1600" dirty="0"/>
              <a:t>some research about </a:t>
            </a:r>
            <a:r>
              <a:rPr lang="en-US" sz="1600" dirty="0" smtClean="0"/>
              <a:t>Taiwan </a:t>
            </a:r>
            <a:r>
              <a:rPr lang="en-US" sz="1600" dirty="0"/>
              <a:t>she came across a webpage called </a:t>
            </a:r>
            <a:r>
              <a:rPr lang="en-US" sz="1600" dirty="0" smtClean="0"/>
              <a:t>black-</a:t>
            </a:r>
            <a:r>
              <a:rPr lang="en-US" sz="1600" dirty="0" err="1" smtClean="0"/>
              <a:t>buddha</a:t>
            </a:r>
            <a:r>
              <a:rPr lang="en-US" sz="1600" dirty="0" smtClean="0"/>
              <a:t>. Inspired </a:t>
            </a:r>
            <a:r>
              <a:rPr lang="en-US" sz="1600" dirty="0"/>
              <a:t>by the website, she decide to </a:t>
            </a:r>
            <a:r>
              <a:rPr lang="en-US" sz="1600" dirty="0" smtClean="0"/>
              <a:t>create </a:t>
            </a:r>
            <a:r>
              <a:rPr lang="en-US" sz="1600" dirty="0"/>
              <a:t>one too.</a:t>
            </a:r>
            <a:endParaRPr lang="en-MY" sz="1600" dirty="0"/>
          </a:p>
        </p:txBody>
      </p:sp>
      <p:sp>
        <p:nvSpPr>
          <p:cNvPr id="2" name="矩形 1"/>
          <p:cNvSpPr/>
          <p:nvPr/>
        </p:nvSpPr>
        <p:spPr>
          <a:xfrm>
            <a:off x="665768" y="4408717"/>
            <a:ext cx="503609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+mj-ea"/>
                <a:ea typeface="+mj-ea"/>
              </a:rPr>
              <a:t>蔡士</a:t>
            </a:r>
            <a:r>
              <a:rPr lang="zh-CN" altLang="en-US" sz="2400" b="1" dirty="0" smtClean="0">
                <a:latin typeface="+mj-ea"/>
                <a:ea typeface="+mj-ea"/>
              </a:rPr>
              <a:t>弦</a:t>
            </a:r>
            <a:endParaRPr lang="en-US" sz="2400" b="1" dirty="0">
              <a:latin typeface="+mj-ea"/>
              <a:ea typeface="+mj-ea"/>
            </a:endParaRPr>
          </a:p>
          <a:p>
            <a:pPr algn="just"/>
            <a:r>
              <a:rPr lang="en-US" sz="1600" dirty="0" smtClean="0"/>
              <a:t>Aquarius </a:t>
            </a:r>
            <a:r>
              <a:rPr lang="en-US" sz="1600" dirty="0"/>
              <a:t>individual that loves to swim and diving. He said "Diving helps me to ease my stress, it feels like the stress stay at surface". Doesn't really care much about grade </a:t>
            </a:r>
            <a:r>
              <a:rPr lang="en-US" sz="1600" dirty="0" smtClean="0"/>
              <a:t>and academic things, </a:t>
            </a:r>
            <a:r>
              <a:rPr lang="en-US" sz="1600" dirty="0"/>
              <a:t>all that he wants is to </a:t>
            </a:r>
            <a:r>
              <a:rPr lang="en-US" sz="1600" dirty="0" smtClean="0"/>
              <a:t>pass </a:t>
            </a:r>
            <a:r>
              <a:rPr lang="en-US" sz="1600" dirty="0"/>
              <a:t>the subject and graduated in time. </a:t>
            </a:r>
          </a:p>
        </p:txBody>
      </p:sp>
      <p:sp>
        <p:nvSpPr>
          <p:cNvPr id="4" name="矩形 3"/>
          <p:cNvSpPr/>
          <p:nvPr/>
        </p:nvSpPr>
        <p:spPr>
          <a:xfrm>
            <a:off x="6061461" y="1754450"/>
            <a:ext cx="574354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+mj-ea"/>
                <a:ea typeface="+mj-ea"/>
              </a:rPr>
              <a:t>李其翰</a:t>
            </a:r>
            <a:endParaRPr lang="en-US" altLang="zh-CN" sz="2400" b="1" dirty="0">
              <a:latin typeface="+mj-ea"/>
              <a:ea typeface="+mj-ea"/>
            </a:endParaRPr>
          </a:p>
          <a:p>
            <a:pPr lvl="0" algn="just"/>
            <a:r>
              <a:rPr lang="en-US" altLang="zh-CN" sz="1600" dirty="0">
                <a:latin typeface="+mj-lt"/>
              </a:rPr>
              <a:t>Originally come from </a:t>
            </a:r>
            <a:r>
              <a:rPr lang="en-US" altLang="zh-CN" sz="1600" dirty="0" smtClean="0">
                <a:latin typeface="+mj-lt"/>
              </a:rPr>
              <a:t>K</a:t>
            </a:r>
            <a:r>
              <a:rPr lang="en-US" altLang="zh-CN" sz="1600" dirty="0" smtClean="0">
                <a:latin typeface="+mj-lt"/>
              </a:rPr>
              <a:t>aohsiung, </a:t>
            </a:r>
            <a:r>
              <a:rPr lang="en-US" altLang="zh-CN" sz="1600" dirty="0">
                <a:latin typeface="+mj-lt"/>
              </a:rPr>
              <a:t>but ended up in </a:t>
            </a:r>
            <a:r>
              <a:rPr lang="en-US" altLang="zh-CN" sz="1600" dirty="0" smtClean="0">
                <a:latin typeface="+mj-lt"/>
              </a:rPr>
              <a:t>Taipei </a:t>
            </a:r>
            <a:r>
              <a:rPr lang="en-US" altLang="zh-CN" sz="1600" dirty="0">
                <a:latin typeface="+mj-lt"/>
              </a:rPr>
              <a:t>for studying in </a:t>
            </a:r>
            <a:r>
              <a:rPr lang="en-US" altLang="zh-CN" sz="1600" dirty="0" smtClean="0">
                <a:latin typeface="+mj-lt"/>
              </a:rPr>
              <a:t>NTUST. His </a:t>
            </a:r>
            <a:r>
              <a:rPr lang="en-US" altLang="zh-CN" sz="1600" dirty="0">
                <a:latin typeface="+mj-lt"/>
              </a:rPr>
              <a:t>hobby is </a:t>
            </a:r>
            <a:r>
              <a:rPr lang="en-US" altLang="zh-CN" sz="1600" dirty="0" smtClean="0">
                <a:latin typeface="+mj-lt"/>
              </a:rPr>
              <a:t>watching </a:t>
            </a:r>
            <a:r>
              <a:rPr lang="en-US" altLang="zh-CN" sz="1600" dirty="0">
                <a:latin typeface="+mj-lt"/>
              </a:rPr>
              <a:t>some </a:t>
            </a:r>
            <a:r>
              <a:rPr lang="en-US" altLang="zh-CN" sz="1600" dirty="0" smtClean="0">
                <a:latin typeface="+mj-lt"/>
              </a:rPr>
              <a:t>animations especially </a:t>
            </a:r>
            <a:r>
              <a:rPr lang="en-US" altLang="zh-CN" sz="1600" dirty="0" smtClean="0">
                <a:latin typeface="+mj-lt"/>
              </a:rPr>
              <a:t>One </a:t>
            </a:r>
            <a:r>
              <a:rPr lang="en-US" altLang="zh-CN" sz="1600" dirty="0" smtClean="0">
                <a:latin typeface="+mj-lt"/>
              </a:rPr>
              <a:t>Piece. Curious </a:t>
            </a:r>
            <a:r>
              <a:rPr lang="en-US" altLang="zh-CN" sz="1600" dirty="0">
                <a:latin typeface="+mj-lt"/>
              </a:rPr>
              <a:t>about how to </a:t>
            </a:r>
            <a:r>
              <a:rPr lang="en-US" altLang="zh-CN" sz="1600" dirty="0" smtClean="0">
                <a:latin typeface="+mj-lt"/>
              </a:rPr>
              <a:t>create </a:t>
            </a:r>
            <a:r>
              <a:rPr lang="en-US" altLang="zh-CN" sz="1600" dirty="0">
                <a:latin typeface="+mj-lt"/>
              </a:rPr>
              <a:t>a website and </a:t>
            </a:r>
            <a:r>
              <a:rPr lang="en-US" altLang="zh-CN" sz="1600" dirty="0" smtClean="0">
                <a:latin typeface="+mj-lt"/>
              </a:rPr>
              <a:t>a blog, hence </a:t>
            </a:r>
            <a:r>
              <a:rPr lang="en-US" altLang="zh-CN" sz="1600" dirty="0">
                <a:latin typeface="+mj-lt"/>
              </a:rPr>
              <a:t>he </a:t>
            </a:r>
            <a:r>
              <a:rPr lang="en-US" altLang="zh-CN" sz="1600" dirty="0" smtClean="0">
                <a:latin typeface="+mj-lt"/>
              </a:rPr>
              <a:t>chose this </a:t>
            </a:r>
            <a:r>
              <a:rPr lang="en-US" altLang="zh-CN" sz="1600" dirty="0">
                <a:latin typeface="+mj-lt"/>
              </a:rPr>
              <a:t>course. Hopefully through this course he'll learn how to create a cutting-edge website. For this project he responsible to collect </a:t>
            </a:r>
            <a:r>
              <a:rPr lang="en-US" altLang="zh-CN" sz="1600" dirty="0" smtClean="0">
                <a:latin typeface="+mj-lt"/>
              </a:rPr>
              <a:t>Hong Kong </a:t>
            </a:r>
            <a:r>
              <a:rPr lang="en-US" altLang="zh-CN" sz="1600" dirty="0">
                <a:latin typeface="+mj-lt"/>
              </a:rPr>
              <a:t>traveling </a:t>
            </a:r>
            <a:r>
              <a:rPr lang="en-US" altLang="zh-CN" sz="1600" dirty="0" smtClean="0">
                <a:latin typeface="+mj-lt"/>
              </a:rPr>
              <a:t>information, and </a:t>
            </a:r>
            <a:r>
              <a:rPr lang="en-US" altLang="zh-CN" sz="1600" dirty="0">
                <a:latin typeface="+mj-lt"/>
              </a:rPr>
              <a:t>no one know why he ended up in there.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69" y="549390"/>
            <a:ext cx="678648" cy="67864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923" y="549390"/>
            <a:ext cx="591343" cy="67864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72" y="549390"/>
            <a:ext cx="591343" cy="6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邊形 5"/>
          <p:cNvSpPr/>
          <p:nvPr/>
        </p:nvSpPr>
        <p:spPr>
          <a:xfrm>
            <a:off x="-2" y="113016"/>
            <a:ext cx="5229547" cy="1551397"/>
          </a:xfrm>
          <a:custGeom>
            <a:avLst/>
            <a:gdLst>
              <a:gd name="connsiteX0" fmla="*/ 0 w 5784351"/>
              <a:gd name="connsiteY0" fmla="*/ 0 h 1375343"/>
              <a:gd name="connsiteX1" fmla="*/ 5096680 w 5784351"/>
              <a:gd name="connsiteY1" fmla="*/ 0 h 1375343"/>
              <a:gd name="connsiteX2" fmla="*/ 5784351 w 5784351"/>
              <a:gd name="connsiteY2" fmla="*/ 687672 h 1375343"/>
              <a:gd name="connsiteX3" fmla="*/ 5096680 w 5784351"/>
              <a:gd name="connsiteY3" fmla="*/ 1375343 h 1375343"/>
              <a:gd name="connsiteX4" fmla="*/ 0 w 5784351"/>
              <a:gd name="connsiteY4" fmla="*/ 1375343 h 1375343"/>
              <a:gd name="connsiteX5" fmla="*/ 0 w 5784351"/>
              <a:gd name="connsiteY5" fmla="*/ 0 h 1375343"/>
              <a:gd name="connsiteX0" fmla="*/ 0 w 5096680"/>
              <a:gd name="connsiteY0" fmla="*/ 0 h 1375343"/>
              <a:gd name="connsiteX1" fmla="*/ 5096680 w 5096680"/>
              <a:gd name="connsiteY1" fmla="*/ 0 h 1375343"/>
              <a:gd name="connsiteX2" fmla="*/ 3914454 w 5096680"/>
              <a:gd name="connsiteY2" fmla="*/ 687672 h 1375343"/>
              <a:gd name="connsiteX3" fmla="*/ 5096680 w 5096680"/>
              <a:gd name="connsiteY3" fmla="*/ 1375343 h 1375343"/>
              <a:gd name="connsiteX4" fmla="*/ 0 w 5096680"/>
              <a:gd name="connsiteY4" fmla="*/ 1375343 h 1375343"/>
              <a:gd name="connsiteX5" fmla="*/ 0 w 5096680"/>
              <a:gd name="connsiteY5" fmla="*/ 0 h 137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6680" h="1375343">
                <a:moveTo>
                  <a:pt x="0" y="0"/>
                </a:moveTo>
                <a:lnTo>
                  <a:pt x="5096680" y="0"/>
                </a:lnTo>
                <a:lnTo>
                  <a:pt x="3914454" y="687672"/>
                </a:lnTo>
                <a:lnTo>
                  <a:pt x="5096680" y="1375343"/>
                </a:lnTo>
                <a:lnTo>
                  <a:pt x="0" y="13753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-85669" y="472068"/>
            <a:ext cx="4174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5400" dirty="0" smtClean="0">
                <a:solidFill>
                  <a:srgbClr val="753C1D"/>
                </a:solidFill>
                <a:latin typeface="Lovelo Black" panose="02000000000000000000" pitchFamily="50" charset="0"/>
              </a:rPr>
              <a:t>F</a:t>
            </a:r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E</a:t>
            </a:r>
            <a:r>
              <a:rPr lang="en-MY" sz="5400" dirty="0" smtClean="0">
                <a:solidFill>
                  <a:srgbClr val="753C1D"/>
                </a:solidFill>
                <a:latin typeface="Lovelo Black" panose="02000000000000000000" pitchFamily="50" charset="0"/>
              </a:rPr>
              <a:t>A</a:t>
            </a:r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T</a:t>
            </a:r>
            <a:r>
              <a:rPr lang="en-MY" sz="5400" dirty="0" smtClean="0">
                <a:solidFill>
                  <a:srgbClr val="753C1D"/>
                </a:solidFill>
                <a:latin typeface="Lovelo Black" panose="02000000000000000000" pitchFamily="50" charset="0"/>
              </a:rPr>
              <a:t>U</a:t>
            </a:r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R</a:t>
            </a:r>
            <a:r>
              <a:rPr lang="en-MY" sz="5400" dirty="0" smtClean="0">
                <a:solidFill>
                  <a:srgbClr val="753C1D"/>
                </a:solidFill>
                <a:latin typeface="Lovelo Black" panose="02000000000000000000" pitchFamily="50" charset="0"/>
              </a:rPr>
              <a:t>E</a:t>
            </a:r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s</a:t>
            </a:r>
            <a:endParaRPr lang="en-MY" sz="5400" dirty="0">
              <a:solidFill>
                <a:srgbClr val="EA3D14"/>
              </a:solidFill>
              <a:latin typeface="Lovelo Black" panose="02000000000000000000" pitchFamily="5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1867" y="5484973"/>
            <a:ext cx="1073973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Lovelo Black" panose="02000000000000000000" pitchFamily="50" charset="0"/>
                <a:ea typeface="Microsoft YaHei UI" panose="020B0503020204020204" pitchFamily="34" charset="-122"/>
              </a:rPr>
              <a:t>Worth a try local food</a:t>
            </a:r>
          </a:p>
          <a:p>
            <a:r>
              <a:rPr lang="en-US" b="1" dirty="0">
                <a:solidFill>
                  <a:srgbClr val="0020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Satisfy your hunger, by trying the local cuisine. Just click the button </a:t>
            </a:r>
            <a:r>
              <a:rPr lang="en-US" b="1" dirty="0" smtClean="0">
                <a:solidFill>
                  <a:srgbClr val="0020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and the </a:t>
            </a:r>
            <a:r>
              <a:rPr lang="en-US" b="1" dirty="0">
                <a:solidFill>
                  <a:srgbClr val="0020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information will appear</a:t>
            </a:r>
          </a:p>
        </p:txBody>
      </p:sp>
      <p:sp>
        <p:nvSpPr>
          <p:cNvPr id="5" name="矩形 4"/>
          <p:cNvSpPr/>
          <p:nvPr/>
        </p:nvSpPr>
        <p:spPr>
          <a:xfrm>
            <a:off x="1429337" y="2123479"/>
            <a:ext cx="68817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Lovelo Black" panose="02000000000000000000" pitchFamily="50" charset="0"/>
                <a:ea typeface="Microsoft YaHei UI" panose="020B0503020204020204" pitchFamily="34" charset="-122"/>
              </a:rPr>
              <a:t>Multiple l</a:t>
            </a:r>
            <a:r>
              <a:rPr lang="en-US" altLang="zh-CN" sz="2000" b="1" dirty="0" smtClean="0">
                <a:solidFill>
                  <a:srgbClr val="002060"/>
                </a:solidFill>
                <a:latin typeface="Lovelo Black" panose="02000000000000000000" pitchFamily="50" charset="0"/>
                <a:ea typeface="Microsoft YaHei UI" panose="020B0503020204020204" pitchFamily="34" charset="-122"/>
              </a:rPr>
              <a:t>anguage 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Including Chinese, English, and hopefully we add more in </a:t>
            </a:r>
            <a:r>
              <a:rPr lang="en-US" altLang="zh-CN" b="1" dirty="0" smtClean="0">
                <a:solidFill>
                  <a:srgbClr val="0020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future</a:t>
            </a:r>
            <a:endParaRPr lang="en-US" altLang="zh-CN" sz="2000" b="1" dirty="0">
              <a:solidFill>
                <a:srgbClr val="002060"/>
              </a:solidFill>
              <a:latin typeface="Lovelo Black" panose="02000000000000000000" pitchFamily="50" charset="0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29337" y="4578047"/>
            <a:ext cx="939739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Lovelo Black" panose="02000000000000000000" pitchFamily="50" charset="0"/>
                <a:ea typeface="Microsoft YaHei UI" panose="020B0503020204020204" pitchFamily="34" charset="-122"/>
              </a:rPr>
              <a:t>Lost ? Use GPS !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Never </a:t>
            </a:r>
            <a:r>
              <a:rPr lang="en-US" altLang="zh-CN" b="1" dirty="0">
                <a:solidFill>
                  <a:srgbClr val="0020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afraid of getting lost , we provide </a:t>
            </a:r>
            <a:r>
              <a:rPr lang="en-US" altLang="zh-CN" b="1" dirty="0" err="1">
                <a:solidFill>
                  <a:srgbClr val="0020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gps</a:t>
            </a:r>
            <a:r>
              <a:rPr lang="en-US" altLang="zh-CN" b="1" dirty="0">
                <a:solidFill>
                  <a:srgbClr val="0020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service for easing the </a:t>
            </a:r>
            <a:r>
              <a:rPr lang="en-US" altLang="zh-CN" b="1" dirty="0" smtClean="0">
                <a:solidFill>
                  <a:srgbClr val="0020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backpackers </a:t>
            </a:r>
            <a:endParaRPr lang="en-US" altLang="zh-CN" b="1" dirty="0">
              <a:solidFill>
                <a:srgbClr val="00206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1867" y="2962187"/>
            <a:ext cx="805778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Lovelo Black" panose="02000000000000000000" pitchFamily="50" charset="0"/>
                <a:ea typeface="Microsoft YaHei UI" panose="020B0503020204020204" pitchFamily="34" charset="-122"/>
              </a:rPr>
              <a:t>Hello affordable </a:t>
            </a:r>
            <a:r>
              <a:rPr lang="en-US" altLang="zh-CN" sz="2000" b="1" dirty="0">
                <a:solidFill>
                  <a:srgbClr val="002060"/>
                </a:solidFill>
                <a:latin typeface="Lovelo Black" panose="02000000000000000000" pitchFamily="50" charset="0"/>
                <a:ea typeface="Microsoft YaHei UI" panose="020B0503020204020204" pitchFamily="34" charset="-122"/>
              </a:rPr>
              <a:t>hotel </a:t>
            </a:r>
            <a:r>
              <a:rPr lang="en-US" altLang="zh-CN" sz="2000" b="1" dirty="0" smtClean="0">
                <a:solidFill>
                  <a:srgbClr val="002060"/>
                </a:solidFill>
                <a:latin typeface="Lovelo Black" panose="02000000000000000000" pitchFamily="50" charset="0"/>
                <a:ea typeface="Microsoft YaHei UI" panose="020B0503020204020204" pitchFamily="34" charset="-122"/>
              </a:rPr>
              <a:t>!</a:t>
            </a:r>
            <a:endParaRPr lang="en-US" altLang="zh-CN" sz="2000" b="1" dirty="0">
              <a:solidFill>
                <a:srgbClr val="002060"/>
              </a:solidFill>
              <a:latin typeface="Lovelo Black" panose="02000000000000000000" pitchFamily="50" charset="0"/>
              <a:ea typeface="Microsoft YaHei UI" panose="020B0503020204020204" pitchFamily="34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Say goodbye to pricey </a:t>
            </a:r>
            <a:r>
              <a:rPr lang="en-US" altLang="zh-CN" b="1" dirty="0" smtClean="0">
                <a:solidFill>
                  <a:srgbClr val="0020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hotel, </a:t>
            </a:r>
            <a:r>
              <a:rPr lang="en-US" altLang="zh-CN" b="1" dirty="0">
                <a:solidFill>
                  <a:srgbClr val="0020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we’ll provide the information about cheap inn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3000"/>
                    </a14:imgEffect>
                    <a14:imgEffect>
                      <a14:brightnessContrast brigh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15" y="2156538"/>
            <a:ext cx="609600" cy="67482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7" y="3880882"/>
            <a:ext cx="685800" cy="54221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1" y="5528294"/>
            <a:ext cx="593332" cy="55809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9" y="3005508"/>
            <a:ext cx="755123" cy="70123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8" y="4633400"/>
            <a:ext cx="715766" cy="68459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421867" y="3770117"/>
            <a:ext cx="993342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Lovelo Black" panose="02000000000000000000" pitchFamily="50" charset="0"/>
                <a:ea typeface="Microsoft YaHei UI" panose="020B0503020204020204" pitchFamily="34" charset="-122"/>
              </a:rPr>
              <a:t>Discover tourist spot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Finding tourist spot never been so </a:t>
            </a:r>
            <a:r>
              <a:rPr lang="en-US" altLang="zh-CN" b="1" dirty="0" smtClean="0">
                <a:solidFill>
                  <a:srgbClr val="0020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easy, </a:t>
            </a:r>
            <a:r>
              <a:rPr lang="en-US" altLang="zh-CN" b="1" dirty="0">
                <a:solidFill>
                  <a:srgbClr val="00206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you can find hidden gem information in our website </a:t>
            </a:r>
          </a:p>
        </p:txBody>
      </p:sp>
    </p:spTree>
    <p:extLst>
      <p:ext uri="{BB962C8B-B14F-4D97-AF65-F5344CB8AC3E}">
        <p14:creationId xmlns:p14="http://schemas.microsoft.com/office/powerpoint/2010/main" val="9424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邊形 5"/>
          <p:cNvSpPr/>
          <p:nvPr/>
        </p:nvSpPr>
        <p:spPr>
          <a:xfrm>
            <a:off x="-2" y="113016"/>
            <a:ext cx="5229547" cy="1551397"/>
          </a:xfrm>
          <a:custGeom>
            <a:avLst/>
            <a:gdLst>
              <a:gd name="connsiteX0" fmla="*/ 0 w 5784351"/>
              <a:gd name="connsiteY0" fmla="*/ 0 h 1375343"/>
              <a:gd name="connsiteX1" fmla="*/ 5096680 w 5784351"/>
              <a:gd name="connsiteY1" fmla="*/ 0 h 1375343"/>
              <a:gd name="connsiteX2" fmla="*/ 5784351 w 5784351"/>
              <a:gd name="connsiteY2" fmla="*/ 687672 h 1375343"/>
              <a:gd name="connsiteX3" fmla="*/ 5096680 w 5784351"/>
              <a:gd name="connsiteY3" fmla="*/ 1375343 h 1375343"/>
              <a:gd name="connsiteX4" fmla="*/ 0 w 5784351"/>
              <a:gd name="connsiteY4" fmla="*/ 1375343 h 1375343"/>
              <a:gd name="connsiteX5" fmla="*/ 0 w 5784351"/>
              <a:gd name="connsiteY5" fmla="*/ 0 h 1375343"/>
              <a:gd name="connsiteX0" fmla="*/ 0 w 5096680"/>
              <a:gd name="connsiteY0" fmla="*/ 0 h 1375343"/>
              <a:gd name="connsiteX1" fmla="*/ 5096680 w 5096680"/>
              <a:gd name="connsiteY1" fmla="*/ 0 h 1375343"/>
              <a:gd name="connsiteX2" fmla="*/ 3914454 w 5096680"/>
              <a:gd name="connsiteY2" fmla="*/ 687672 h 1375343"/>
              <a:gd name="connsiteX3" fmla="*/ 5096680 w 5096680"/>
              <a:gd name="connsiteY3" fmla="*/ 1375343 h 1375343"/>
              <a:gd name="connsiteX4" fmla="*/ 0 w 5096680"/>
              <a:gd name="connsiteY4" fmla="*/ 1375343 h 1375343"/>
              <a:gd name="connsiteX5" fmla="*/ 0 w 5096680"/>
              <a:gd name="connsiteY5" fmla="*/ 0 h 137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6680" h="1375343">
                <a:moveTo>
                  <a:pt x="0" y="0"/>
                </a:moveTo>
                <a:lnTo>
                  <a:pt x="5096680" y="0"/>
                </a:lnTo>
                <a:lnTo>
                  <a:pt x="3914454" y="687672"/>
                </a:lnTo>
                <a:lnTo>
                  <a:pt x="5096680" y="1375343"/>
                </a:lnTo>
                <a:lnTo>
                  <a:pt x="0" y="13753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-85669" y="472068"/>
            <a:ext cx="4174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L</a:t>
            </a:r>
            <a:r>
              <a:rPr lang="en-MY" sz="5400" dirty="0" smtClean="0">
                <a:solidFill>
                  <a:srgbClr val="753C1D"/>
                </a:solidFill>
                <a:latin typeface="Lovelo Black" panose="02000000000000000000" pitchFamily="50" charset="0"/>
              </a:rPr>
              <a:t>A</a:t>
            </a:r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Y</a:t>
            </a:r>
            <a:r>
              <a:rPr lang="en-MY" sz="5400" dirty="0" smtClean="0">
                <a:solidFill>
                  <a:srgbClr val="753C1D"/>
                </a:solidFill>
                <a:latin typeface="Lovelo Black" panose="02000000000000000000" pitchFamily="50" charset="0"/>
              </a:rPr>
              <a:t>O</a:t>
            </a:r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U</a:t>
            </a:r>
            <a:r>
              <a:rPr lang="en-MY" sz="5400" dirty="0" smtClean="0">
                <a:solidFill>
                  <a:srgbClr val="753C1D"/>
                </a:solidFill>
                <a:latin typeface="Lovelo Black" panose="02000000000000000000" pitchFamily="50" charset="0"/>
              </a:rPr>
              <a:t>T</a:t>
            </a:r>
            <a:endParaRPr lang="en-MY" sz="5400" dirty="0">
              <a:solidFill>
                <a:srgbClr val="EA3D14"/>
              </a:solidFill>
              <a:latin typeface="Lovelo Black" panose="02000000000000000000" pitchFamily="50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29" y="2023465"/>
            <a:ext cx="7258692" cy="443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邊形 5"/>
          <p:cNvSpPr/>
          <p:nvPr/>
        </p:nvSpPr>
        <p:spPr>
          <a:xfrm>
            <a:off x="-2" y="113016"/>
            <a:ext cx="5229547" cy="1551397"/>
          </a:xfrm>
          <a:custGeom>
            <a:avLst/>
            <a:gdLst>
              <a:gd name="connsiteX0" fmla="*/ 0 w 5784351"/>
              <a:gd name="connsiteY0" fmla="*/ 0 h 1375343"/>
              <a:gd name="connsiteX1" fmla="*/ 5096680 w 5784351"/>
              <a:gd name="connsiteY1" fmla="*/ 0 h 1375343"/>
              <a:gd name="connsiteX2" fmla="*/ 5784351 w 5784351"/>
              <a:gd name="connsiteY2" fmla="*/ 687672 h 1375343"/>
              <a:gd name="connsiteX3" fmla="*/ 5096680 w 5784351"/>
              <a:gd name="connsiteY3" fmla="*/ 1375343 h 1375343"/>
              <a:gd name="connsiteX4" fmla="*/ 0 w 5784351"/>
              <a:gd name="connsiteY4" fmla="*/ 1375343 h 1375343"/>
              <a:gd name="connsiteX5" fmla="*/ 0 w 5784351"/>
              <a:gd name="connsiteY5" fmla="*/ 0 h 1375343"/>
              <a:gd name="connsiteX0" fmla="*/ 0 w 5096680"/>
              <a:gd name="connsiteY0" fmla="*/ 0 h 1375343"/>
              <a:gd name="connsiteX1" fmla="*/ 5096680 w 5096680"/>
              <a:gd name="connsiteY1" fmla="*/ 0 h 1375343"/>
              <a:gd name="connsiteX2" fmla="*/ 3914454 w 5096680"/>
              <a:gd name="connsiteY2" fmla="*/ 687672 h 1375343"/>
              <a:gd name="connsiteX3" fmla="*/ 5096680 w 5096680"/>
              <a:gd name="connsiteY3" fmla="*/ 1375343 h 1375343"/>
              <a:gd name="connsiteX4" fmla="*/ 0 w 5096680"/>
              <a:gd name="connsiteY4" fmla="*/ 1375343 h 1375343"/>
              <a:gd name="connsiteX5" fmla="*/ 0 w 5096680"/>
              <a:gd name="connsiteY5" fmla="*/ 0 h 137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6680" h="1375343">
                <a:moveTo>
                  <a:pt x="0" y="0"/>
                </a:moveTo>
                <a:lnTo>
                  <a:pt x="5096680" y="0"/>
                </a:lnTo>
                <a:lnTo>
                  <a:pt x="3914454" y="687672"/>
                </a:lnTo>
                <a:lnTo>
                  <a:pt x="5096680" y="1375343"/>
                </a:lnTo>
                <a:lnTo>
                  <a:pt x="0" y="13753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-85669" y="472068"/>
            <a:ext cx="4174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5400" dirty="0" smtClean="0">
                <a:solidFill>
                  <a:srgbClr val="753C1D"/>
                </a:solidFill>
                <a:latin typeface="Lovelo Black" panose="02000000000000000000" pitchFamily="50" charset="0"/>
              </a:rPr>
              <a:t>P</a:t>
            </a:r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R</a:t>
            </a:r>
            <a:r>
              <a:rPr lang="en-MY" sz="5400" dirty="0" smtClean="0">
                <a:solidFill>
                  <a:srgbClr val="753C1D"/>
                </a:solidFill>
                <a:latin typeface="Lovelo Black" panose="02000000000000000000" pitchFamily="50" charset="0"/>
              </a:rPr>
              <a:t>O</a:t>
            </a:r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G</a:t>
            </a:r>
            <a:r>
              <a:rPr lang="en-MY" sz="5400" dirty="0" smtClean="0">
                <a:solidFill>
                  <a:srgbClr val="753C1D"/>
                </a:solidFill>
                <a:latin typeface="Lovelo Black" panose="02000000000000000000" pitchFamily="50" charset="0"/>
              </a:rPr>
              <a:t>R</a:t>
            </a:r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E</a:t>
            </a:r>
            <a:r>
              <a:rPr lang="en-MY" sz="5400" dirty="0" smtClean="0">
                <a:solidFill>
                  <a:srgbClr val="753C1D"/>
                </a:solidFill>
                <a:latin typeface="Lovelo Black" panose="02000000000000000000" pitchFamily="50" charset="0"/>
              </a:rPr>
              <a:t>S</a:t>
            </a:r>
            <a:r>
              <a:rPr lang="en-MY" sz="5400" dirty="0" smtClean="0">
                <a:solidFill>
                  <a:srgbClr val="EA3D14"/>
                </a:solidFill>
                <a:latin typeface="Lovelo Black" panose="02000000000000000000" pitchFamily="50" charset="0"/>
              </a:rPr>
              <a:t>S</a:t>
            </a:r>
            <a:endParaRPr lang="en-MY" sz="5400" dirty="0">
              <a:solidFill>
                <a:srgbClr val="EA3D14"/>
              </a:solidFill>
              <a:latin typeface="Lovelo Black" panose="02000000000000000000" pitchFamily="50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625318" y="2520126"/>
            <a:ext cx="9559010" cy="2367000"/>
            <a:chOff x="480679" y="2921923"/>
            <a:chExt cx="9559010" cy="2367000"/>
          </a:xfrm>
        </p:grpSpPr>
        <p:sp>
          <p:nvSpPr>
            <p:cNvPr id="20" name="橢圓 19"/>
            <p:cNvSpPr/>
            <p:nvPr/>
          </p:nvSpPr>
          <p:spPr>
            <a:xfrm>
              <a:off x="900013" y="3155102"/>
              <a:ext cx="109444" cy="1094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橢圓 21"/>
            <p:cNvSpPr/>
            <p:nvPr/>
          </p:nvSpPr>
          <p:spPr>
            <a:xfrm>
              <a:off x="875042" y="2921923"/>
              <a:ext cx="109444" cy="1094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橢圓 22"/>
            <p:cNvSpPr/>
            <p:nvPr/>
          </p:nvSpPr>
          <p:spPr>
            <a:xfrm>
              <a:off x="1300001" y="2977191"/>
              <a:ext cx="151855" cy="1621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橢圓 23"/>
            <p:cNvSpPr/>
            <p:nvPr/>
          </p:nvSpPr>
          <p:spPr>
            <a:xfrm>
              <a:off x="1195525" y="3196559"/>
              <a:ext cx="109444" cy="1094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橢圓 24"/>
            <p:cNvSpPr/>
            <p:nvPr/>
          </p:nvSpPr>
          <p:spPr>
            <a:xfrm>
              <a:off x="1039298" y="3643692"/>
              <a:ext cx="129407" cy="14097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橢圓 26"/>
            <p:cNvSpPr/>
            <p:nvPr/>
          </p:nvSpPr>
          <p:spPr>
            <a:xfrm>
              <a:off x="1578971" y="3124338"/>
              <a:ext cx="109444" cy="1094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橢圓 28"/>
            <p:cNvSpPr/>
            <p:nvPr/>
          </p:nvSpPr>
          <p:spPr>
            <a:xfrm>
              <a:off x="499064" y="3708766"/>
              <a:ext cx="109444" cy="1094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橢圓 29"/>
            <p:cNvSpPr/>
            <p:nvPr/>
          </p:nvSpPr>
          <p:spPr>
            <a:xfrm>
              <a:off x="552886" y="3941944"/>
              <a:ext cx="171984" cy="1719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橢圓 30"/>
            <p:cNvSpPr/>
            <p:nvPr/>
          </p:nvSpPr>
          <p:spPr>
            <a:xfrm>
              <a:off x="1391641" y="3500840"/>
              <a:ext cx="250159" cy="2501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橢圓 31"/>
            <p:cNvSpPr/>
            <p:nvPr/>
          </p:nvSpPr>
          <p:spPr>
            <a:xfrm>
              <a:off x="847233" y="4101739"/>
              <a:ext cx="109444" cy="1094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橢圓 32"/>
            <p:cNvSpPr/>
            <p:nvPr/>
          </p:nvSpPr>
          <p:spPr>
            <a:xfrm>
              <a:off x="1042371" y="3874967"/>
              <a:ext cx="330671" cy="3362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橢圓 34"/>
            <p:cNvSpPr/>
            <p:nvPr/>
          </p:nvSpPr>
          <p:spPr>
            <a:xfrm>
              <a:off x="680717" y="3393534"/>
              <a:ext cx="250159" cy="2501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＞形箭號 36"/>
            <p:cNvSpPr/>
            <p:nvPr/>
          </p:nvSpPr>
          <p:spPr>
            <a:xfrm>
              <a:off x="2004088" y="3130546"/>
              <a:ext cx="505094" cy="964281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手繪多邊形 37"/>
            <p:cNvSpPr/>
            <p:nvPr/>
          </p:nvSpPr>
          <p:spPr>
            <a:xfrm>
              <a:off x="2427850" y="4308841"/>
              <a:ext cx="1438243" cy="964272"/>
            </a:xfrm>
            <a:custGeom>
              <a:avLst/>
              <a:gdLst>
                <a:gd name="connsiteX0" fmla="*/ 0 w 1377531"/>
                <a:gd name="connsiteY0" fmla="*/ 0 h 964272"/>
                <a:gd name="connsiteX1" fmla="*/ 1377531 w 1377531"/>
                <a:gd name="connsiteY1" fmla="*/ 0 h 964272"/>
                <a:gd name="connsiteX2" fmla="*/ 1377531 w 1377531"/>
                <a:gd name="connsiteY2" fmla="*/ 964272 h 964272"/>
                <a:gd name="connsiteX3" fmla="*/ 0 w 1377531"/>
                <a:gd name="connsiteY3" fmla="*/ 964272 h 964272"/>
                <a:gd name="connsiteX4" fmla="*/ 0 w 1377531"/>
                <a:gd name="connsiteY4" fmla="*/ 0 h 96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531" h="964272">
                  <a:moveTo>
                    <a:pt x="0" y="0"/>
                  </a:moveTo>
                  <a:lnTo>
                    <a:pt x="1377531" y="0"/>
                  </a:lnTo>
                  <a:lnTo>
                    <a:pt x="1377531" y="964272"/>
                  </a:lnTo>
                  <a:lnTo>
                    <a:pt x="0" y="964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 smtClean="0"/>
                <a:t>Create  theme </a:t>
              </a:r>
              <a:endParaRPr lang="zh-TW" altLang="en-US" sz="2400" kern="1200" dirty="0"/>
            </a:p>
          </p:txBody>
        </p:sp>
        <p:sp>
          <p:nvSpPr>
            <p:cNvPr id="39" name="＞形箭號 38"/>
            <p:cNvSpPr/>
            <p:nvPr/>
          </p:nvSpPr>
          <p:spPr>
            <a:xfrm>
              <a:off x="3886714" y="3130546"/>
              <a:ext cx="505094" cy="964281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手繪多邊形 39"/>
            <p:cNvSpPr/>
            <p:nvPr/>
          </p:nvSpPr>
          <p:spPr>
            <a:xfrm>
              <a:off x="4370302" y="4324651"/>
              <a:ext cx="1377531" cy="964272"/>
            </a:xfrm>
            <a:custGeom>
              <a:avLst/>
              <a:gdLst>
                <a:gd name="connsiteX0" fmla="*/ 0 w 1377531"/>
                <a:gd name="connsiteY0" fmla="*/ 0 h 964272"/>
                <a:gd name="connsiteX1" fmla="*/ 1377531 w 1377531"/>
                <a:gd name="connsiteY1" fmla="*/ 0 h 964272"/>
                <a:gd name="connsiteX2" fmla="*/ 1377531 w 1377531"/>
                <a:gd name="connsiteY2" fmla="*/ 964272 h 964272"/>
                <a:gd name="connsiteX3" fmla="*/ 0 w 1377531"/>
                <a:gd name="connsiteY3" fmla="*/ 964272 h 964272"/>
                <a:gd name="connsiteX4" fmla="*/ 0 w 1377531"/>
                <a:gd name="connsiteY4" fmla="*/ 0 h 96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531" h="964272">
                  <a:moveTo>
                    <a:pt x="0" y="0"/>
                  </a:moveTo>
                  <a:lnTo>
                    <a:pt x="1377531" y="0"/>
                  </a:lnTo>
                  <a:lnTo>
                    <a:pt x="1377531" y="964272"/>
                  </a:lnTo>
                  <a:lnTo>
                    <a:pt x="0" y="964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 smtClean="0"/>
                <a:t>Gathered data</a:t>
              </a:r>
              <a:r>
                <a:rPr lang="en-US" altLang="zh-TW" sz="2800" kern="1200" dirty="0" smtClean="0"/>
                <a:t> </a:t>
              </a:r>
              <a:endParaRPr lang="zh-TW" altLang="en-US" sz="2800" kern="1200" dirty="0"/>
            </a:p>
          </p:txBody>
        </p:sp>
        <p:sp>
          <p:nvSpPr>
            <p:cNvPr id="41" name="＞形箭號 40"/>
            <p:cNvSpPr/>
            <p:nvPr/>
          </p:nvSpPr>
          <p:spPr>
            <a:xfrm>
              <a:off x="5769341" y="3130546"/>
              <a:ext cx="505094" cy="964281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手繪多邊形 41"/>
            <p:cNvSpPr/>
            <p:nvPr/>
          </p:nvSpPr>
          <p:spPr>
            <a:xfrm>
              <a:off x="6274437" y="4308841"/>
              <a:ext cx="1377531" cy="964272"/>
            </a:xfrm>
            <a:custGeom>
              <a:avLst/>
              <a:gdLst>
                <a:gd name="connsiteX0" fmla="*/ 0 w 1377531"/>
                <a:gd name="connsiteY0" fmla="*/ 0 h 964272"/>
                <a:gd name="connsiteX1" fmla="*/ 1377531 w 1377531"/>
                <a:gd name="connsiteY1" fmla="*/ 0 h 964272"/>
                <a:gd name="connsiteX2" fmla="*/ 1377531 w 1377531"/>
                <a:gd name="connsiteY2" fmla="*/ 964272 h 964272"/>
                <a:gd name="connsiteX3" fmla="*/ 0 w 1377531"/>
                <a:gd name="connsiteY3" fmla="*/ 964272 h 964272"/>
                <a:gd name="connsiteX4" fmla="*/ 0 w 1377531"/>
                <a:gd name="connsiteY4" fmla="*/ 0 h 96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531" h="964272">
                  <a:moveTo>
                    <a:pt x="0" y="0"/>
                  </a:moveTo>
                  <a:lnTo>
                    <a:pt x="1377531" y="0"/>
                  </a:lnTo>
                  <a:lnTo>
                    <a:pt x="1377531" y="964272"/>
                  </a:lnTo>
                  <a:lnTo>
                    <a:pt x="0" y="964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dirty="0"/>
                <a:t>Manifest </a:t>
              </a:r>
              <a:r>
                <a:rPr lang="en-US" altLang="zh-TW" sz="2400" dirty="0" smtClean="0"/>
                <a:t>website</a:t>
              </a:r>
              <a:endParaRPr lang="zh-TW" altLang="en-US" sz="2400" dirty="0"/>
            </a:p>
          </p:txBody>
        </p:sp>
        <p:sp>
          <p:nvSpPr>
            <p:cNvPr id="43" name="＞形箭號 42"/>
            <p:cNvSpPr/>
            <p:nvPr/>
          </p:nvSpPr>
          <p:spPr>
            <a:xfrm>
              <a:off x="7651968" y="3130546"/>
              <a:ext cx="505094" cy="964281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手繪多邊形 43"/>
            <p:cNvSpPr/>
            <p:nvPr/>
          </p:nvSpPr>
          <p:spPr>
            <a:xfrm>
              <a:off x="7870987" y="4324651"/>
              <a:ext cx="1863977" cy="964272"/>
            </a:xfrm>
            <a:custGeom>
              <a:avLst/>
              <a:gdLst>
                <a:gd name="connsiteX0" fmla="*/ 0 w 1377531"/>
                <a:gd name="connsiteY0" fmla="*/ 0 h 964272"/>
                <a:gd name="connsiteX1" fmla="*/ 1377531 w 1377531"/>
                <a:gd name="connsiteY1" fmla="*/ 0 h 964272"/>
                <a:gd name="connsiteX2" fmla="*/ 1377531 w 1377531"/>
                <a:gd name="connsiteY2" fmla="*/ 964272 h 964272"/>
                <a:gd name="connsiteX3" fmla="*/ 0 w 1377531"/>
                <a:gd name="connsiteY3" fmla="*/ 964272 h 964272"/>
                <a:gd name="connsiteX4" fmla="*/ 0 w 1377531"/>
                <a:gd name="connsiteY4" fmla="*/ 0 h 96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531" h="964272">
                  <a:moveTo>
                    <a:pt x="0" y="0"/>
                  </a:moveTo>
                  <a:lnTo>
                    <a:pt x="1377531" y="0"/>
                  </a:lnTo>
                  <a:lnTo>
                    <a:pt x="1377531" y="964272"/>
                  </a:lnTo>
                  <a:lnTo>
                    <a:pt x="0" y="96427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dirty="0" smtClean="0"/>
                <a:t>Merging front back end</a:t>
              </a:r>
              <a:endParaRPr lang="zh-TW" altLang="en-US" sz="2400" dirty="0"/>
            </a:p>
          </p:txBody>
        </p:sp>
        <p:sp>
          <p:nvSpPr>
            <p:cNvPr id="45" name="＞形箭號 44"/>
            <p:cNvSpPr/>
            <p:nvPr/>
          </p:nvSpPr>
          <p:spPr>
            <a:xfrm>
              <a:off x="9534595" y="3130546"/>
              <a:ext cx="505094" cy="964281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手繪多邊形 11"/>
            <p:cNvSpPr/>
            <p:nvPr/>
          </p:nvSpPr>
          <p:spPr>
            <a:xfrm>
              <a:off x="480679" y="3321743"/>
              <a:ext cx="1454053" cy="453414"/>
            </a:xfrm>
            <a:custGeom>
              <a:avLst/>
              <a:gdLst>
                <a:gd name="connsiteX0" fmla="*/ 0 w 1375878"/>
                <a:gd name="connsiteY0" fmla="*/ 0 h 453414"/>
                <a:gd name="connsiteX1" fmla="*/ 1375878 w 1375878"/>
                <a:gd name="connsiteY1" fmla="*/ 0 h 453414"/>
                <a:gd name="connsiteX2" fmla="*/ 1375878 w 1375878"/>
                <a:gd name="connsiteY2" fmla="*/ 453414 h 453414"/>
                <a:gd name="connsiteX3" fmla="*/ 0 w 1375878"/>
                <a:gd name="connsiteY3" fmla="*/ 453414 h 453414"/>
                <a:gd name="connsiteX4" fmla="*/ 0 w 1375878"/>
                <a:gd name="connsiteY4" fmla="*/ 0 h 453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878" h="453414">
                  <a:moveTo>
                    <a:pt x="0" y="0"/>
                  </a:moveTo>
                  <a:lnTo>
                    <a:pt x="1375878" y="0"/>
                  </a:lnTo>
                  <a:lnTo>
                    <a:pt x="1375878" y="453414"/>
                  </a:lnTo>
                  <a:lnTo>
                    <a:pt x="0" y="4534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800" kern="1200" dirty="0"/>
            </a:p>
          </p:txBody>
        </p:sp>
      </p:grpSp>
      <p:pic>
        <p:nvPicPr>
          <p:cNvPr id="110" name="圖片 10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47" y="2643718"/>
            <a:ext cx="815843" cy="1160807"/>
          </a:xfrm>
          <a:prstGeom prst="rect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</p:spPr>
      </p:pic>
      <p:pic>
        <p:nvPicPr>
          <p:cNvPr id="111" name="圖片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64" y="2726878"/>
            <a:ext cx="914400" cy="914400"/>
          </a:xfrm>
          <a:prstGeom prst="rect">
            <a:avLst/>
          </a:prstGeom>
        </p:spPr>
      </p:pic>
      <p:pic>
        <p:nvPicPr>
          <p:cNvPr id="112" name="圖片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37" y="2660379"/>
            <a:ext cx="1285375" cy="1051752"/>
          </a:xfrm>
          <a:prstGeom prst="rect">
            <a:avLst/>
          </a:prstGeom>
        </p:spPr>
      </p:pic>
      <p:pic>
        <p:nvPicPr>
          <p:cNvPr id="137" name="圖片 1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019" y="2788620"/>
            <a:ext cx="914400" cy="914400"/>
          </a:xfrm>
          <a:prstGeom prst="rect">
            <a:avLst/>
          </a:prstGeom>
        </p:spPr>
      </p:pic>
      <p:pic>
        <p:nvPicPr>
          <p:cNvPr id="139" name="圖片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830" y="2777263"/>
            <a:ext cx="914400" cy="914400"/>
          </a:xfrm>
          <a:prstGeom prst="rect">
            <a:avLst/>
          </a:prstGeom>
        </p:spPr>
      </p:pic>
      <p:sp>
        <p:nvSpPr>
          <p:cNvPr id="140" name="文字方塊 139"/>
          <p:cNvSpPr txBox="1"/>
          <p:nvPr/>
        </p:nvSpPr>
        <p:spPr>
          <a:xfrm>
            <a:off x="10330662" y="3983682"/>
            <a:ext cx="147231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dirty="0" smtClean="0"/>
              <a:t>DONE !!</a:t>
            </a:r>
            <a:endParaRPr lang="en-US" sz="2400" dirty="0"/>
          </a:p>
        </p:txBody>
      </p:sp>
      <p:sp>
        <p:nvSpPr>
          <p:cNvPr id="142" name="矩形 141"/>
          <p:cNvSpPr/>
          <p:nvPr/>
        </p:nvSpPr>
        <p:spPr>
          <a:xfrm>
            <a:off x="643703" y="3973682"/>
            <a:ext cx="1435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Brain</a:t>
            </a:r>
          </a:p>
          <a:p>
            <a:pPr algn="ctr"/>
            <a:r>
              <a:rPr lang="en-US" sz="2400" dirty="0" smtClean="0"/>
              <a:t>storming</a:t>
            </a:r>
          </a:p>
        </p:txBody>
      </p:sp>
      <p:pic>
        <p:nvPicPr>
          <p:cNvPr id="143" name="圖片 1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10" y="3595551"/>
            <a:ext cx="378362" cy="378362"/>
          </a:xfrm>
          <a:prstGeom prst="rect">
            <a:avLst/>
          </a:prstGeom>
        </p:spPr>
      </p:pic>
      <p:sp>
        <p:nvSpPr>
          <p:cNvPr id="144" name="矩形 143"/>
          <p:cNvSpPr/>
          <p:nvPr/>
        </p:nvSpPr>
        <p:spPr>
          <a:xfrm>
            <a:off x="3503919" y="3671046"/>
            <a:ext cx="251117" cy="235998"/>
          </a:xfrm>
          <a:prstGeom prst="rect">
            <a:avLst/>
          </a:prstGeom>
          <a:solidFill>
            <a:srgbClr val="FBDAA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矩形 144"/>
          <p:cNvSpPr/>
          <p:nvPr/>
        </p:nvSpPr>
        <p:spPr>
          <a:xfrm>
            <a:off x="5509810" y="3686526"/>
            <a:ext cx="251117" cy="235998"/>
          </a:xfrm>
          <a:prstGeom prst="rect">
            <a:avLst/>
          </a:prstGeom>
          <a:solidFill>
            <a:srgbClr val="FBDAA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矩形 145"/>
          <p:cNvSpPr/>
          <p:nvPr/>
        </p:nvSpPr>
        <p:spPr>
          <a:xfrm>
            <a:off x="7418233" y="3671046"/>
            <a:ext cx="251117" cy="235998"/>
          </a:xfrm>
          <a:prstGeom prst="rect">
            <a:avLst/>
          </a:prstGeom>
          <a:solidFill>
            <a:srgbClr val="FBDAA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矩形 146"/>
          <p:cNvSpPr/>
          <p:nvPr/>
        </p:nvSpPr>
        <p:spPr>
          <a:xfrm>
            <a:off x="9320173" y="3641278"/>
            <a:ext cx="251117" cy="235998"/>
          </a:xfrm>
          <a:prstGeom prst="rect">
            <a:avLst/>
          </a:prstGeom>
          <a:solidFill>
            <a:srgbClr val="FBDAA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2017</TotalTime>
  <Words>427</Words>
  <Application>Microsoft Office PowerPoint</Application>
  <PresentationFormat>寬螢幕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8" baseType="lpstr">
      <vt:lpstr>Lovelo Black</vt:lpstr>
      <vt:lpstr>Lovelo Line Bold</vt:lpstr>
      <vt:lpstr>Microsoft YaHei Light</vt:lpstr>
      <vt:lpstr>Microsoft YaHei UI</vt:lpstr>
      <vt:lpstr>华文中宋</vt:lpstr>
      <vt:lpstr>微軟正黑體</vt:lpstr>
      <vt:lpstr>Arial</vt:lpstr>
      <vt:lpstr>Calibri</vt:lpstr>
      <vt:lpstr>Calibri Light</vt:lpstr>
      <vt:lpstr>Gill Sans MT</vt:lpstr>
      <vt:lpstr>Lucida Handwriting</vt:lpstr>
      <vt:lpstr>Parcel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Go</dc:title>
  <dc:creator>YAN YU LOW</dc:creator>
  <cp:lastModifiedBy>YAN YU LOW</cp:lastModifiedBy>
  <cp:revision>61</cp:revision>
  <dcterms:created xsi:type="dcterms:W3CDTF">2017-04-17T16:16:57Z</dcterms:created>
  <dcterms:modified xsi:type="dcterms:W3CDTF">2017-04-20T20:57:05Z</dcterms:modified>
</cp:coreProperties>
</file>