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bluebackgo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52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026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026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62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3700463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92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0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80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5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7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86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3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57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fld id="{29DFBE75-EB19-4168-8F52-E71D72F8D5B9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170EB3C0-6B8A-41FE-A978-BB7004EAF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66054" y="4102662"/>
            <a:ext cx="52517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chemeClr val="accent5"/>
                </a:solidFill>
              </a:rPr>
              <a:t>組員</a:t>
            </a:r>
            <a:r>
              <a:rPr lang="en-US" altLang="zh-TW" sz="2500" dirty="0" smtClean="0">
                <a:solidFill>
                  <a:schemeClr val="accent5"/>
                </a:solidFill>
              </a:rPr>
              <a:t>:</a:t>
            </a:r>
          </a:p>
          <a:p>
            <a:r>
              <a:rPr lang="en-US" altLang="zh-TW" sz="2500" dirty="0" smtClean="0">
                <a:solidFill>
                  <a:schemeClr val="accent5"/>
                </a:solidFill>
              </a:rPr>
              <a:t>	</a:t>
            </a:r>
            <a:r>
              <a:rPr lang="zh-TW" altLang="en-US" sz="2500" dirty="0" smtClean="0">
                <a:solidFill>
                  <a:schemeClr val="accent5"/>
                </a:solidFill>
              </a:rPr>
              <a:t>楊明軒</a:t>
            </a:r>
            <a:endParaRPr lang="en-US" altLang="zh-TW" sz="2500" dirty="0" smtClean="0">
              <a:solidFill>
                <a:schemeClr val="accent5"/>
              </a:solidFill>
            </a:endParaRPr>
          </a:p>
          <a:p>
            <a:r>
              <a:rPr lang="en-US" altLang="zh-TW" sz="2500" dirty="0" smtClean="0">
                <a:solidFill>
                  <a:schemeClr val="accent5"/>
                </a:solidFill>
              </a:rPr>
              <a:t>	</a:t>
            </a:r>
            <a:r>
              <a:rPr lang="zh-TW" altLang="en-US" sz="2500" dirty="0" smtClean="0">
                <a:solidFill>
                  <a:schemeClr val="accent5"/>
                </a:solidFill>
              </a:rPr>
              <a:t>翁廷毅</a:t>
            </a:r>
            <a:endParaRPr lang="en-US" altLang="zh-TW" sz="2500" dirty="0" smtClean="0">
              <a:solidFill>
                <a:schemeClr val="accent5"/>
              </a:solidFill>
            </a:endParaRPr>
          </a:p>
          <a:p>
            <a:r>
              <a:rPr lang="en-US" altLang="zh-TW" sz="2500" dirty="0" smtClean="0">
                <a:solidFill>
                  <a:schemeClr val="accent5"/>
                </a:solidFill>
              </a:rPr>
              <a:t>	</a:t>
            </a:r>
            <a:r>
              <a:rPr lang="zh-TW" altLang="en-US" sz="2500" dirty="0" smtClean="0">
                <a:solidFill>
                  <a:schemeClr val="accent5"/>
                </a:solidFill>
              </a:rPr>
              <a:t>許毓哲</a:t>
            </a:r>
            <a:endParaRPr lang="zh-TW" altLang="en-US" sz="2500" dirty="0">
              <a:solidFill>
                <a:schemeClr val="accent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134" y="1054078"/>
            <a:ext cx="96744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網頁設計期末報告</a:t>
            </a:r>
            <a:r>
              <a:rPr lang="en-US" altLang="zh-TW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</a:t>
            </a:r>
            <a:r>
              <a:rPr lang="zh-TW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第十七組</a:t>
            </a:r>
            <a:endParaRPr lang="zh-TW" alt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096" y="2578370"/>
            <a:ext cx="86869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Name : </a:t>
            </a:r>
            <a:r>
              <a:rPr lang="zh-TW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借教室系統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2556" y="47351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背景動機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419" y="2568568"/>
            <a:ext cx="1143293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5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協助幫忙應用科技學院預借教室</a:t>
            </a:r>
            <a:r>
              <a:rPr lang="en-US" altLang="zh-TW" sz="5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5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器材</a:t>
            </a:r>
          </a:p>
          <a:p>
            <a:pPr algn="ctr"/>
            <a:r>
              <a:rPr lang="en-US" altLang="zh-TW" sz="5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5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數位化管理</a:t>
            </a:r>
          </a:p>
          <a:p>
            <a:pPr algn="ctr"/>
            <a:r>
              <a:rPr lang="en-US" altLang="zh-TW" sz="5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5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解決借教室發生紙本上衝突問題</a:t>
            </a:r>
            <a:endParaRPr lang="zh-TW" altLang="en-US" sz="5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49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2555" y="47351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網站規劃</a:t>
            </a:r>
          </a:p>
        </p:txBody>
      </p:sp>
      <p:sp>
        <p:nvSpPr>
          <p:cNvPr id="2" name="矩形 1"/>
          <p:cNvSpPr/>
          <p:nvPr/>
        </p:nvSpPr>
        <p:spPr>
          <a:xfrm>
            <a:off x="4454239" y="1255218"/>
            <a:ext cx="2468880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首頁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957" y="4184070"/>
            <a:ext cx="2468880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環境介紹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4665" y="4184070"/>
            <a:ext cx="2468880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實驗室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設備預定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83432" y="4184070"/>
            <a:ext cx="2468880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團隊介紹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48306" y="4184070"/>
            <a:ext cx="2468880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Connect us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2136371" y="2019991"/>
            <a:ext cx="3092334" cy="216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804756" y="2019989"/>
            <a:ext cx="764771" cy="216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068291" y="2019989"/>
            <a:ext cx="1571105" cy="216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648796" y="2019989"/>
            <a:ext cx="3816928" cy="216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2556" y="47351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團隊分工</a:t>
            </a:r>
          </a:p>
        </p:txBody>
      </p:sp>
      <p:sp>
        <p:nvSpPr>
          <p:cNvPr id="2" name="矩形 1"/>
          <p:cNvSpPr/>
          <p:nvPr/>
        </p:nvSpPr>
        <p:spPr>
          <a:xfrm>
            <a:off x="847898" y="2194251"/>
            <a:ext cx="106486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楊明軒 </a:t>
            </a:r>
            <a:r>
              <a:rPr lang="en-US" altLang="zh-TW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前端程式撰寫、程式檢測及修復</a:t>
            </a:r>
            <a:endParaRPr lang="en-US" altLang="zh-TW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翁廷毅 </a:t>
            </a:r>
            <a:r>
              <a:rPr lang="en-US" altLang="zh-TW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後端程式撰寫</a:t>
            </a:r>
            <a:endParaRPr lang="en-US" altLang="zh-TW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許毓哲 </a:t>
            </a:r>
            <a:r>
              <a:rPr lang="en-US" altLang="zh-TW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開發進度規劃、設計及文件撰寫</a:t>
            </a:r>
            <a:endParaRPr lang="zh-TW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1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2555" y="47351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開發進度</a:t>
            </a:r>
          </a:p>
        </p:txBody>
      </p:sp>
      <p:sp>
        <p:nvSpPr>
          <p:cNvPr id="3" name="矩形 2"/>
          <p:cNvSpPr/>
          <p:nvPr/>
        </p:nvSpPr>
        <p:spPr>
          <a:xfrm>
            <a:off x="2369454" y="1721255"/>
            <a:ext cx="7486345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5/08</a:t>
            </a:r>
            <a:r>
              <a:rPr lang="zh-TW" altLang="en-US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前 </a:t>
            </a:r>
            <a:r>
              <a:rPr lang="en-US" altLang="zh-TW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蒐集資料及技術測試</a:t>
            </a:r>
            <a:endParaRPr lang="en-US" altLang="zh-TW" sz="40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5/22</a:t>
            </a:r>
            <a:r>
              <a:rPr lang="zh-TW" altLang="en-US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前 </a:t>
            </a:r>
            <a:r>
              <a:rPr lang="en-US" altLang="zh-TW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完成網頁大致上的架構</a:t>
            </a:r>
            <a:endParaRPr lang="en-US" altLang="zh-TW" sz="40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6/05</a:t>
            </a:r>
            <a:r>
              <a:rPr lang="zh-TW" altLang="en-US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前 </a:t>
            </a:r>
            <a:r>
              <a:rPr lang="en-US" altLang="zh-TW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完成借教室系統</a:t>
            </a:r>
            <a:endParaRPr lang="en-US" altLang="zh-TW" sz="40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6/10</a:t>
            </a:r>
            <a:r>
              <a:rPr lang="zh-TW" altLang="en-US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前 </a:t>
            </a:r>
            <a:r>
              <a:rPr lang="en-US" altLang="zh-TW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完成剩餘功能</a:t>
            </a:r>
            <a:endParaRPr lang="zh-TW" altLang="en-US" sz="40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6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AF631859-B94A-4C2D-9735-28E091BAFC4B}" vid="{98952FB6-88D6-4BD4-BD1B-D77CF1E71C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116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微軟正黑體</vt:lpstr>
      <vt:lpstr>Arial</vt:lpstr>
      <vt:lpstr>佈景主題1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Ernie</dc:creator>
  <cp:lastModifiedBy>Ernie</cp:lastModifiedBy>
  <cp:revision>5</cp:revision>
  <dcterms:created xsi:type="dcterms:W3CDTF">2017-04-21T04:34:34Z</dcterms:created>
  <dcterms:modified xsi:type="dcterms:W3CDTF">2017-04-21T05:03:10Z</dcterms:modified>
</cp:coreProperties>
</file>