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45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0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1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4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24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2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84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44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1DAC-048F-46A5-8BDB-EB18169E2617}" type="datetimeFigureOut">
              <a:rPr lang="zh-TW" altLang="en-US" smtClean="0"/>
              <a:t>2017/6/3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5691" t="84306" r="19761" b="3573"/>
          <a:stretch/>
        </p:blipFill>
        <p:spPr>
          <a:xfrm>
            <a:off x="0" y="5683348"/>
            <a:ext cx="12192000" cy="11746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53803" y="965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81" y="2786221"/>
            <a:ext cx="6322100" cy="29019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14707" t="10363" r="15107" b="1151"/>
          <a:stretch/>
        </p:blipFill>
        <p:spPr>
          <a:xfrm>
            <a:off x="7736305" y="3326660"/>
            <a:ext cx="4369103" cy="309694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550" y="10148"/>
            <a:ext cx="8187638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691" t="84306" r="19761" b="3573"/>
          <a:stretch/>
        </p:blipFill>
        <p:spPr>
          <a:xfrm>
            <a:off x="0" y="5683348"/>
            <a:ext cx="12192000" cy="11746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0675" y="-221713"/>
            <a:ext cx="3883489" cy="24386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85" y="2511472"/>
            <a:ext cx="8730229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01" y="859016"/>
            <a:ext cx="9730059" cy="59989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003" y="-360290"/>
            <a:ext cx="5901439" cy="24386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14707" t="10363" r="15107" b="1151"/>
          <a:stretch/>
        </p:blipFill>
        <p:spPr>
          <a:xfrm>
            <a:off x="0" y="4025198"/>
            <a:ext cx="4369103" cy="309694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5711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383" y="-365064"/>
            <a:ext cx="5901439" cy="24386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3296" r="6290"/>
          <a:stretch/>
        </p:blipFill>
        <p:spPr>
          <a:xfrm>
            <a:off x="924909" y="1415313"/>
            <a:ext cx="2924828" cy="28723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2" r="31952" b="40959"/>
          <a:stretch/>
        </p:blipFill>
        <p:spPr>
          <a:xfrm>
            <a:off x="4624087" y="1449805"/>
            <a:ext cx="2625034" cy="2851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3509" r="3642" b="34211"/>
          <a:stretch/>
        </p:blipFill>
        <p:spPr>
          <a:xfrm>
            <a:off x="8068916" y="1576764"/>
            <a:ext cx="2985466" cy="2724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字方塊 10"/>
          <p:cNvSpPr txBox="1"/>
          <p:nvPr/>
        </p:nvSpPr>
        <p:spPr>
          <a:xfrm>
            <a:off x="1596419" y="41941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雅風體W3" panose="03000309000000000000" pitchFamily="65" charset="-120"/>
                <a:ea typeface="華康雅風體W3" panose="03000309000000000000" pitchFamily="65" charset="-120"/>
              </a:rPr>
              <a:t>楊明軒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11027" y="419413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雅風體W3" panose="03000309000000000000" pitchFamily="65" charset="-120"/>
                <a:ea typeface="華康雅風體W3" panose="03000309000000000000" pitchFamily="65" charset="-120"/>
              </a:rPr>
              <a:t>翁庭毅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842040" y="419413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雅風體W3" panose="03000309000000000000" pitchFamily="65" charset="-120"/>
                <a:ea typeface="華康雅風體W3" panose="03000309000000000000" pitchFamily="65" charset="-120"/>
              </a:rPr>
              <a:t>許毓哲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720" y="4887255"/>
            <a:ext cx="2780017" cy="115224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404" y="4882314"/>
            <a:ext cx="2475191" cy="78645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938" y="4884207"/>
            <a:ext cx="2780017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783" y="-413191"/>
            <a:ext cx="5901439" cy="24386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4707" t="10363" r="15107" b="1151"/>
          <a:stretch/>
        </p:blipFill>
        <p:spPr>
          <a:xfrm>
            <a:off x="7628021" y="3761060"/>
            <a:ext cx="4369103" cy="309694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38" y="2322984"/>
            <a:ext cx="11790686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782" y="-449285"/>
            <a:ext cx="5901439" cy="24386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6741" t="10526" r="16494"/>
          <a:stretch/>
        </p:blipFill>
        <p:spPr>
          <a:xfrm>
            <a:off x="6184234" y="1496648"/>
            <a:ext cx="5582652" cy="42063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40" y="1873699"/>
            <a:ext cx="5419814" cy="4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100" y="-417169"/>
            <a:ext cx="6561642" cy="22820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6556" t="14639" r="16772" b="9703"/>
          <a:stretch/>
        </p:blipFill>
        <p:spPr>
          <a:xfrm>
            <a:off x="6213803" y="1576136"/>
            <a:ext cx="5544309" cy="35372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21" y="1864894"/>
            <a:ext cx="5620999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194" y="-473348"/>
            <a:ext cx="5901439" cy="24386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" y="2675126"/>
            <a:ext cx="11076200" cy="56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77" y="2538907"/>
            <a:ext cx="7821846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</Words>
  <Application>Microsoft Office PowerPoint</Application>
  <PresentationFormat>寬螢幕</PresentationFormat>
  <Paragraphs>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華康雅風體W3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李珮怡</dc:creator>
  <cp:lastModifiedBy>李珮怡</cp:lastModifiedBy>
  <cp:revision>22</cp:revision>
  <dcterms:created xsi:type="dcterms:W3CDTF">2017-06-03T12:52:43Z</dcterms:created>
  <dcterms:modified xsi:type="dcterms:W3CDTF">2017-06-03T15:18:06Z</dcterms:modified>
</cp:coreProperties>
</file>