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37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DAC-048F-46A5-8BDB-EB18169E2617}" type="datetimeFigureOut">
              <a:rPr lang="zh-TW" altLang="en-US" smtClean="0"/>
              <a:t>2017/6/4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D93B-B870-4091-9213-E143F52CA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45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DAC-048F-46A5-8BDB-EB18169E2617}" type="datetimeFigureOut">
              <a:rPr lang="zh-TW" altLang="en-US" smtClean="0"/>
              <a:t>2017/6/4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D93B-B870-4091-9213-E143F52CA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00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DAC-048F-46A5-8BDB-EB18169E2617}" type="datetimeFigureOut">
              <a:rPr lang="zh-TW" altLang="en-US" smtClean="0"/>
              <a:t>2017/6/4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D93B-B870-4091-9213-E143F52CA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01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DAC-048F-46A5-8BDB-EB18169E2617}" type="datetimeFigureOut">
              <a:rPr lang="zh-TW" altLang="en-US" smtClean="0"/>
              <a:t>2017/6/4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D93B-B870-4091-9213-E143F52CA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30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DAC-048F-46A5-8BDB-EB18169E2617}" type="datetimeFigureOut">
              <a:rPr lang="zh-TW" altLang="en-US" smtClean="0"/>
              <a:t>2017/6/4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D93B-B870-4091-9213-E143F52CA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43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DAC-048F-46A5-8BDB-EB18169E2617}" type="datetimeFigureOut">
              <a:rPr lang="zh-TW" altLang="en-US" smtClean="0"/>
              <a:t>2017/6/4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D93B-B870-4091-9213-E143F52CA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14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DAC-048F-46A5-8BDB-EB18169E2617}" type="datetimeFigureOut">
              <a:rPr lang="zh-TW" altLang="en-US" smtClean="0"/>
              <a:t>2017/6/4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D93B-B870-4091-9213-E143F52CA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00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DAC-048F-46A5-8BDB-EB18169E2617}" type="datetimeFigureOut">
              <a:rPr lang="zh-TW" altLang="en-US" smtClean="0"/>
              <a:t>2017/6/4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D93B-B870-4091-9213-E143F52CA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24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DAC-048F-46A5-8BDB-EB18169E2617}" type="datetimeFigureOut">
              <a:rPr lang="zh-TW" altLang="en-US" smtClean="0"/>
              <a:t>2017/6/4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D93B-B870-4091-9213-E143F52CA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526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DAC-048F-46A5-8BDB-EB18169E2617}" type="datetimeFigureOut">
              <a:rPr lang="zh-TW" altLang="en-US" smtClean="0"/>
              <a:t>2017/6/4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D93B-B870-4091-9213-E143F52CA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84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1DAC-048F-46A5-8BDB-EB18169E2617}" type="datetimeFigureOut">
              <a:rPr lang="zh-TW" altLang="en-US" smtClean="0"/>
              <a:t>2017/6/4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D93B-B870-4091-9213-E143F52CA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44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1DAC-048F-46A5-8BDB-EB18169E2617}" type="datetimeFigureOut">
              <a:rPr lang="zh-TW" altLang="en-US" smtClean="0"/>
              <a:t>2017/6/4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1D93B-B870-4091-9213-E143F52CA4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3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g"/><Relationship Id="rId10" Type="http://schemas.openxmlformats.org/officeDocument/2006/relationships/image" Target="../media/image16.png"/><Relationship Id="rId4" Type="http://schemas.openxmlformats.org/officeDocument/2006/relationships/image" Target="../media/image10.jp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15691" t="84306" r="19761" b="3573"/>
          <a:stretch/>
        </p:blipFill>
        <p:spPr>
          <a:xfrm>
            <a:off x="0" y="5683348"/>
            <a:ext cx="12192000" cy="117465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253803" y="9659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l="14707" t="10363" r="15107" b="1151"/>
          <a:stretch/>
        </p:blipFill>
        <p:spPr>
          <a:xfrm>
            <a:off x="7736305" y="3326660"/>
            <a:ext cx="4369103" cy="309694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550" y="10148"/>
            <a:ext cx="8187638" cy="1865538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807647" y="2831453"/>
            <a:ext cx="42883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第</a:t>
            </a:r>
            <a:r>
              <a:rPr lang="en-US" altLang="zh-TW" sz="3200" b="1" dirty="0" smtClean="0">
                <a:solidFill>
                  <a:srgbClr val="FF0000"/>
                </a:solidFill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17</a:t>
            </a:r>
            <a:r>
              <a:rPr lang="zh-TW" altLang="en-US" sz="3200" b="1" dirty="0" smtClean="0">
                <a:solidFill>
                  <a:srgbClr val="FF0000"/>
                </a:solidFill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組</a:t>
            </a:r>
            <a:r>
              <a:rPr lang="en-US" altLang="zh-TW" sz="3200" b="1" dirty="0" smtClean="0">
                <a:solidFill>
                  <a:srgbClr val="FF0000"/>
                </a:solidFill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–</a:t>
            </a:r>
            <a:r>
              <a:rPr lang="zh-TW" altLang="en-US" sz="3200" b="1" dirty="0" smtClean="0">
                <a:solidFill>
                  <a:schemeClr val="accent5">
                    <a:lumMod val="50000"/>
                  </a:schemeClr>
                </a:solidFill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組員</a:t>
            </a:r>
            <a:r>
              <a:rPr lang="zh-TW" altLang="en-US" sz="4000" b="1" dirty="0" smtClean="0">
                <a:solidFill>
                  <a:schemeClr val="accent5">
                    <a:lumMod val="50000"/>
                  </a:schemeClr>
                </a:solidFill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：</a:t>
            </a:r>
            <a:endParaRPr lang="en-US" altLang="zh-TW" sz="4000" b="1" dirty="0" smtClean="0">
              <a:solidFill>
                <a:schemeClr val="accent5">
                  <a:lumMod val="50000"/>
                </a:schemeClr>
              </a:solidFill>
              <a:latin typeface="華康秀風體W3(P)" panose="03000300000000000000" pitchFamily="66" charset="-120"/>
              <a:ea typeface="華康秀風體W3(P)" panose="03000300000000000000" pitchFamily="66" charset="-120"/>
            </a:endParaRPr>
          </a:p>
          <a:p>
            <a:r>
              <a:rPr lang="zh-TW" altLang="en-US" sz="4000" b="1" dirty="0" smtClean="0">
                <a:solidFill>
                  <a:schemeClr val="accent5">
                    <a:lumMod val="50000"/>
                  </a:schemeClr>
                </a:solidFill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　　　　　楊明軒</a:t>
            </a:r>
            <a:endParaRPr lang="en-US" altLang="zh-TW" sz="4000" b="1" dirty="0" smtClean="0">
              <a:solidFill>
                <a:schemeClr val="accent5">
                  <a:lumMod val="50000"/>
                </a:schemeClr>
              </a:solidFill>
              <a:latin typeface="華康秀風體W3(P)" panose="03000300000000000000" pitchFamily="66" charset="-120"/>
              <a:ea typeface="華康秀風體W3(P)" panose="03000300000000000000" pitchFamily="66" charset="-120"/>
            </a:endParaRPr>
          </a:p>
          <a:p>
            <a:r>
              <a:rPr lang="zh-TW" altLang="en-US" sz="4000" b="1" dirty="0" smtClean="0">
                <a:solidFill>
                  <a:schemeClr val="accent5">
                    <a:lumMod val="50000"/>
                  </a:schemeClr>
                </a:solidFill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　　　　　翁廷毅</a:t>
            </a:r>
            <a:endParaRPr lang="en-US" altLang="zh-TW" sz="4000" b="1" dirty="0" smtClean="0">
              <a:solidFill>
                <a:schemeClr val="accent5">
                  <a:lumMod val="50000"/>
                </a:schemeClr>
              </a:solidFill>
              <a:latin typeface="華康秀風體W3(P)" panose="03000300000000000000" pitchFamily="66" charset="-120"/>
              <a:ea typeface="華康秀風體W3(P)" panose="03000300000000000000" pitchFamily="66" charset="-120"/>
            </a:endParaRPr>
          </a:p>
          <a:p>
            <a:r>
              <a:rPr lang="zh-TW" altLang="en-US" sz="4000" b="1" dirty="0" smtClean="0">
                <a:solidFill>
                  <a:schemeClr val="accent5">
                    <a:lumMod val="50000"/>
                  </a:schemeClr>
                </a:solidFill>
                <a:latin typeface="華康秀風體W3(P)" panose="03000300000000000000" pitchFamily="66" charset="-120"/>
                <a:ea typeface="華康秀風體W3(P)" panose="03000300000000000000" pitchFamily="66" charset="-120"/>
              </a:rPr>
              <a:t>　　　　　許毓哲</a:t>
            </a:r>
            <a:endParaRPr lang="zh-TW" altLang="en-US" sz="4000" b="1" dirty="0">
              <a:solidFill>
                <a:schemeClr val="accent5">
                  <a:lumMod val="50000"/>
                </a:schemeClr>
              </a:solidFill>
              <a:latin typeface="華康秀風體W3(P)" panose="03000300000000000000" pitchFamily="66" charset="-120"/>
              <a:ea typeface="華康秀風體W3(P)" panose="030003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773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5691" t="84306" r="19761" b="3573"/>
          <a:stretch/>
        </p:blipFill>
        <p:spPr>
          <a:xfrm>
            <a:off x="0" y="5683348"/>
            <a:ext cx="12192000" cy="11746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0675" y="-221713"/>
            <a:ext cx="3883489" cy="243861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885" y="2511472"/>
            <a:ext cx="8730229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01" y="859016"/>
            <a:ext cx="9730059" cy="599898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2003" y="-360290"/>
            <a:ext cx="5901439" cy="243861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/>
          <a:srcRect l="14707" t="10363" r="15107" b="1151"/>
          <a:stretch/>
        </p:blipFill>
        <p:spPr>
          <a:xfrm>
            <a:off x="0" y="4025198"/>
            <a:ext cx="4369103" cy="309694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25711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6383" y="-365064"/>
            <a:ext cx="5901439" cy="243861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8" t="13296" r="6290"/>
          <a:stretch/>
        </p:blipFill>
        <p:spPr>
          <a:xfrm>
            <a:off x="924909" y="1415313"/>
            <a:ext cx="2924828" cy="28723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2" r="31952" b="40959"/>
          <a:stretch/>
        </p:blipFill>
        <p:spPr>
          <a:xfrm>
            <a:off x="4624087" y="1449805"/>
            <a:ext cx="2625034" cy="28514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t="3509" r="3642" b="34211"/>
          <a:stretch/>
        </p:blipFill>
        <p:spPr>
          <a:xfrm>
            <a:off x="8068916" y="1576764"/>
            <a:ext cx="2985466" cy="27245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720" y="4887255"/>
            <a:ext cx="2780017" cy="115224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8404" y="4882314"/>
            <a:ext cx="2475191" cy="786452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5938" y="4884207"/>
            <a:ext cx="2780017" cy="115834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099" y="4136310"/>
            <a:ext cx="1761897" cy="90228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1067" y="4136310"/>
            <a:ext cx="1755800" cy="9022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54337" y="4136310"/>
            <a:ext cx="1755800" cy="9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7783" y="-413191"/>
            <a:ext cx="5901439" cy="24386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4707" t="10363" r="15107" b="1151"/>
          <a:stretch/>
        </p:blipFill>
        <p:spPr>
          <a:xfrm>
            <a:off x="7628021" y="3761060"/>
            <a:ext cx="4369103" cy="309694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38" y="2322984"/>
            <a:ext cx="11790686" cy="16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7782" y="-449285"/>
            <a:ext cx="5901439" cy="243861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6741" t="10526" r="16494"/>
          <a:stretch/>
        </p:blipFill>
        <p:spPr>
          <a:xfrm>
            <a:off x="6184234" y="1496648"/>
            <a:ext cx="5582652" cy="42063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40" y="1873699"/>
            <a:ext cx="5419814" cy="41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6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100" y="-417169"/>
            <a:ext cx="6561642" cy="228206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6556" t="14639" r="16772" b="9703"/>
          <a:stretch/>
        </p:blipFill>
        <p:spPr>
          <a:xfrm>
            <a:off x="6213803" y="1576136"/>
            <a:ext cx="5544309" cy="35372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21" y="1864894"/>
            <a:ext cx="5620999" cy="22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4194" y="-473348"/>
            <a:ext cx="5901439" cy="243861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43" y="2675126"/>
            <a:ext cx="11076200" cy="568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77" y="2538907"/>
            <a:ext cx="7821846" cy="17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</Words>
  <Application>Microsoft Office PowerPoint</Application>
  <PresentationFormat>寬螢幕</PresentationFormat>
  <Paragraphs>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華康秀風體W3(P)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李珮怡</dc:creator>
  <cp:lastModifiedBy>李珮怡</cp:lastModifiedBy>
  <cp:revision>23</cp:revision>
  <dcterms:created xsi:type="dcterms:W3CDTF">2017-06-03T12:52:43Z</dcterms:created>
  <dcterms:modified xsi:type="dcterms:W3CDTF">2017-06-04T01:43:05Z</dcterms:modified>
</cp:coreProperties>
</file>