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74913" y="1512277"/>
            <a:ext cx="8915399" cy="2262781"/>
          </a:xfrm>
        </p:spPr>
        <p:txBody>
          <a:bodyPr/>
          <a:lstStyle/>
          <a:p>
            <a:r>
              <a:rPr lang="zh-TW" altLang="en-US" b="1" dirty="0" smtClean="0"/>
              <a:t>訂單系</a:t>
            </a:r>
            <a:r>
              <a:rPr lang="zh-TW" altLang="en-US" b="1" dirty="0"/>
              <a:t>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9213" y="4035669"/>
            <a:ext cx="8915399" cy="186799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Team 18</a:t>
            </a:r>
          </a:p>
          <a:p>
            <a:r>
              <a:rPr lang="en-US" altLang="zh-TW" dirty="0" smtClean="0"/>
              <a:t>Member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B10209048</a:t>
            </a:r>
            <a:r>
              <a:rPr lang="zh-TW" altLang="en-US" dirty="0" smtClean="0"/>
              <a:t> 謝政憲</a:t>
            </a:r>
            <a:endParaRPr lang="en-US" altLang="zh-TW" dirty="0" smtClean="0"/>
          </a:p>
          <a:p>
            <a:r>
              <a:rPr lang="en-US" altLang="zh-TW" dirty="0"/>
              <a:t>	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B10330431</a:t>
            </a:r>
            <a:r>
              <a:rPr lang="zh-TW" altLang="en-US" dirty="0" smtClean="0"/>
              <a:t> 許雅婷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B10330318</a:t>
            </a:r>
            <a:r>
              <a:rPr lang="zh-TW" altLang="en-US" dirty="0" smtClean="0"/>
              <a:t> 張曉薇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686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45325" y="3094340"/>
            <a:ext cx="8911687" cy="769254"/>
          </a:xfrm>
        </p:spPr>
        <p:txBody>
          <a:bodyPr/>
          <a:lstStyle/>
          <a:p>
            <a:r>
              <a:rPr lang="zh-TW" altLang="en-US" b="1" dirty="0" smtClean="0"/>
              <a:t>學期目標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41612" y="1760000"/>
            <a:ext cx="8915400" cy="952500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希望能讓使用者更便利的使用訂單系統來做選購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 smtClean="0"/>
              <a:t>開發動機</a:t>
            </a:r>
            <a:endParaRPr lang="zh-TW" altLang="en-US" b="1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741612" y="4134067"/>
            <a:ext cx="8915400" cy="2118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會員註冊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會員登入登出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下訂單、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PO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訂單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526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團隊介紹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48292" y="1868754"/>
            <a:ext cx="3649053" cy="720969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組長：</a:t>
            </a:r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Singo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Bar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358" y="2901461"/>
            <a:ext cx="3790042" cy="286227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629400" y="83304"/>
            <a:ext cx="3982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組員：張曉薇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102" y="838199"/>
            <a:ext cx="2133601" cy="213360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807569" y="3209745"/>
            <a:ext cx="1433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許雅婷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102" y="3921370"/>
            <a:ext cx="2022231" cy="269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時程規劃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03485"/>
            <a:ext cx="8915400" cy="4407737"/>
          </a:xfrm>
        </p:spPr>
        <p:txBody>
          <a:bodyPr/>
          <a:lstStyle/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04/27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─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討論網站架構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05/04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─第一次小組開會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05/11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─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第二次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小組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05/18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─檢查個人製作部分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05/25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─第三次小組開會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06/01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─最終網頁確認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06/08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─網頁完成日期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403273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</TotalTime>
  <Words>85</Words>
  <Application>Microsoft Office PowerPoint</Application>
  <PresentationFormat>寬螢幕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標楷體</vt:lpstr>
      <vt:lpstr>Arial</vt:lpstr>
      <vt:lpstr>Century Gothic</vt:lpstr>
      <vt:lpstr>Wingdings 3</vt:lpstr>
      <vt:lpstr>絲縷</vt:lpstr>
      <vt:lpstr>訂單系統</vt:lpstr>
      <vt:lpstr>學期目標</vt:lpstr>
      <vt:lpstr>團隊介紹</vt:lpstr>
      <vt:lpstr>時程規劃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訂單系統</dc:title>
  <dc:creator>orz514819</dc:creator>
  <cp:lastModifiedBy>orz514819</cp:lastModifiedBy>
  <cp:revision>10</cp:revision>
  <dcterms:created xsi:type="dcterms:W3CDTF">2017-04-27T01:53:36Z</dcterms:created>
  <dcterms:modified xsi:type="dcterms:W3CDTF">2017-04-28T01:03:41Z</dcterms:modified>
</cp:coreProperties>
</file>