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21" Type="http://schemas.openxmlformats.org/officeDocument/2006/relationships/font" Target="fonts/CenturyGothic-regular.fntdata"/><Relationship Id="rId13" Type="http://schemas.openxmlformats.org/officeDocument/2006/relationships/font" Target="fonts/Montserrat-regular.fntdata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www.openrice.com/zh/hongko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2291108" y="162102"/>
            <a:ext cx="94488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YOU WANT TO EAT IN TAIPEI</a:t>
            </a:r>
            <a:endParaRPr b="0" i="0" sz="4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8794569" y="3086089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01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小組成員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B10509025 李浚謙</a:t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B10509027 李偉鴻</a:t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B10509022 張家齊</a:t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B10509016 汪君桓 </a:t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開發動機</a:t>
            </a:r>
            <a:b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2057404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想吃好東西但又想不到要吃什麼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目的是為了能名快速尋找附近有什麼東西能吃。無論想吃到中式,西式,日式或者其他的餐廳都能夠在網站裡看得到</a:t>
            </a:r>
            <a:r>
              <a:rPr lang="en-US" sz="2400"/>
              <a:t>，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也能夠看到餐廳的價格以及是餐廳的服務。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/>
              <a:t>	　用戶有一個吃貨的社交平台，寫寫日誌或食評，而他們可以更快知道身邊的美食，還有可以認識更多與自己品味相近的人。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825" y="4956725"/>
            <a:ext cx="2590800" cy="7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7747225" y="5533800"/>
            <a:ext cx="4219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參考</a:t>
            </a:r>
            <a:r>
              <a:rPr lang="en-US" sz="1200" u="sng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https://www.openrice.com/zh/hongkong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946400" y="764375"/>
            <a:ext cx="2559900" cy="1240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網頁內容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2101800" y="1204050"/>
            <a:ext cx="5803800" cy="3390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11790" l="7960" r="-7959" t="-11790"/>
          <a:stretch/>
        </p:blipFill>
        <p:spPr>
          <a:xfrm>
            <a:off x="2101800" y="1077487"/>
            <a:ext cx="3482541" cy="273974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34392" y="2495721"/>
            <a:ext cx="2555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餐廳分類</a:t>
            </a:r>
            <a:endParaRPr sz="3600"/>
          </a:p>
        </p:txBody>
      </p:sp>
      <p:sp>
        <p:nvSpPr>
          <p:cNvPr id="164" name="Shape 164"/>
          <p:cNvSpPr/>
          <p:nvPr/>
        </p:nvSpPr>
        <p:spPr>
          <a:xfrm>
            <a:off x="2101800" y="4783613"/>
            <a:ext cx="1023900" cy="996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中式</a:t>
            </a:r>
            <a:endParaRPr sz="2400"/>
          </a:p>
        </p:txBody>
      </p:sp>
      <p:sp>
        <p:nvSpPr>
          <p:cNvPr id="165" name="Shape 165"/>
          <p:cNvSpPr/>
          <p:nvPr/>
        </p:nvSpPr>
        <p:spPr>
          <a:xfrm>
            <a:off x="3296750" y="4783613"/>
            <a:ext cx="1023900" cy="996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日</a:t>
            </a:r>
            <a:r>
              <a:rPr lang="en-US" sz="2400"/>
              <a:t>式</a:t>
            </a:r>
            <a:endParaRPr sz="2400"/>
          </a:p>
        </p:txBody>
      </p:sp>
      <p:sp>
        <p:nvSpPr>
          <p:cNvPr id="166" name="Shape 166"/>
          <p:cNvSpPr/>
          <p:nvPr/>
        </p:nvSpPr>
        <p:spPr>
          <a:xfrm>
            <a:off x="4491700" y="4783613"/>
            <a:ext cx="1023900" cy="996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韓</a:t>
            </a:r>
            <a:r>
              <a:rPr lang="en-US" sz="2400"/>
              <a:t>式</a:t>
            </a:r>
            <a:endParaRPr sz="2400"/>
          </a:p>
        </p:txBody>
      </p:sp>
      <p:sp>
        <p:nvSpPr>
          <p:cNvPr id="167" name="Shape 167"/>
          <p:cNvSpPr/>
          <p:nvPr/>
        </p:nvSpPr>
        <p:spPr>
          <a:xfrm>
            <a:off x="5686650" y="4783613"/>
            <a:ext cx="1023900" cy="996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西</a:t>
            </a:r>
            <a:r>
              <a:rPr lang="en-US" sz="2400"/>
              <a:t>式</a:t>
            </a:r>
            <a:endParaRPr sz="2400"/>
          </a:p>
        </p:txBody>
      </p:sp>
      <p:sp>
        <p:nvSpPr>
          <p:cNvPr id="168" name="Shape 168"/>
          <p:cNvSpPr/>
          <p:nvPr/>
        </p:nvSpPr>
        <p:spPr>
          <a:xfrm>
            <a:off x="6881600" y="4783613"/>
            <a:ext cx="1023900" cy="996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其他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946400" y="764375"/>
            <a:ext cx="2559900" cy="1240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網頁內容</a:t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1166425" y="764375"/>
            <a:ext cx="50355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</a:rPr>
              <a:t>餐廳菜單介紹</a:t>
            </a:r>
            <a:endParaRPr sz="6000">
              <a:solidFill>
                <a:srgbClr val="FFFFFF"/>
              </a:solidFill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213" y="2004875"/>
            <a:ext cx="32099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946400" y="764375"/>
            <a:ext cx="2559900" cy="1293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網頁內容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808400" y="676625"/>
            <a:ext cx="76125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3F3F3"/>
                </a:solidFill>
              </a:rPr>
              <a:t>含標記的Google地圖</a:t>
            </a:r>
            <a:endParaRPr sz="60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</a:rPr>
              <a:t>(可能加入的功能)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00" y="2057375"/>
            <a:ext cx="5966799" cy="440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開發規劃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509451" y="2220686"/>
            <a:ext cx="2939143" cy="103196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訂定網站主題 4/12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467505" y="2220686"/>
            <a:ext cx="2939100" cy="1032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各餐廳資料收集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8251371" y="2220686"/>
            <a:ext cx="2939143" cy="103196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網站版面設計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8251371" y="3912325"/>
            <a:ext cx="2939143" cy="103196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製作HomePage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467496" y="3912324"/>
            <a:ext cx="2939143" cy="103196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製作內容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509450" y="3912324"/>
            <a:ext cx="2939143" cy="103196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繳交期末</a:t>
            </a:r>
            <a:endParaRPr i="0" sz="18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94" name="Shape 194"/>
          <p:cNvCxnSpPr>
            <a:stCxn id="188" idx="6"/>
            <a:endCxn id="189" idx="2"/>
          </p:cNvCxnSpPr>
          <p:nvPr/>
        </p:nvCxnSpPr>
        <p:spPr>
          <a:xfrm>
            <a:off x="3448594" y="2736668"/>
            <a:ext cx="10188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Shape 195"/>
          <p:cNvCxnSpPr/>
          <p:nvPr/>
        </p:nvCxnSpPr>
        <p:spPr>
          <a:xfrm>
            <a:off x="7410993" y="2736668"/>
            <a:ext cx="849086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Shape 196"/>
          <p:cNvCxnSpPr>
            <a:stCxn id="192" idx="2"/>
            <a:endCxn id="193" idx="6"/>
          </p:cNvCxnSpPr>
          <p:nvPr/>
        </p:nvCxnSpPr>
        <p:spPr>
          <a:xfrm rot="10800000">
            <a:off x="3448696" y="4428306"/>
            <a:ext cx="10188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Shape 197"/>
          <p:cNvCxnSpPr>
            <a:stCxn id="191" idx="2"/>
            <a:endCxn id="192" idx="6"/>
          </p:cNvCxnSpPr>
          <p:nvPr/>
        </p:nvCxnSpPr>
        <p:spPr>
          <a:xfrm rot="10800000">
            <a:off x="7406571" y="4428307"/>
            <a:ext cx="8448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Shape 198"/>
          <p:cNvCxnSpPr>
            <a:stCxn id="190" idx="4"/>
            <a:endCxn id="191" idx="0"/>
          </p:cNvCxnSpPr>
          <p:nvPr/>
        </p:nvCxnSpPr>
        <p:spPr>
          <a:xfrm>
            <a:off x="9720943" y="3252651"/>
            <a:ext cx="0" cy="659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4898570" y="2018309"/>
            <a:ext cx="2181497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主頁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060950" y="3150424"/>
            <a:ext cx="1507943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中式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9409742" y="3150424"/>
            <a:ext cx="1507943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其他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7322544" y="3150424"/>
            <a:ext cx="1507943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西式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235346" y="3150424"/>
            <a:ext cx="1507943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韓式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148148" y="3150424"/>
            <a:ext cx="1507943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日式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9" name="Shape 209"/>
          <p:cNvCxnSpPr>
            <a:stCxn id="203" idx="2"/>
            <a:endCxn id="207" idx="0"/>
          </p:cNvCxnSpPr>
          <p:nvPr/>
        </p:nvCxnSpPr>
        <p:spPr>
          <a:xfrm>
            <a:off x="5989318" y="2684515"/>
            <a:ext cx="0" cy="465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Shape 210"/>
          <p:cNvCxnSpPr/>
          <p:nvPr/>
        </p:nvCxnSpPr>
        <p:spPr>
          <a:xfrm>
            <a:off x="5969726" y="2926079"/>
            <a:ext cx="420624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Shape 211"/>
          <p:cNvCxnSpPr/>
          <p:nvPr/>
        </p:nvCxnSpPr>
        <p:spPr>
          <a:xfrm rot="10800000">
            <a:off x="1789612" y="2939142"/>
            <a:ext cx="4199706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Shape 212"/>
          <p:cNvCxnSpPr>
            <a:endCxn id="204" idx="0"/>
          </p:cNvCxnSpPr>
          <p:nvPr/>
        </p:nvCxnSpPr>
        <p:spPr>
          <a:xfrm flipH="1">
            <a:off x="1814921" y="2926024"/>
            <a:ext cx="27000" cy="2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Shape 213"/>
          <p:cNvCxnSpPr>
            <a:stCxn id="208" idx="0"/>
          </p:cNvCxnSpPr>
          <p:nvPr/>
        </p:nvCxnSpPr>
        <p:spPr>
          <a:xfrm rot="10800000">
            <a:off x="3876020" y="2939224"/>
            <a:ext cx="26100" cy="211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Shape 214"/>
          <p:cNvCxnSpPr>
            <a:stCxn id="206" idx="0"/>
          </p:cNvCxnSpPr>
          <p:nvPr/>
        </p:nvCxnSpPr>
        <p:spPr>
          <a:xfrm rot="10800000">
            <a:off x="8069615" y="2926024"/>
            <a:ext cx="6900" cy="2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Shape 215"/>
          <p:cNvCxnSpPr>
            <a:stCxn id="205" idx="0"/>
          </p:cNvCxnSpPr>
          <p:nvPr/>
        </p:nvCxnSpPr>
        <p:spPr>
          <a:xfrm flipH="1" rot="10800000">
            <a:off x="10163714" y="2926024"/>
            <a:ext cx="31800" cy="2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Shape 216"/>
          <p:cNvSpPr/>
          <p:nvPr/>
        </p:nvSpPr>
        <p:spPr>
          <a:xfrm>
            <a:off x="4898570" y="941761"/>
            <a:ext cx="2181497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網頁前台(台北市餐廳)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7" name="Shape 217"/>
          <p:cNvCxnSpPr>
            <a:stCxn id="216" idx="2"/>
            <a:endCxn id="203" idx="0"/>
          </p:cNvCxnSpPr>
          <p:nvPr/>
        </p:nvCxnSpPr>
        <p:spPr>
          <a:xfrm>
            <a:off x="5989318" y="1607967"/>
            <a:ext cx="0" cy="410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8" name="Shape 218"/>
          <p:cNvSpPr/>
          <p:nvPr/>
        </p:nvSpPr>
        <p:spPr>
          <a:xfrm>
            <a:off x="1060946" y="4413068"/>
            <a:ext cx="1507943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介紹各餐廳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3148146" y="4413068"/>
            <a:ext cx="1507943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介紹各餐廳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235346" y="4413068"/>
            <a:ext cx="1507943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介紹各餐廳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322544" y="4413068"/>
            <a:ext cx="1507943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介紹各餐廳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09741" y="4413068"/>
            <a:ext cx="1507943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介紹各餐廳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3" name="Shape 223"/>
          <p:cNvCxnSpPr>
            <a:stCxn id="204" idx="2"/>
            <a:endCxn id="218" idx="0"/>
          </p:cNvCxnSpPr>
          <p:nvPr/>
        </p:nvCxnSpPr>
        <p:spPr>
          <a:xfrm>
            <a:off x="1814921" y="3816630"/>
            <a:ext cx="0" cy="596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Shape 224"/>
          <p:cNvCxnSpPr>
            <a:stCxn id="208" idx="2"/>
            <a:endCxn id="219" idx="0"/>
          </p:cNvCxnSpPr>
          <p:nvPr/>
        </p:nvCxnSpPr>
        <p:spPr>
          <a:xfrm>
            <a:off x="3902120" y="3816630"/>
            <a:ext cx="0" cy="596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Shape 225"/>
          <p:cNvCxnSpPr>
            <a:stCxn id="207" idx="2"/>
            <a:endCxn id="220" idx="0"/>
          </p:cNvCxnSpPr>
          <p:nvPr/>
        </p:nvCxnSpPr>
        <p:spPr>
          <a:xfrm>
            <a:off x="5989318" y="3816630"/>
            <a:ext cx="0" cy="596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Shape 226"/>
          <p:cNvCxnSpPr>
            <a:stCxn id="206" idx="2"/>
            <a:endCxn id="221" idx="0"/>
          </p:cNvCxnSpPr>
          <p:nvPr/>
        </p:nvCxnSpPr>
        <p:spPr>
          <a:xfrm>
            <a:off x="8076515" y="3816630"/>
            <a:ext cx="0" cy="596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Shape 227"/>
          <p:cNvCxnSpPr>
            <a:stCxn id="205" idx="2"/>
            <a:endCxn id="222" idx="0"/>
          </p:cNvCxnSpPr>
          <p:nvPr/>
        </p:nvCxnSpPr>
        <p:spPr>
          <a:xfrm>
            <a:off x="10163714" y="3816630"/>
            <a:ext cx="0" cy="596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Shape 228"/>
          <p:cNvSpPr/>
          <p:nvPr/>
        </p:nvSpPr>
        <p:spPr>
          <a:xfrm>
            <a:off x="652324" y="5342609"/>
            <a:ext cx="921748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價格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789612" y="5342609"/>
            <a:ext cx="921748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價格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2816053" y="5342609"/>
            <a:ext cx="921748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價格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953341" y="5342609"/>
            <a:ext cx="921748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價格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950401" y="5342609"/>
            <a:ext cx="921748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價格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087689" y="5342609"/>
            <a:ext cx="921748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價格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7154768" y="5342609"/>
            <a:ext cx="921748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價格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8292056" y="5342609"/>
            <a:ext cx="921748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價格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436964" y="5342609"/>
            <a:ext cx="921748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價格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10574252" y="5342609"/>
            <a:ext cx="921748" cy="666206"/>
          </a:xfrm>
          <a:prstGeom prst="rect">
            <a:avLst/>
          </a:prstGeom>
          <a:solidFill>
            <a:srgbClr val="434343"/>
          </a:solidFill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價格</a:t>
            </a:r>
            <a:endParaRPr b="0" i="0" sz="18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8" name="Shape 238"/>
          <p:cNvCxnSpPr>
            <a:stCxn id="218" idx="2"/>
          </p:cNvCxnSpPr>
          <p:nvPr/>
        </p:nvCxnSpPr>
        <p:spPr>
          <a:xfrm>
            <a:off x="1814917" y="5079274"/>
            <a:ext cx="0" cy="119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Shape 239"/>
          <p:cNvCxnSpPr/>
          <p:nvPr/>
        </p:nvCxnSpPr>
        <p:spPr>
          <a:xfrm>
            <a:off x="1814918" y="5199017"/>
            <a:ext cx="418831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1060946" y="5199017"/>
            <a:ext cx="780917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Shape 241"/>
          <p:cNvCxnSpPr>
            <a:endCxn id="228" idx="0"/>
          </p:cNvCxnSpPr>
          <p:nvPr/>
        </p:nvCxnSpPr>
        <p:spPr>
          <a:xfrm>
            <a:off x="1060998" y="5198909"/>
            <a:ext cx="52200" cy="143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Shape 242"/>
          <p:cNvCxnSpPr>
            <a:endCxn id="229" idx="0"/>
          </p:cNvCxnSpPr>
          <p:nvPr/>
        </p:nvCxnSpPr>
        <p:spPr>
          <a:xfrm>
            <a:off x="2233686" y="5198909"/>
            <a:ext cx="16800" cy="143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Shape 243"/>
          <p:cNvCxnSpPr/>
          <p:nvPr/>
        </p:nvCxnSpPr>
        <p:spPr>
          <a:xfrm>
            <a:off x="3873927" y="5079274"/>
            <a:ext cx="0" cy="119743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Shape 244"/>
          <p:cNvCxnSpPr/>
          <p:nvPr/>
        </p:nvCxnSpPr>
        <p:spPr>
          <a:xfrm>
            <a:off x="3873927" y="5199017"/>
            <a:ext cx="418831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3119955" y="5199017"/>
            <a:ext cx="780917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Shape 246"/>
          <p:cNvCxnSpPr/>
          <p:nvPr/>
        </p:nvCxnSpPr>
        <p:spPr>
          <a:xfrm>
            <a:off x="3119955" y="5199017"/>
            <a:ext cx="52252" cy="143592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Shape 247"/>
          <p:cNvCxnSpPr/>
          <p:nvPr/>
        </p:nvCxnSpPr>
        <p:spPr>
          <a:xfrm>
            <a:off x="4292758" y="5199017"/>
            <a:ext cx="16737" cy="143592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Shape 248"/>
          <p:cNvCxnSpPr/>
          <p:nvPr/>
        </p:nvCxnSpPr>
        <p:spPr>
          <a:xfrm>
            <a:off x="6139121" y="5079274"/>
            <a:ext cx="0" cy="119743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Shape 249"/>
          <p:cNvCxnSpPr/>
          <p:nvPr/>
        </p:nvCxnSpPr>
        <p:spPr>
          <a:xfrm>
            <a:off x="6139121" y="5199017"/>
            <a:ext cx="418831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Shape 250"/>
          <p:cNvCxnSpPr/>
          <p:nvPr/>
        </p:nvCxnSpPr>
        <p:spPr>
          <a:xfrm rot="10800000">
            <a:off x="5385149" y="5199017"/>
            <a:ext cx="780917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Shape 251"/>
          <p:cNvCxnSpPr/>
          <p:nvPr/>
        </p:nvCxnSpPr>
        <p:spPr>
          <a:xfrm>
            <a:off x="5385149" y="5199017"/>
            <a:ext cx="52252" cy="143592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Shape 252"/>
          <p:cNvCxnSpPr/>
          <p:nvPr/>
        </p:nvCxnSpPr>
        <p:spPr>
          <a:xfrm>
            <a:off x="6557952" y="5199017"/>
            <a:ext cx="16737" cy="143592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Shape 253"/>
          <p:cNvCxnSpPr/>
          <p:nvPr/>
        </p:nvCxnSpPr>
        <p:spPr>
          <a:xfrm>
            <a:off x="8194902" y="5079274"/>
            <a:ext cx="0" cy="119743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Shape 254"/>
          <p:cNvCxnSpPr/>
          <p:nvPr/>
        </p:nvCxnSpPr>
        <p:spPr>
          <a:xfrm>
            <a:off x="8194902" y="5199017"/>
            <a:ext cx="418831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Shape 255"/>
          <p:cNvCxnSpPr/>
          <p:nvPr/>
        </p:nvCxnSpPr>
        <p:spPr>
          <a:xfrm rot="10800000">
            <a:off x="7440930" y="5199017"/>
            <a:ext cx="780917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Shape 256"/>
          <p:cNvCxnSpPr/>
          <p:nvPr/>
        </p:nvCxnSpPr>
        <p:spPr>
          <a:xfrm>
            <a:off x="7440930" y="5199017"/>
            <a:ext cx="52252" cy="143592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Shape 257"/>
          <p:cNvCxnSpPr/>
          <p:nvPr/>
        </p:nvCxnSpPr>
        <p:spPr>
          <a:xfrm>
            <a:off x="8613733" y="5199017"/>
            <a:ext cx="16737" cy="143592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Shape 258"/>
          <p:cNvCxnSpPr/>
          <p:nvPr/>
        </p:nvCxnSpPr>
        <p:spPr>
          <a:xfrm>
            <a:off x="10468865" y="5079274"/>
            <a:ext cx="0" cy="119743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Shape 259"/>
          <p:cNvCxnSpPr/>
          <p:nvPr/>
        </p:nvCxnSpPr>
        <p:spPr>
          <a:xfrm>
            <a:off x="10468865" y="5199017"/>
            <a:ext cx="418831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Shape 260"/>
          <p:cNvCxnSpPr/>
          <p:nvPr/>
        </p:nvCxnSpPr>
        <p:spPr>
          <a:xfrm rot="10800000">
            <a:off x="9714893" y="5199017"/>
            <a:ext cx="780917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9714893" y="5199017"/>
            <a:ext cx="52252" cy="143592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Shape 262"/>
          <p:cNvCxnSpPr/>
          <p:nvPr/>
        </p:nvCxnSpPr>
        <p:spPr>
          <a:xfrm>
            <a:off x="10887696" y="5199017"/>
            <a:ext cx="16737" cy="143592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Shape 263"/>
          <p:cNvSpPr txBox="1"/>
          <p:nvPr/>
        </p:nvSpPr>
        <p:spPr>
          <a:xfrm>
            <a:off x="8116975" y="-198900"/>
            <a:ext cx="30000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網站架構</a:t>
            </a:r>
            <a:b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