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21B79-5A5A-402E-BDA0-82064E9CCED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2C3B6BD-6A5C-4595-9A9A-00817CCA795C}">
      <dgm:prSet phldrT="[文字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TW" altLang="en-US" sz="3600" dirty="0" smtClean="0"/>
            <a:t>首頁</a:t>
          </a:r>
          <a:endParaRPr lang="zh-TW" altLang="en-US" sz="3600" dirty="0"/>
        </a:p>
      </dgm:t>
    </dgm:pt>
    <dgm:pt modelId="{35B7C9E5-A02E-4C76-90E6-3B2DADF14BE0}" type="parTrans" cxnId="{6414D2B9-E857-4CDE-9C98-68156C163D0F}">
      <dgm:prSet/>
      <dgm:spPr/>
      <dgm:t>
        <a:bodyPr/>
        <a:lstStyle/>
        <a:p>
          <a:endParaRPr lang="zh-TW" altLang="en-US"/>
        </a:p>
      </dgm:t>
    </dgm:pt>
    <dgm:pt modelId="{A07AB71D-67EE-44A1-AA56-9DCC2B1E13B3}" type="sibTrans" cxnId="{6414D2B9-E857-4CDE-9C98-68156C163D0F}">
      <dgm:prSet/>
      <dgm:spPr/>
      <dgm:t>
        <a:bodyPr/>
        <a:lstStyle/>
        <a:p>
          <a:endParaRPr lang="zh-TW" altLang="en-US"/>
        </a:p>
      </dgm:t>
    </dgm:pt>
    <dgm:pt modelId="{1B0DE32C-EDF6-4CC8-AC5A-7C36254B2F76}">
      <dgm:prSet phldrT="[文字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TW" altLang="en-US" sz="3600" dirty="0" smtClean="0">
              <a:solidFill>
                <a:schemeClr val="bg1"/>
              </a:solidFill>
            </a:rPr>
            <a:t>說明頁</a:t>
          </a:r>
          <a:endParaRPr lang="zh-TW" altLang="en-US" sz="3600" dirty="0">
            <a:solidFill>
              <a:schemeClr val="bg1"/>
            </a:solidFill>
          </a:endParaRPr>
        </a:p>
      </dgm:t>
    </dgm:pt>
    <dgm:pt modelId="{DFD1BBFE-5B29-47F1-A5ED-A48DF88E237C}" type="parTrans" cxnId="{EE3226E2-1238-48D3-9A5A-42C481D0E287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/>
        </a:p>
      </dgm:t>
    </dgm:pt>
    <dgm:pt modelId="{1CC5561A-7B81-4D5A-9785-D11945A03390}" type="sibTrans" cxnId="{EE3226E2-1238-48D3-9A5A-42C481D0E287}">
      <dgm:prSet/>
      <dgm:spPr/>
      <dgm:t>
        <a:bodyPr/>
        <a:lstStyle/>
        <a:p>
          <a:endParaRPr lang="zh-TW" altLang="en-US"/>
        </a:p>
      </dgm:t>
    </dgm:pt>
    <dgm:pt modelId="{AE6527EF-AD2E-4A2F-882E-410D9E416CEE}">
      <dgm:prSet phldrT="[文字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TW" altLang="en-US" sz="3600" dirty="0" smtClean="0">
              <a:solidFill>
                <a:schemeClr val="bg1"/>
              </a:solidFill>
            </a:rPr>
            <a:t>註冊頁</a:t>
          </a:r>
          <a:endParaRPr lang="zh-TW" altLang="en-US" sz="3600" dirty="0">
            <a:solidFill>
              <a:schemeClr val="bg1"/>
            </a:solidFill>
          </a:endParaRPr>
        </a:p>
      </dgm:t>
    </dgm:pt>
    <dgm:pt modelId="{EA50D48F-A08F-40CC-94B7-93475B257DBF}" type="parTrans" cxnId="{074E349A-F203-4EE9-8E36-73FB7D85DD2A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/>
        </a:p>
      </dgm:t>
    </dgm:pt>
    <dgm:pt modelId="{6AC169B4-2548-4034-8EDB-B97B265574E5}" type="sibTrans" cxnId="{074E349A-F203-4EE9-8E36-73FB7D85DD2A}">
      <dgm:prSet/>
      <dgm:spPr/>
      <dgm:t>
        <a:bodyPr/>
        <a:lstStyle/>
        <a:p>
          <a:endParaRPr lang="zh-TW" altLang="en-US"/>
        </a:p>
      </dgm:t>
    </dgm:pt>
    <dgm:pt modelId="{FE6A33EB-CD14-4A3D-92B7-0108425ADE67}">
      <dgm:prSet phldrT="[文字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TW" altLang="en-US" sz="3600" dirty="0" smtClean="0">
              <a:solidFill>
                <a:schemeClr val="bg1"/>
              </a:solidFill>
            </a:rPr>
            <a:t>登入頁</a:t>
          </a:r>
          <a:endParaRPr lang="zh-TW" altLang="en-US" sz="3600" dirty="0">
            <a:solidFill>
              <a:schemeClr val="bg1"/>
            </a:solidFill>
          </a:endParaRPr>
        </a:p>
      </dgm:t>
    </dgm:pt>
    <dgm:pt modelId="{6C52335B-E041-4A7A-8BF9-124BD494BB00}" type="parTrans" cxnId="{407FF3D0-C5B6-4D6F-8BFB-48BB411D0A55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/>
        </a:p>
      </dgm:t>
    </dgm:pt>
    <dgm:pt modelId="{A19F0B25-AF78-408D-A4DD-7FD7AEFA2AEA}" type="sibTrans" cxnId="{407FF3D0-C5B6-4D6F-8BFB-48BB411D0A55}">
      <dgm:prSet/>
      <dgm:spPr/>
      <dgm:t>
        <a:bodyPr/>
        <a:lstStyle/>
        <a:p>
          <a:endParaRPr lang="zh-TW" altLang="en-US"/>
        </a:p>
      </dgm:t>
    </dgm:pt>
    <dgm:pt modelId="{604168E0-A19A-4ADC-8429-3AF916A6EF3B}">
      <dgm:prSet phldrT="[文字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zh-TW" altLang="en-US" sz="3600" dirty="0" smtClean="0">
              <a:solidFill>
                <a:schemeClr val="bg1"/>
              </a:solidFill>
            </a:rPr>
            <a:t>隱藏頁</a:t>
          </a:r>
          <a:endParaRPr lang="zh-TW" altLang="en-US" sz="3600" dirty="0">
            <a:solidFill>
              <a:schemeClr val="bg1"/>
            </a:solidFill>
          </a:endParaRPr>
        </a:p>
      </dgm:t>
    </dgm:pt>
    <dgm:pt modelId="{B06242E5-6D1B-47B7-90CC-549D97DE4CB4}" type="parTrans" cxnId="{D9AC4648-FA90-4E09-8688-FF56CFA4BE86}">
      <dgm:prSet>
        <dgm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zh-TW" altLang="en-US"/>
        </a:p>
      </dgm:t>
    </dgm:pt>
    <dgm:pt modelId="{AB37591A-420E-43DE-B159-8623C754AAF5}" type="sibTrans" cxnId="{D9AC4648-FA90-4E09-8688-FF56CFA4BE86}">
      <dgm:prSet/>
      <dgm:spPr/>
      <dgm:t>
        <a:bodyPr/>
        <a:lstStyle/>
        <a:p>
          <a:endParaRPr lang="zh-TW" altLang="en-US"/>
        </a:p>
      </dgm:t>
    </dgm:pt>
    <dgm:pt modelId="{2B30DC7E-E4BA-4EA4-B813-C73F8A4C1E6F}" type="pres">
      <dgm:prSet presAssocID="{04B21B79-5A5A-402E-BDA0-82064E9CCED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74B3C3CE-6D5F-4DAB-AFDD-06F894FC8EB8}" type="pres">
      <dgm:prSet presAssocID="{72C3B6BD-6A5C-4595-9A9A-00817CCA795C}" presName="hierRoot1" presStyleCnt="0">
        <dgm:presLayoutVars>
          <dgm:hierBranch val="init"/>
        </dgm:presLayoutVars>
      </dgm:prSet>
      <dgm:spPr/>
    </dgm:pt>
    <dgm:pt modelId="{A22D31F0-0172-4433-A9D9-0C371D4CBB14}" type="pres">
      <dgm:prSet presAssocID="{72C3B6BD-6A5C-4595-9A9A-00817CCA795C}" presName="rootComposite1" presStyleCnt="0"/>
      <dgm:spPr/>
    </dgm:pt>
    <dgm:pt modelId="{737E20D7-3BAD-4E4F-879F-1C782E987ED4}" type="pres">
      <dgm:prSet presAssocID="{72C3B6BD-6A5C-4595-9A9A-00817CCA795C}" presName="rootText1" presStyleLbl="node0" presStyleIdx="0" presStyleCnt="1" custLinFactNeighborY="-5285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FF67D81-E09A-4138-9F99-7E09E2B39FDE}" type="pres">
      <dgm:prSet presAssocID="{72C3B6BD-6A5C-4595-9A9A-00817CCA795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9229DC6D-A415-4FB7-B919-F2122C8D37BE}" type="pres">
      <dgm:prSet presAssocID="{72C3B6BD-6A5C-4595-9A9A-00817CCA795C}" presName="hierChild2" presStyleCnt="0"/>
      <dgm:spPr/>
    </dgm:pt>
    <dgm:pt modelId="{8FF04D1A-FAAC-43A7-ACC6-16D8B51E60DF}" type="pres">
      <dgm:prSet presAssocID="{DFD1BBFE-5B29-47F1-A5ED-A48DF88E237C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C187601E-9BCB-478F-80BB-85C61EA88B72}" type="pres">
      <dgm:prSet presAssocID="{1B0DE32C-EDF6-4CC8-AC5A-7C36254B2F76}" presName="hierRoot2" presStyleCnt="0">
        <dgm:presLayoutVars>
          <dgm:hierBranch val="init"/>
        </dgm:presLayoutVars>
      </dgm:prSet>
      <dgm:spPr/>
    </dgm:pt>
    <dgm:pt modelId="{3936F78F-74E0-4D6E-B0DA-2013AD515A34}" type="pres">
      <dgm:prSet presAssocID="{1B0DE32C-EDF6-4CC8-AC5A-7C36254B2F76}" presName="rootComposite" presStyleCnt="0"/>
      <dgm:spPr/>
    </dgm:pt>
    <dgm:pt modelId="{F5307A4C-5BE1-47AE-A2C8-F95F94DF7B00}" type="pres">
      <dgm:prSet presAssocID="{1B0DE32C-EDF6-4CC8-AC5A-7C36254B2F7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906039-AF2E-4115-9E1F-913479AA0BEF}" type="pres">
      <dgm:prSet presAssocID="{1B0DE32C-EDF6-4CC8-AC5A-7C36254B2F76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D5F7CEF7-7FBA-4D57-A680-AAF3CBEAB164}" type="pres">
      <dgm:prSet presAssocID="{1B0DE32C-EDF6-4CC8-AC5A-7C36254B2F76}" presName="hierChild4" presStyleCnt="0"/>
      <dgm:spPr/>
    </dgm:pt>
    <dgm:pt modelId="{A7999CFD-0321-447E-943A-F7F3F5CE64A3}" type="pres">
      <dgm:prSet presAssocID="{1B0DE32C-EDF6-4CC8-AC5A-7C36254B2F76}" presName="hierChild5" presStyleCnt="0"/>
      <dgm:spPr/>
    </dgm:pt>
    <dgm:pt modelId="{C40FC276-09E2-4621-A893-05D5A3EE1F87}" type="pres">
      <dgm:prSet presAssocID="{EA50D48F-A08F-40CC-94B7-93475B257DBF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703DBCAA-46B7-423F-8363-2301E5682ACB}" type="pres">
      <dgm:prSet presAssocID="{AE6527EF-AD2E-4A2F-882E-410D9E416CEE}" presName="hierRoot2" presStyleCnt="0">
        <dgm:presLayoutVars>
          <dgm:hierBranch val="init"/>
        </dgm:presLayoutVars>
      </dgm:prSet>
      <dgm:spPr/>
    </dgm:pt>
    <dgm:pt modelId="{8AF86CD2-1CB1-4508-947D-A7D5DF10C90C}" type="pres">
      <dgm:prSet presAssocID="{AE6527EF-AD2E-4A2F-882E-410D9E416CEE}" presName="rootComposite" presStyleCnt="0"/>
      <dgm:spPr/>
    </dgm:pt>
    <dgm:pt modelId="{DEDD016C-443B-48F1-B36D-DEB32AC36736}" type="pres">
      <dgm:prSet presAssocID="{AE6527EF-AD2E-4A2F-882E-410D9E416CEE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9032F7F-21C6-4594-9EAF-019153DCA621}" type="pres">
      <dgm:prSet presAssocID="{AE6527EF-AD2E-4A2F-882E-410D9E416CEE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DF6260E6-5F66-4BED-B1A8-3A6188B19A60}" type="pres">
      <dgm:prSet presAssocID="{AE6527EF-AD2E-4A2F-882E-410D9E416CEE}" presName="hierChild4" presStyleCnt="0"/>
      <dgm:spPr/>
    </dgm:pt>
    <dgm:pt modelId="{BBFB16B3-F49F-4C75-A04D-8EDE4FB9ABD5}" type="pres">
      <dgm:prSet presAssocID="{AE6527EF-AD2E-4A2F-882E-410D9E416CEE}" presName="hierChild5" presStyleCnt="0"/>
      <dgm:spPr/>
    </dgm:pt>
    <dgm:pt modelId="{BD3BC2A4-C68F-4AE8-82E8-943187261BDF}" type="pres">
      <dgm:prSet presAssocID="{6C52335B-E041-4A7A-8BF9-124BD494BB00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09E3D763-9878-4593-A92F-BC080FD70711}" type="pres">
      <dgm:prSet presAssocID="{FE6A33EB-CD14-4A3D-92B7-0108425ADE67}" presName="hierRoot2" presStyleCnt="0">
        <dgm:presLayoutVars>
          <dgm:hierBranch val="init"/>
        </dgm:presLayoutVars>
      </dgm:prSet>
      <dgm:spPr/>
    </dgm:pt>
    <dgm:pt modelId="{A4C8757F-480C-4D54-9142-36718A9BFFE0}" type="pres">
      <dgm:prSet presAssocID="{FE6A33EB-CD14-4A3D-92B7-0108425ADE67}" presName="rootComposite" presStyleCnt="0"/>
      <dgm:spPr/>
    </dgm:pt>
    <dgm:pt modelId="{776D7EAF-0600-4B1A-BB17-AD875538890F}" type="pres">
      <dgm:prSet presAssocID="{FE6A33EB-CD14-4A3D-92B7-0108425ADE67}" presName="rootText" presStyleLbl="node2" presStyleIdx="2" presStyleCnt="4" custLinFactNeighborY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7F8A89-FBA1-4158-8085-AB3B31596B37}" type="pres">
      <dgm:prSet presAssocID="{FE6A33EB-CD14-4A3D-92B7-0108425ADE67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0A87C3AE-ED77-4168-94DC-6A193E77EEFA}" type="pres">
      <dgm:prSet presAssocID="{FE6A33EB-CD14-4A3D-92B7-0108425ADE67}" presName="hierChild4" presStyleCnt="0"/>
      <dgm:spPr/>
    </dgm:pt>
    <dgm:pt modelId="{BC56516A-47CE-434E-985B-2F1B4D6FE4D1}" type="pres">
      <dgm:prSet presAssocID="{FE6A33EB-CD14-4A3D-92B7-0108425ADE67}" presName="hierChild5" presStyleCnt="0"/>
      <dgm:spPr/>
    </dgm:pt>
    <dgm:pt modelId="{2D79A081-BF22-4562-83DA-BED8A967FCC7}" type="pres">
      <dgm:prSet presAssocID="{B06242E5-6D1B-47B7-90CC-549D97DE4CB4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722243AE-34C4-4649-8A5D-FE07D0328A96}" type="pres">
      <dgm:prSet presAssocID="{604168E0-A19A-4ADC-8429-3AF916A6EF3B}" presName="hierRoot2" presStyleCnt="0">
        <dgm:presLayoutVars>
          <dgm:hierBranch val="init"/>
        </dgm:presLayoutVars>
      </dgm:prSet>
      <dgm:spPr/>
    </dgm:pt>
    <dgm:pt modelId="{22062553-3DF3-448D-8577-821BF2F7F1BA}" type="pres">
      <dgm:prSet presAssocID="{604168E0-A19A-4ADC-8429-3AF916A6EF3B}" presName="rootComposite" presStyleCnt="0"/>
      <dgm:spPr/>
    </dgm:pt>
    <dgm:pt modelId="{AA2EF67B-872E-47D7-96BC-A83E99EEF9E4}" type="pres">
      <dgm:prSet presAssocID="{604168E0-A19A-4ADC-8429-3AF916A6EF3B}" presName="rootText" presStyleLbl="node2" presStyleIdx="3" presStyleCnt="4" custLinFactNeighborX="240" custLinFactNeighborY="-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056CD7E-91C3-4126-951E-8E268D339610}" type="pres">
      <dgm:prSet presAssocID="{604168E0-A19A-4ADC-8429-3AF916A6EF3B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1E2B1B8F-EDE3-4669-93CB-80AD01A746DA}" type="pres">
      <dgm:prSet presAssocID="{604168E0-A19A-4ADC-8429-3AF916A6EF3B}" presName="hierChild4" presStyleCnt="0"/>
      <dgm:spPr/>
    </dgm:pt>
    <dgm:pt modelId="{57D15BE8-DE7F-4002-ADD6-E041364C3ECD}" type="pres">
      <dgm:prSet presAssocID="{604168E0-A19A-4ADC-8429-3AF916A6EF3B}" presName="hierChild5" presStyleCnt="0"/>
      <dgm:spPr/>
    </dgm:pt>
    <dgm:pt modelId="{54688C09-4F70-4406-AF39-9CABF05B465C}" type="pres">
      <dgm:prSet presAssocID="{72C3B6BD-6A5C-4595-9A9A-00817CCA795C}" presName="hierChild3" presStyleCnt="0"/>
      <dgm:spPr/>
    </dgm:pt>
  </dgm:ptLst>
  <dgm:cxnLst>
    <dgm:cxn modelId="{5A7EEBDF-9933-4719-92E4-B2027B8662D6}" type="presOf" srcId="{DFD1BBFE-5B29-47F1-A5ED-A48DF88E237C}" destId="{8FF04D1A-FAAC-43A7-ACC6-16D8B51E60DF}" srcOrd="0" destOrd="0" presId="urn:microsoft.com/office/officeart/2005/8/layout/orgChart1"/>
    <dgm:cxn modelId="{6414D2B9-E857-4CDE-9C98-68156C163D0F}" srcId="{04B21B79-5A5A-402E-BDA0-82064E9CCEDD}" destId="{72C3B6BD-6A5C-4595-9A9A-00817CCA795C}" srcOrd="0" destOrd="0" parTransId="{35B7C9E5-A02E-4C76-90E6-3B2DADF14BE0}" sibTransId="{A07AB71D-67EE-44A1-AA56-9DCC2B1E13B3}"/>
    <dgm:cxn modelId="{DCF71C12-3A64-4EEA-8E49-9F935D8DAA2F}" type="presOf" srcId="{FE6A33EB-CD14-4A3D-92B7-0108425ADE67}" destId="{776D7EAF-0600-4B1A-BB17-AD875538890F}" srcOrd="0" destOrd="0" presId="urn:microsoft.com/office/officeart/2005/8/layout/orgChart1"/>
    <dgm:cxn modelId="{365DCFD7-6239-45AF-A0C0-C71FB146B75F}" type="presOf" srcId="{AE6527EF-AD2E-4A2F-882E-410D9E416CEE}" destId="{DEDD016C-443B-48F1-B36D-DEB32AC36736}" srcOrd="0" destOrd="0" presId="urn:microsoft.com/office/officeart/2005/8/layout/orgChart1"/>
    <dgm:cxn modelId="{6AA860BA-5978-4B5F-8D70-108FB0AC71EE}" type="presOf" srcId="{04B21B79-5A5A-402E-BDA0-82064E9CCEDD}" destId="{2B30DC7E-E4BA-4EA4-B813-C73F8A4C1E6F}" srcOrd="0" destOrd="0" presId="urn:microsoft.com/office/officeart/2005/8/layout/orgChart1"/>
    <dgm:cxn modelId="{E2013416-2405-4520-A05D-CC8EA2DC373B}" type="presOf" srcId="{B06242E5-6D1B-47B7-90CC-549D97DE4CB4}" destId="{2D79A081-BF22-4562-83DA-BED8A967FCC7}" srcOrd="0" destOrd="0" presId="urn:microsoft.com/office/officeart/2005/8/layout/orgChart1"/>
    <dgm:cxn modelId="{921B0313-1988-45C6-A5DB-8B116637E1CA}" type="presOf" srcId="{72C3B6BD-6A5C-4595-9A9A-00817CCA795C}" destId="{AFF67D81-E09A-4138-9F99-7E09E2B39FDE}" srcOrd="1" destOrd="0" presId="urn:microsoft.com/office/officeart/2005/8/layout/orgChart1"/>
    <dgm:cxn modelId="{2A3039BD-FE48-4DC0-B9EB-FAEAD24F9E2A}" type="presOf" srcId="{FE6A33EB-CD14-4A3D-92B7-0108425ADE67}" destId="{AC7F8A89-FBA1-4158-8085-AB3B31596B37}" srcOrd="1" destOrd="0" presId="urn:microsoft.com/office/officeart/2005/8/layout/orgChart1"/>
    <dgm:cxn modelId="{DE6F7EE1-AB40-4DA5-AAF8-2E3D4298E8D8}" type="presOf" srcId="{AE6527EF-AD2E-4A2F-882E-410D9E416CEE}" destId="{C9032F7F-21C6-4594-9EAF-019153DCA621}" srcOrd="1" destOrd="0" presId="urn:microsoft.com/office/officeart/2005/8/layout/orgChart1"/>
    <dgm:cxn modelId="{9E4B33AB-3277-483F-95BC-44E0DA48A078}" type="presOf" srcId="{72C3B6BD-6A5C-4595-9A9A-00817CCA795C}" destId="{737E20D7-3BAD-4E4F-879F-1C782E987ED4}" srcOrd="0" destOrd="0" presId="urn:microsoft.com/office/officeart/2005/8/layout/orgChart1"/>
    <dgm:cxn modelId="{B703252B-0756-4E55-8378-6D43BBC1636C}" type="presOf" srcId="{1B0DE32C-EDF6-4CC8-AC5A-7C36254B2F76}" destId="{D7906039-AF2E-4115-9E1F-913479AA0BEF}" srcOrd="1" destOrd="0" presId="urn:microsoft.com/office/officeart/2005/8/layout/orgChart1"/>
    <dgm:cxn modelId="{13261B52-D0D9-4B33-99C7-03138ED23958}" type="presOf" srcId="{604168E0-A19A-4ADC-8429-3AF916A6EF3B}" destId="{AA2EF67B-872E-47D7-96BC-A83E99EEF9E4}" srcOrd="0" destOrd="0" presId="urn:microsoft.com/office/officeart/2005/8/layout/orgChart1"/>
    <dgm:cxn modelId="{074E349A-F203-4EE9-8E36-73FB7D85DD2A}" srcId="{72C3B6BD-6A5C-4595-9A9A-00817CCA795C}" destId="{AE6527EF-AD2E-4A2F-882E-410D9E416CEE}" srcOrd="1" destOrd="0" parTransId="{EA50D48F-A08F-40CC-94B7-93475B257DBF}" sibTransId="{6AC169B4-2548-4034-8EDB-B97B265574E5}"/>
    <dgm:cxn modelId="{2BC22A88-D00E-4994-BDF1-052E7F8B08AB}" type="presOf" srcId="{6C52335B-E041-4A7A-8BF9-124BD494BB00}" destId="{BD3BC2A4-C68F-4AE8-82E8-943187261BDF}" srcOrd="0" destOrd="0" presId="urn:microsoft.com/office/officeart/2005/8/layout/orgChart1"/>
    <dgm:cxn modelId="{EE3226E2-1238-48D3-9A5A-42C481D0E287}" srcId="{72C3B6BD-6A5C-4595-9A9A-00817CCA795C}" destId="{1B0DE32C-EDF6-4CC8-AC5A-7C36254B2F76}" srcOrd="0" destOrd="0" parTransId="{DFD1BBFE-5B29-47F1-A5ED-A48DF88E237C}" sibTransId="{1CC5561A-7B81-4D5A-9785-D11945A03390}"/>
    <dgm:cxn modelId="{407FF3D0-C5B6-4D6F-8BFB-48BB411D0A55}" srcId="{72C3B6BD-6A5C-4595-9A9A-00817CCA795C}" destId="{FE6A33EB-CD14-4A3D-92B7-0108425ADE67}" srcOrd="2" destOrd="0" parTransId="{6C52335B-E041-4A7A-8BF9-124BD494BB00}" sibTransId="{A19F0B25-AF78-408D-A4DD-7FD7AEFA2AEA}"/>
    <dgm:cxn modelId="{F7E365E6-3AE2-445E-A7A4-BB80B2438772}" type="presOf" srcId="{1B0DE32C-EDF6-4CC8-AC5A-7C36254B2F76}" destId="{F5307A4C-5BE1-47AE-A2C8-F95F94DF7B00}" srcOrd="0" destOrd="0" presId="urn:microsoft.com/office/officeart/2005/8/layout/orgChart1"/>
    <dgm:cxn modelId="{08903DE4-F063-4B47-AF60-68F6BF89B491}" type="presOf" srcId="{604168E0-A19A-4ADC-8429-3AF916A6EF3B}" destId="{5056CD7E-91C3-4126-951E-8E268D339610}" srcOrd="1" destOrd="0" presId="urn:microsoft.com/office/officeart/2005/8/layout/orgChart1"/>
    <dgm:cxn modelId="{E5452448-DF81-4B07-A0CB-8383FB091B69}" type="presOf" srcId="{EA50D48F-A08F-40CC-94B7-93475B257DBF}" destId="{C40FC276-09E2-4621-A893-05D5A3EE1F87}" srcOrd="0" destOrd="0" presId="urn:microsoft.com/office/officeart/2005/8/layout/orgChart1"/>
    <dgm:cxn modelId="{D9AC4648-FA90-4E09-8688-FF56CFA4BE86}" srcId="{72C3B6BD-6A5C-4595-9A9A-00817CCA795C}" destId="{604168E0-A19A-4ADC-8429-3AF916A6EF3B}" srcOrd="3" destOrd="0" parTransId="{B06242E5-6D1B-47B7-90CC-549D97DE4CB4}" sibTransId="{AB37591A-420E-43DE-B159-8623C754AAF5}"/>
    <dgm:cxn modelId="{053086A2-ED0F-46AE-B0B5-89BD71337A23}" type="presParOf" srcId="{2B30DC7E-E4BA-4EA4-B813-C73F8A4C1E6F}" destId="{74B3C3CE-6D5F-4DAB-AFDD-06F894FC8EB8}" srcOrd="0" destOrd="0" presId="urn:microsoft.com/office/officeart/2005/8/layout/orgChart1"/>
    <dgm:cxn modelId="{C8FBF99D-F435-4816-B7EF-8D581CDC271A}" type="presParOf" srcId="{74B3C3CE-6D5F-4DAB-AFDD-06F894FC8EB8}" destId="{A22D31F0-0172-4433-A9D9-0C371D4CBB14}" srcOrd="0" destOrd="0" presId="urn:microsoft.com/office/officeart/2005/8/layout/orgChart1"/>
    <dgm:cxn modelId="{06DF23B5-9CB3-4367-8C83-F99DF770EC86}" type="presParOf" srcId="{A22D31F0-0172-4433-A9D9-0C371D4CBB14}" destId="{737E20D7-3BAD-4E4F-879F-1C782E987ED4}" srcOrd="0" destOrd="0" presId="urn:microsoft.com/office/officeart/2005/8/layout/orgChart1"/>
    <dgm:cxn modelId="{D5A92A84-869D-47CF-B158-5CEFE32B4833}" type="presParOf" srcId="{A22D31F0-0172-4433-A9D9-0C371D4CBB14}" destId="{AFF67D81-E09A-4138-9F99-7E09E2B39FDE}" srcOrd="1" destOrd="0" presId="urn:microsoft.com/office/officeart/2005/8/layout/orgChart1"/>
    <dgm:cxn modelId="{4F2CCBEF-43B2-4781-B8BA-518B2091BFEB}" type="presParOf" srcId="{74B3C3CE-6D5F-4DAB-AFDD-06F894FC8EB8}" destId="{9229DC6D-A415-4FB7-B919-F2122C8D37BE}" srcOrd="1" destOrd="0" presId="urn:microsoft.com/office/officeart/2005/8/layout/orgChart1"/>
    <dgm:cxn modelId="{29B52F14-4CD0-4ADF-B6CD-B936F89C3CB8}" type="presParOf" srcId="{9229DC6D-A415-4FB7-B919-F2122C8D37BE}" destId="{8FF04D1A-FAAC-43A7-ACC6-16D8B51E60DF}" srcOrd="0" destOrd="0" presId="urn:microsoft.com/office/officeart/2005/8/layout/orgChart1"/>
    <dgm:cxn modelId="{3FB242E8-C984-470B-9B7F-68DC5ADF2A7C}" type="presParOf" srcId="{9229DC6D-A415-4FB7-B919-F2122C8D37BE}" destId="{C187601E-9BCB-478F-80BB-85C61EA88B72}" srcOrd="1" destOrd="0" presId="urn:microsoft.com/office/officeart/2005/8/layout/orgChart1"/>
    <dgm:cxn modelId="{03F2A7A0-96E7-412C-B1DB-E677D8397836}" type="presParOf" srcId="{C187601E-9BCB-478F-80BB-85C61EA88B72}" destId="{3936F78F-74E0-4D6E-B0DA-2013AD515A34}" srcOrd="0" destOrd="0" presId="urn:microsoft.com/office/officeart/2005/8/layout/orgChart1"/>
    <dgm:cxn modelId="{4EC9B4FF-8177-4281-8CB3-DE3559DA7BBC}" type="presParOf" srcId="{3936F78F-74E0-4D6E-B0DA-2013AD515A34}" destId="{F5307A4C-5BE1-47AE-A2C8-F95F94DF7B00}" srcOrd="0" destOrd="0" presId="urn:microsoft.com/office/officeart/2005/8/layout/orgChart1"/>
    <dgm:cxn modelId="{3D732D69-23F5-424B-831D-836BC319748F}" type="presParOf" srcId="{3936F78F-74E0-4D6E-B0DA-2013AD515A34}" destId="{D7906039-AF2E-4115-9E1F-913479AA0BEF}" srcOrd="1" destOrd="0" presId="urn:microsoft.com/office/officeart/2005/8/layout/orgChart1"/>
    <dgm:cxn modelId="{D89350A6-3E06-4843-BAC3-ABC13EA92155}" type="presParOf" srcId="{C187601E-9BCB-478F-80BB-85C61EA88B72}" destId="{D5F7CEF7-7FBA-4D57-A680-AAF3CBEAB164}" srcOrd="1" destOrd="0" presId="urn:microsoft.com/office/officeart/2005/8/layout/orgChart1"/>
    <dgm:cxn modelId="{78C6A001-15BE-46E0-B70D-E885D1AB7018}" type="presParOf" srcId="{C187601E-9BCB-478F-80BB-85C61EA88B72}" destId="{A7999CFD-0321-447E-943A-F7F3F5CE64A3}" srcOrd="2" destOrd="0" presId="urn:microsoft.com/office/officeart/2005/8/layout/orgChart1"/>
    <dgm:cxn modelId="{C2F351AB-171B-41BF-90A5-5B9923C624C8}" type="presParOf" srcId="{9229DC6D-A415-4FB7-B919-F2122C8D37BE}" destId="{C40FC276-09E2-4621-A893-05D5A3EE1F87}" srcOrd="2" destOrd="0" presId="urn:microsoft.com/office/officeart/2005/8/layout/orgChart1"/>
    <dgm:cxn modelId="{C937FA50-5411-4214-AA97-6CDB991088EB}" type="presParOf" srcId="{9229DC6D-A415-4FB7-B919-F2122C8D37BE}" destId="{703DBCAA-46B7-423F-8363-2301E5682ACB}" srcOrd="3" destOrd="0" presId="urn:microsoft.com/office/officeart/2005/8/layout/orgChart1"/>
    <dgm:cxn modelId="{6B2ABD30-7D3B-4782-BA47-78C647153584}" type="presParOf" srcId="{703DBCAA-46B7-423F-8363-2301E5682ACB}" destId="{8AF86CD2-1CB1-4508-947D-A7D5DF10C90C}" srcOrd="0" destOrd="0" presId="urn:microsoft.com/office/officeart/2005/8/layout/orgChart1"/>
    <dgm:cxn modelId="{848C2E5E-79D2-4CC6-8446-93DBB333CF03}" type="presParOf" srcId="{8AF86CD2-1CB1-4508-947D-A7D5DF10C90C}" destId="{DEDD016C-443B-48F1-B36D-DEB32AC36736}" srcOrd="0" destOrd="0" presId="urn:microsoft.com/office/officeart/2005/8/layout/orgChart1"/>
    <dgm:cxn modelId="{CF102849-98F8-43DF-8883-41BFCBCD21AB}" type="presParOf" srcId="{8AF86CD2-1CB1-4508-947D-A7D5DF10C90C}" destId="{C9032F7F-21C6-4594-9EAF-019153DCA621}" srcOrd="1" destOrd="0" presId="urn:microsoft.com/office/officeart/2005/8/layout/orgChart1"/>
    <dgm:cxn modelId="{357392D7-F881-4C14-B8EC-1C099A50833C}" type="presParOf" srcId="{703DBCAA-46B7-423F-8363-2301E5682ACB}" destId="{DF6260E6-5F66-4BED-B1A8-3A6188B19A60}" srcOrd="1" destOrd="0" presId="urn:microsoft.com/office/officeart/2005/8/layout/orgChart1"/>
    <dgm:cxn modelId="{2937EE72-65E0-41FC-A95F-71A1F7F3F5D8}" type="presParOf" srcId="{703DBCAA-46B7-423F-8363-2301E5682ACB}" destId="{BBFB16B3-F49F-4C75-A04D-8EDE4FB9ABD5}" srcOrd="2" destOrd="0" presId="urn:microsoft.com/office/officeart/2005/8/layout/orgChart1"/>
    <dgm:cxn modelId="{65BEF26A-2AA8-40D0-8FF3-5E1E2D6B34CE}" type="presParOf" srcId="{9229DC6D-A415-4FB7-B919-F2122C8D37BE}" destId="{BD3BC2A4-C68F-4AE8-82E8-943187261BDF}" srcOrd="4" destOrd="0" presId="urn:microsoft.com/office/officeart/2005/8/layout/orgChart1"/>
    <dgm:cxn modelId="{6F140DDD-22C6-4223-BAF4-C3325B86619F}" type="presParOf" srcId="{9229DC6D-A415-4FB7-B919-F2122C8D37BE}" destId="{09E3D763-9878-4593-A92F-BC080FD70711}" srcOrd="5" destOrd="0" presId="urn:microsoft.com/office/officeart/2005/8/layout/orgChart1"/>
    <dgm:cxn modelId="{D6217B4C-36CC-4B00-91CE-5214F52ECD6A}" type="presParOf" srcId="{09E3D763-9878-4593-A92F-BC080FD70711}" destId="{A4C8757F-480C-4D54-9142-36718A9BFFE0}" srcOrd="0" destOrd="0" presId="urn:microsoft.com/office/officeart/2005/8/layout/orgChart1"/>
    <dgm:cxn modelId="{FC7305DA-8AD0-44CD-B3EA-90B5E1639832}" type="presParOf" srcId="{A4C8757F-480C-4D54-9142-36718A9BFFE0}" destId="{776D7EAF-0600-4B1A-BB17-AD875538890F}" srcOrd="0" destOrd="0" presId="urn:microsoft.com/office/officeart/2005/8/layout/orgChart1"/>
    <dgm:cxn modelId="{38D2FA6D-6788-4A28-AC4A-4C7DE17ABB49}" type="presParOf" srcId="{A4C8757F-480C-4D54-9142-36718A9BFFE0}" destId="{AC7F8A89-FBA1-4158-8085-AB3B31596B37}" srcOrd="1" destOrd="0" presId="urn:microsoft.com/office/officeart/2005/8/layout/orgChart1"/>
    <dgm:cxn modelId="{D661EBB0-ADC9-4E32-AEFF-4F0DF50D2845}" type="presParOf" srcId="{09E3D763-9878-4593-A92F-BC080FD70711}" destId="{0A87C3AE-ED77-4168-94DC-6A193E77EEFA}" srcOrd="1" destOrd="0" presId="urn:microsoft.com/office/officeart/2005/8/layout/orgChart1"/>
    <dgm:cxn modelId="{74CD61D3-3AF0-4F22-B13F-E49180D104DD}" type="presParOf" srcId="{09E3D763-9878-4593-A92F-BC080FD70711}" destId="{BC56516A-47CE-434E-985B-2F1B4D6FE4D1}" srcOrd="2" destOrd="0" presId="urn:microsoft.com/office/officeart/2005/8/layout/orgChart1"/>
    <dgm:cxn modelId="{A22521E5-7D97-4C49-865F-4F7554591A88}" type="presParOf" srcId="{9229DC6D-A415-4FB7-B919-F2122C8D37BE}" destId="{2D79A081-BF22-4562-83DA-BED8A967FCC7}" srcOrd="6" destOrd="0" presId="urn:microsoft.com/office/officeart/2005/8/layout/orgChart1"/>
    <dgm:cxn modelId="{5F455526-F528-407D-9D59-4A74E6205E90}" type="presParOf" srcId="{9229DC6D-A415-4FB7-B919-F2122C8D37BE}" destId="{722243AE-34C4-4649-8A5D-FE07D0328A96}" srcOrd="7" destOrd="0" presId="urn:microsoft.com/office/officeart/2005/8/layout/orgChart1"/>
    <dgm:cxn modelId="{7C71C6CE-6DA2-4DAC-8870-FB058DD1049C}" type="presParOf" srcId="{722243AE-34C4-4649-8A5D-FE07D0328A96}" destId="{22062553-3DF3-448D-8577-821BF2F7F1BA}" srcOrd="0" destOrd="0" presId="urn:microsoft.com/office/officeart/2005/8/layout/orgChart1"/>
    <dgm:cxn modelId="{56F034FF-D68E-4CF3-A69D-320554CEF272}" type="presParOf" srcId="{22062553-3DF3-448D-8577-821BF2F7F1BA}" destId="{AA2EF67B-872E-47D7-96BC-A83E99EEF9E4}" srcOrd="0" destOrd="0" presId="urn:microsoft.com/office/officeart/2005/8/layout/orgChart1"/>
    <dgm:cxn modelId="{9A24523C-8597-47CE-ADB6-663FB5C6560E}" type="presParOf" srcId="{22062553-3DF3-448D-8577-821BF2F7F1BA}" destId="{5056CD7E-91C3-4126-951E-8E268D339610}" srcOrd="1" destOrd="0" presId="urn:microsoft.com/office/officeart/2005/8/layout/orgChart1"/>
    <dgm:cxn modelId="{BAC6E657-0535-48C9-BC24-2BDDAC96F285}" type="presParOf" srcId="{722243AE-34C4-4649-8A5D-FE07D0328A96}" destId="{1E2B1B8F-EDE3-4669-93CB-80AD01A746DA}" srcOrd="1" destOrd="0" presId="urn:microsoft.com/office/officeart/2005/8/layout/orgChart1"/>
    <dgm:cxn modelId="{51CA16B6-6E1A-4DEB-8A67-9D7DF4E5A999}" type="presParOf" srcId="{722243AE-34C4-4649-8A5D-FE07D0328A96}" destId="{57D15BE8-DE7F-4002-ADD6-E041364C3ECD}" srcOrd="2" destOrd="0" presId="urn:microsoft.com/office/officeart/2005/8/layout/orgChart1"/>
    <dgm:cxn modelId="{CC8267CB-BC93-4E7A-B7E8-FFCF66B74405}" type="presParOf" srcId="{74B3C3CE-6D5F-4DAB-AFDD-06F894FC8EB8}" destId="{54688C09-4F70-4406-AF39-9CABF05B465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799E2E-5FA5-4DF7-B146-7BEA7C5DE28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224A144-2DF2-4DB3-9E7A-F1403AB1CD87}">
      <dgm:prSet phldrT="[文字]"/>
      <dgm:spPr/>
      <dgm:t>
        <a:bodyPr/>
        <a:lstStyle/>
        <a:p>
          <a:endParaRPr lang="zh-TW" altLang="en-US" dirty="0"/>
        </a:p>
      </dgm:t>
    </dgm:pt>
    <dgm:pt modelId="{A64A2C49-1811-4C09-B7AD-1A7E983BDE3E}" type="sibTrans" cxnId="{56988BFD-9039-4AF0-B645-19034EF9C643}">
      <dgm:prSet/>
      <dgm:spPr/>
      <dgm:t>
        <a:bodyPr/>
        <a:lstStyle/>
        <a:p>
          <a:endParaRPr lang="zh-TW" altLang="en-US"/>
        </a:p>
      </dgm:t>
    </dgm:pt>
    <dgm:pt modelId="{CBD1F964-432D-4B7C-BBA0-455C77FE24C2}" type="parTrans" cxnId="{56988BFD-9039-4AF0-B645-19034EF9C643}">
      <dgm:prSet/>
      <dgm:spPr/>
      <dgm:t>
        <a:bodyPr/>
        <a:lstStyle/>
        <a:p>
          <a:endParaRPr lang="zh-TW" altLang="en-US"/>
        </a:p>
      </dgm:t>
    </dgm:pt>
    <dgm:pt modelId="{E38ED0DA-01A1-4E3D-A3E3-C09720EC6361}">
      <dgm:prSet phldrT="[文字]" phldr="1"/>
      <dgm:spPr/>
      <dgm:t>
        <a:bodyPr/>
        <a:lstStyle/>
        <a:p>
          <a:endParaRPr lang="zh-TW" altLang="en-US" dirty="0"/>
        </a:p>
      </dgm:t>
    </dgm:pt>
    <dgm:pt modelId="{47ADB356-95E2-48CB-BDA9-813E6BD1CDBB}" type="sibTrans" cxnId="{A5612F24-CCD4-4036-8F80-01164A629F19}">
      <dgm:prSet/>
      <dgm:spPr/>
      <dgm:t>
        <a:bodyPr/>
        <a:lstStyle/>
        <a:p>
          <a:endParaRPr lang="zh-TW" altLang="en-US"/>
        </a:p>
      </dgm:t>
    </dgm:pt>
    <dgm:pt modelId="{6773C461-A79E-4E69-AA64-C8F1938AF257}" type="parTrans" cxnId="{A5612F24-CCD4-4036-8F80-01164A629F19}">
      <dgm:prSet/>
      <dgm:spPr/>
      <dgm:t>
        <a:bodyPr/>
        <a:lstStyle/>
        <a:p>
          <a:endParaRPr lang="zh-TW" altLang="en-US"/>
        </a:p>
      </dgm:t>
    </dgm:pt>
    <dgm:pt modelId="{859A7D2D-4325-4179-85B5-5CF7671D80E1}">
      <dgm:prSet phldrT="[文字]" phldr="1"/>
      <dgm:spPr/>
      <dgm:t>
        <a:bodyPr/>
        <a:lstStyle/>
        <a:p>
          <a:endParaRPr lang="zh-TW" altLang="en-US" dirty="0"/>
        </a:p>
      </dgm:t>
    </dgm:pt>
    <dgm:pt modelId="{6E8F9EA1-0B4A-4286-8E48-10C91EAC1FF6}" type="sibTrans" cxnId="{55C136D3-46EE-42D9-9352-39E1C0363921}">
      <dgm:prSet/>
      <dgm:spPr/>
      <dgm:t>
        <a:bodyPr/>
        <a:lstStyle/>
        <a:p>
          <a:endParaRPr lang="zh-TW" altLang="en-US"/>
        </a:p>
      </dgm:t>
    </dgm:pt>
    <dgm:pt modelId="{5B9F1B4F-D994-4F5A-8E46-DFD681CFEE95}" type="parTrans" cxnId="{55C136D3-46EE-42D9-9352-39E1C0363921}">
      <dgm:prSet/>
      <dgm:spPr/>
      <dgm:t>
        <a:bodyPr/>
        <a:lstStyle/>
        <a:p>
          <a:endParaRPr lang="zh-TW" altLang="en-US"/>
        </a:p>
      </dgm:t>
    </dgm:pt>
    <dgm:pt modelId="{D8D3A00D-A0D4-4478-BB33-9ED2502A3042}" type="pres">
      <dgm:prSet presAssocID="{61799E2E-5FA5-4DF7-B146-7BEA7C5DE28E}" presName="Name0" presStyleCnt="0">
        <dgm:presLayoutVars>
          <dgm:dir/>
          <dgm:resizeHandles val="exact"/>
        </dgm:presLayoutVars>
      </dgm:prSet>
      <dgm:spPr/>
    </dgm:pt>
    <dgm:pt modelId="{A9A9FED7-BAED-4052-8EA3-A6331B1AA6EA}" type="pres">
      <dgm:prSet presAssocID="{61799E2E-5FA5-4DF7-B146-7BEA7C5DE28E}" presName="arrow" presStyleLbl="bgShp" presStyleIdx="0" presStyleCnt="1" custScaleY="212728" custLinFactNeighborX="-323" custLinFactNeighborY="0"/>
      <dgm:spPr/>
    </dgm:pt>
    <dgm:pt modelId="{C5A29DE5-2952-40B1-840C-956666DCD74F}" type="pres">
      <dgm:prSet presAssocID="{61799E2E-5FA5-4DF7-B146-7BEA7C5DE28E}" presName="points" presStyleCnt="0"/>
      <dgm:spPr/>
    </dgm:pt>
    <dgm:pt modelId="{AAEE3C0D-2B91-4500-88DE-17216C50FFF2}" type="pres">
      <dgm:prSet presAssocID="{859A7D2D-4325-4179-85B5-5CF7671D80E1}" presName="compositeA" presStyleCnt="0"/>
      <dgm:spPr/>
    </dgm:pt>
    <dgm:pt modelId="{96E32A42-1A4A-4D2E-8CFB-7A1DE9C211AF}" type="pres">
      <dgm:prSet presAssocID="{859A7D2D-4325-4179-85B5-5CF7671D80E1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17A7B50-6560-4675-8667-4D3079BFE5D1}" type="pres">
      <dgm:prSet presAssocID="{859A7D2D-4325-4179-85B5-5CF7671D80E1}" presName="circleA" presStyleLbl="node1" presStyleIdx="0" presStyleCnt="3" custScaleX="119902" custScaleY="119902" custLinFactNeighborX="5643" custLinFactNeighborY="0"/>
      <dgm:spPr/>
      <dgm:t>
        <a:bodyPr/>
        <a:lstStyle/>
        <a:p>
          <a:endParaRPr lang="zh-TW" altLang="en-US"/>
        </a:p>
      </dgm:t>
    </dgm:pt>
    <dgm:pt modelId="{22911D97-DC63-49A8-85D2-AE5BD166B293}" type="pres">
      <dgm:prSet presAssocID="{859A7D2D-4325-4179-85B5-5CF7671D80E1}" presName="spaceA" presStyleCnt="0"/>
      <dgm:spPr/>
    </dgm:pt>
    <dgm:pt modelId="{6F79C0B1-EB13-423F-88BB-943FE2CC6622}" type="pres">
      <dgm:prSet presAssocID="{6E8F9EA1-0B4A-4286-8E48-10C91EAC1FF6}" presName="space" presStyleCnt="0"/>
      <dgm:spPr/>
    </dgm:pt>
    <dgm:pt modelId="{AACFCF26-6A61-496E-BBC0-0EB8D16F372C}" type="pres">
      <dgm:prSet presAssocID="{E38ED0DA-01A1-4E3D-A3E3-C09720EC6361}" presName="compositeB" presStyleCnt="0"/>
      <dgm:spPr/>
    </dgm:pt>
    <dgm:pt modelId="{30EEBB5F-A65E-4195-958C-D8FF0C75D3F8}" type="pres">
      <dgm:prSet presAssocID="{E38ED0DA-01A1-4E3D-A3E3-C09720EC6361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B0F2440-B9C1-44BC-BAA8-790E8E2659DE}" type="pres">
      <dgm:prSet presAssocID="{E38ED0DA-01A1-4E3D-A3E3-C09720EC6361}" presName="circleB" presStyleLbl="node1" presStyleIdx="1" presStyleCnt="3" custScaleX="119902" custScaleY="119902" custLinFactNeighborX="-26137" custLinFactNeighborY="106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TW" altLang="en-US"/>
        </a:p>
      </dgm:t>
    </dgm:pt>
    <dgm:pt modelId="{4CE1CD7C-205D-452A-B043-E349C2423973}" type="pres">
      <dgm:prSet presAssocID="{E38ED0DA-01A1-4E3D-A3E3-C09720EC6361}" presName="spaceB" presStyleCnt="0"/>
      <dgm:spPr/>
    </dgm:pt>
    <dgm:pt modelId="{AFDB2BDA-3871-4B33-86B8-8CC2291FB48A}" type="pres">
      <dgm:prSet presAssocID="{47ADB356-95E2-48CB-BDA9-813E6BD1CDBB}" presName="space" presStyleCnt="0"/>
      <dgm:spPr/>
    </dgm:pt>
    <dgm:pt modelId="{FA0816C5-C8D3-41E2-A34A-796C1FA5D2C0}" type="pres">
      <dgm:prSet presAssocID="{2224A144-2DF2-4DB3-9E7A-F1403AB1CD87}" presName="compositeA" presStyleCnt="0"/>
      <dgm:spPr/>
    </dgm:pt>
    <dgm:pt modelId="{ABFCEA44-0C8A-415C-B442-E1DFEE73FB18}" type="pres">
      <dgm:prSet presAssocID="{2224A144-2DF2-4DB3-9E7A-F1403AB1CD87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001B7C5-0225-4818-8530-061276A2BD80}" type="pres">
      <dgm:prSet presAssocID="{2224A144-2DF2-4DB3-9E7A-F1403AB1CD87}" presName="circleA" presStyleLbl="node1" presStyleIdx="2" presStyleCnt="3" custScaleX="119902" custScaleY="119902" custLinFactX="100000" custLinFactNeighborX="143192" custLinFactNeighborY="-7464"/>
      <dgm:spPr/>
      <dgm:t>
        <a:bodyPr/>
        <a:lstStyle/>
        <a:p>
          <a:endParaRPr lang="zh-TW" altLang="en-US"/>
        </a:p>
      </dgm:t>
    </dgm:pt>
    <dgm:pt modelId="{37F8015D-EB48-487D-B60F-B75E911DFC1C}" type="pres">
      <dgm:prSet presAssocID="{2224A144-2DF2-4DB3-9E7A-F1403AB1CD87}" presName="spaceA" presStyleCnt="0"/>
      <dgm:spPr/>
    </dgm:pt>
  </dgm:ptLst>
  <dgm:cxnLst>
    <dgm:cxn modelId="{55C136D3-46EE-42D9-9352-39E1C0363921}" srcId="{61799E2E-5FA5-4DF7-B146-7BEA7C5DE28E}" destId="{859A7D2D-4325-4179-85B5-5CF7671D80E1}" srcOrd="0" destOrd="0" parTransId="{5B9F1B4F-D994-4F5A-8E46-DFD681CFEE95}" sibTransId="{6E8F9EA1-0B4A-4286-8E48-10C91EAC1FF6}"/>
    <dgm:cxn modelId="{A5612F24-CCD4-4036-8F80-01164A629F19}" srcId="{61799E2E-5FA5-4DF7-B146-7BEA7C5DE28E}" destId="{E38ED0DA-01A1-4E3D-A3E3-C09720EC6361}" srcOrd="1" destOrd="0" parTransId="{6773C461-A79E-4E69-AA64-C8F1938AF257}" sibTransId="{47ADB356-95E2-48CB-BDA9-813E6BD1CDBB}"/>
    <dgm:cxn modelId="{56988BFD-9039-4AF0-B645-19034EF9C643}" srcId="{61799E2E-5FA5-4DF7-B146-7BEA7C5DE28E}" destId="{2224A144-2DF2-4DB3-9E7A-F1403AB1CD87}" srcOrd="2" destOrd="0" parTransId="{CBD1F964-432D-4B7C-BBA0-455C77FE24C2}" sibTransId="{A64A2C49-1811-4C09-B7AD-1A7E983BDE3E}"/>
    <dgm:cxn modelId="{CBDDA78E-F487-49E3-BC83-E3A6C3C0BE59}" type="presOf" srcId="{2224A144-2DF2-4DB3-9E7A-F1403AB1CD87}" destId="{ABFCEA44-0C8A-415C-B442-E1DFEE73FB18}" srcOrd="0" destOrd="0" presId="urn:microsoft.com/office/officeart/2005/8/layout/hProcess11"/>
    <dgm:cxn modelId="{72E7359B-BADF-4EFA-B815-50E15DAE6A76}" type="presOf" srcId="{61799E2E-5FA5-4DF7-B146-7BEA7C5DE28E}" destId="{D8D3A00D-A0D4-4478-BB33-9ED2502A3042}" srcOrd="0" destOrd="0" presId="urn:microsoft.com/office/officeart/2005/8/layout/hProcess11"/>
    <dgm:cxn modelId="{81AB9482-273B-446D-A0DB-686D3E743618}" type="presOf" srcId="{859A7D2D-4325-4179-85B5-5CF7671D80E1}" destId="{96E32A42-1A4A-4D2E-8CFB-7A1DE9C211AF}" srcOrd="0" destOrd="0" presId="urn:microsoft.com/office/officeart/2005/8/layout/hProcess11"/>
    <dgm:cxn modelId="{749A4345-B113-4DCD-A5F3-D2A2747832D4}" type="presOf" srcId="{E38ED0DA-01A1-4E3D-A3E3-C09720EC6361}" destId="{30EEBB5F-A65E-4195-958C-D8FF0C75D3F8}" srcOrd="0" destOrd="0" presId="urn:microsoft.com/office/officeart/2005/8/layout/hProcess11"/>
    <dgm:cxn modelId="{41021299-C6D2-4178-8B02-AB905067A958}" type="presParOf" srcId="{D8D3A00D-A0D4-4478-BB33-9ED2502A3042}" destId="{A9A9FED7-BAED-4052-8EA3-A6331B1AA6EA}" srcOrd="0" destOrd="0" presId="urn:microsoft.com/office/officeart/2005/8/layout/hProcess11"/>
    <dgm:cxn modelId="{48D60701-7972-4428-B0B7-C3933505890B}" type="presParOf" srcId="{D8D3A00D-A0D4-4478-BB33-9ED2502A3042}" destId="{C5A29DE5-2952-40B1-840C-956666DCD74F}" srcOrd="1" destOrd="0" presId="urn:microsoft.com/office/officeart/2005/8/layout/hProcess11"/>
    <dgm:cxn modelId="{C528ADD5-FF20-48AF-B53D-3B021F18A310}" type="presParOf" srcId="{C5A29DE5-2952-40B1-840C-956666DCD74F}" destId="{AAEE3C0D-2B91-4500-88DE-17216C50FFF2}" srcOrd="0" destOrd="0" presId="urn:microsoft.com/office/officeart/2005/8/layout/hProcess11"/>
    <dgm:cxn modelId="{7E57EABC-0B41-49AB-85DD-894547754FD0}" type="presParOf" srcId="{AAEE3C0D-2B91-4500-88DE-17216C50FFF2}" destId="{96E32A42-1A4A-4D2E-8CFB-7A1DE9C211AF}" srcOrd="0" destOrd="0" presId="urn:microsoft.com/office/officeart/2005/8/layout/hProcess11"/>
    <dgm:cxn modelId="{65C1BFA0-5FB3-4786-8B53-65AB185F1092}" type="presParOf" srcId="{AAEE3C0D-2B91-4500-88DE-17216C50FFF2}" destId="{317A7B50-6560-4675-8667-4D3079BFE5D1}" srcOrd="1" destOrd="0" presId="urn:microsoft.com/office/officeart/2005/8/layout/hProcess11"/>
    <dgm:cxn modelId="{48CBDF95-D8C2-48C5-ADA8-B4C8CC50FE0E}" type="presParOf" srcId="{AAEE3C0D-2B91-4500-88DE-17216C50FFF2}" destId="{22911D97-DC63-49A8-85D2-AE5BD166B293}" srcOrd="2" destOrd="0" presId="urn:microsoft.com/office/officeart/2005/8/layout/hProcess11"/>
    <dgm:cxn modelId="{A89275EB-2154-4957-B987-257952FE6BA7}" type="presParOf" srcId="{C5A29DE5-2952-40B1-840C-956666DCD74F}" destId="{6F79C0B1-EB13-423F-88BB-943FE2CC6622}" srcOrd="1" destOrd="0" presId="urn:microsoft.com/office/officeart/2005/8/layout/hProcess11"/>
    <dgm:cxn modelId="{03809AB7-F43D-474D-AFEA-1D038C8FB934}" type="presParOf" srcId="{C5A29DE5-2952-40B1-840C-956666DCD74F}" destId="{AACFCF26-6A61-496E-BBC0-0EB8D16F372C}" srcOrd="2" destOrd="0" presId="urn:microsoft.com/office/officeart/2005/8/layout/hProcess11"/>
    <dgm:cxn modelId="{2B18DB66-D6DE-441D-91DA-23243710CBD1}" type="presParOf" srcId="{AACFCF26-6A61-496E-BBC0-0EB8D16F372C}" destId="{30EEBB5F-A65E-4195-958C-D8FF0C75D3F8}" srcOrd="0" destOrd="0" presId="urn:microsoft.com/office/officeart/2005/8/layout/hProcess11"/>
    <dgm:cxn modelId="{9A0784CD-A718-4633-9DD6-4318685A2414}" type="presParOf" srcId="{AACFCF26-6A61-496E-BBC0-0EB8D16F372C}" destId="{0B0F2440-B9C1-44BC-BAA8-790E8E2659DE}" srcOrd="1" destOrd="0" presId="urn:microsoft.com/office/officeart/2005/8/layout/hProcess11"/>
    <dgm:cxn modelId="{C057F5AB-10A2-458A-9977-8E0C689B9923}" type="presParOf" srcId="{AACFCF26-6A61-496E-BBC0-0EB8D16F372C}" destId="{4CE1CD7C-205D-452A-B043-E349C2423973}" srcOrd="2" destOrd="0" presId="urn:microsoft.com/office/officeart/2005/8/layout/hProcess11"/>
    <dgm:cxn modelId="{E6C28357-5B7C-49EC-B9A5-EA4CA7D4242A}" type="presParOf" srcId="{C5A29DE5-2952-40B1-840C-956666DCD74F}" destId="{AFDB2BDA-3871-4B33-86B8-8CC2291FB48A}" srcOrd="3" destOrd="0" presId="urn:microsoft.com/office/officeart/2005/8/layout/hProcess11"/>
    <dgm:cxn modelId="{F4CB9345-861A-4E4B-8B4A-9DDF9F25FDB8}" type="presParOf" srcId="{C5A29DE5-2952-40B1-840C-956666DCD74F}" destId="{FA0816C5-C8D3-41E2-A34A-796C1FA5D2C0}" srcOrd="4" destOrd="0" presId="urn:microsoft.com/office/officeart/2005/8/layout/hProcess11"/>
    <dgm:cxn modelId="{8782432E-46EC-4B3A-A2AB-7B7097909A0A}" type="presParOf" srcId="{FA0816C5-C8D3-41E2-A34A-796C1FA5D2C0}" destId="{ABFCEA44-0C8A-415C-B442-E1DFEE73FB18}" srcOrd="0" destOrd="0" presId="urn:microsoft.com/office/officeart/2005/8/layout/hProcess11"/>
    <dgm:cxn modelId="{DC56787D-0599-457D-AA9D-DDEBCD7A13A0}" type="presParOf" srcId="{FA0816C5-C8D3-41E2-A34A-796C1FA5D2C0}" destId="{8001B7C5-0225-4818-8530-061276A2BD80}" srcOrd="1" destOrd="0" presId="urn:microsoft.com/office/officeart/2005/8/layout/hProcess11"/>
    <dgm:cxn modelId="{7A8EC7EA-55B9-464D-9D77-50AF1E9C9BCD}" type="presParOf" srcId="{FA0816C5-C8D3-41E2-A34A-796C1FA5D2C0}" destId="{37F8015D-EB48-487D-B60F-B75E911DFC1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9A081-BF22-4562-83DA-BED8A967FCC7}">
      <dsp:nvSpPr>
        <dsp:cNvPr id="0" name=""/>
        <dsp:cNvSpPr/>
      </dsp:nvSpPr>
      <dsp:spPr>
        <a:xfrm>
          <a:off x="4064000" y="1516533"/>
          <a:ext cx="3187154" cy="831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576"/>
              </a:lnTo>
              <a:lnTo>
                <a:pt x="3187154" y="647576"/>
              </a:lnTo>
              <a:lnTo>
                <a:pt x="3187154" y="831714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BD3BC2A4-C68F-4AE8-82E8-943187261BDF}">
      <dsp:nvSpPr>
        <dsp:cNvPr id="0" name=""/>
        <dsp:cNvSpPr/>
      </dsp:nvSpPr>
      <dsp:spPr>
        <a:xfrm>
          <a:off x="4064000" y="1516533"/>
          <a:ext cx="1060983" cy="831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629"/>
              </a:lnTo>
              <a:lnTo>
                <a:pt x="1060983" y="647629"/>
              </a:lnTo>
              <a:lnTo>
                <a:pt x="1060983" y="831767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C40FC276-09E2-4621-A893-05D5A3EE1F87}">
      <dsp:nvSpPr>
        <dsp:cNvPr id="0" name=""/>
        <dsp:cNvSpPr/>
      </dsp:nvSpPr>
      <dsp:spPr>
        <a:xfrm>
          <a:off x="3003016" y="1516533"/>
          <a:ext cx="1060983" cy="831767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647629"/>
              </a:lnTo>
              <a:lnTo>
                <a:pt x="0" y="647629"/>
              </a:lnTo>
              <a:lnTo>
                <a:pt x="0" y="831767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8FF04D1A-FAAC-43A7-ACC6-16D8B51E60DF}">
      <dsp:nvSpPr>
        <dsp:cNvPr id="0" name=""/>
        <dsp:cNvSpPr/>
      </dsp:nvSpPr>
      <dsp:spPr>
        <a:xfrm>
          <a:off x="881050" y="1516533"/>
          <a:ext cx="3182949" cy="831767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647629"/>
              </a:lnTo>
              <a:lnTo>
                <a:pt x="0" y="647629"/>
              </a:lnTo>
              <a:lnTo>
                <a:pt x="0" y="831767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3">
          <a:schemeClr val="accent3"/>
        </a:lnRef>
        <a:fillRef idx="0">
          <a:schemeClr val="accent3"/>
        </a:fillRef>
        <a:effectRef idx="2">
          <a:schemeClr val="accent3"/>
        </a:effectRef>
        <a:fontRef idx="minor">
          <a:schemeClr val="tx1"/>
        </a:fontRef>
      </dsp:style>
    </dsp:sp>
    <dsp:sp modelId="{737E20D7-3BAD-4E4F-879F-1C782E987ED4}">
      <dsp:nvSpPr>
        <dsp:cNvPr id="0" name=""/>
        <dsp:cNvSpPr/>
      </dsp:nvSpPr>
      <dsp:spPr>
        <a:xfrm>
          <a:off x="3187154" y="639687"/>
          <a:ext cx="1753691" cy="876845"/>
        </a:xfrm>
        <a:prstGeom prst="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首頁</a:t>
          </a:r>
          <a:endParaRPr lang="zh-TW" altLang="en-US" sz="3600" kern="1200" dirty="0"/>
        </a:p>
      </dsp:txBody>
      <dsp:txXfrm>
        <a:off x="3187154" y="639687"/>
        <a:ext cx="1753691" cy="876845"/>
      </dsp:txXfrm>
    </dsp:sp>
    <dsp:sp modelId="{F5307A4C-5BE1-47AE-A2C8-F95F94DF7B00}">
      <dsp:nvSpPr>
        <dsp:cNvPr id="0" name=""/>
        <dsp:cNvSpPr/>
      </dsp:nvSpPr>
      <dsp:spPr>
        <a:xfrm>
          <a:off x="4204" y="2348300"/>
          <a:ext cx="1753691" cy="876845"/>
        </a:xfrm>
        <a:prstGeom prst="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solidFill>
                <a:schemeClr val="bg1"/>
              </a:solidFill>
            </a:rPr>
            <a:t>說明頁</a:t>
          </a:r>
          <a:endParaRPr lang="zh-TW" altLang="en-US" sz="3600" kern="1200" dirty="0">
            <a:solidFill>
              <a:schemeClr val="bg1"/>
            </a:solidFill>
          </a:endParaRPr>
        </a:p>
      </dsp:txBody>
      <dsp:txXfrm>
        <a:off x="4204" y="2348300"/>
        <a:ext cx="1753691" cy="876845"/>
      </dsp:txXfrm>
    </dsp:sp>
    <dsp:sp modelId="{DEDD016C-443B-48F1-B36D-DEB32AC36736}">
      <dsp:nvSpPr>
        <dsp:cNvPr id="0" name=""/>
        <dsp:cNvSpPr/>
      </dsp:nvSpPr>
      <dsp:spPr>
        <a:xfrm>
          <a:off x="2126170" y="2348300"/>
          <a:ext cx="1753691" cy="876845"/>
        </a:xfrm>
        <a:prstGeom prst="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solidFill>
                <a:schemeClr val="bg1"/>
              </a:solidFill>
            </a:rPr>
            <a:t>註冊頁</a:t>
          </a:r>
          <a:endParaRPr lang="zh-TW" altLang="en-US" sz="3600" kern="1200" dirty="0">
            <a:solidFill>
              <a:schemeClr val="bg1"/>
            </a:solidFill>
          </a:endParaRPr>
        </a:p>
      </dsp:txBody>
      <dsp:txXfrm>
        <a:off x="2126170" y="2348300"/>
        <a:ext cx="1753691" cy="876845"/>
      </dsp:txXfrm>
    </dsp:sp>
    <dsp:sp modelId="{776D7EAF-0600-4B1A-BB17-AD875538890F}">
      <dsp:nvSpPr>
        <dsp:cNvPr id="0" name=""/>
        <dsp:cNvSpPr/>
      </dsp:nvSpPr>
      <dsp:spPr>
        <a:xfrm>
          <a:off x="4248137" y="2348300"/>
          <a:ext cx="1753691" cy="876845"/>
        </a:xfrm>
        <a:prstGeom prst="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solidFill>
                <a:schemeClr val="bg1"/>
              </a:solidFill>
            </a:rPr>
            <a:t>登入頁</a:t>
          </a:r>
          <a:endParaRPr lang="zh-TW" altLang="en-US" sz="3600" kern="1200" dirty="0">
            <a:solidFill>
              <a:schemeClr val="bg1"/>
            </a:solidFill>
          </a:endParaRPr>
        </a:p>
      </dsp:txBody>
      <dsp:txXfrm>
        <a:off x="4248137" y="2348300"/>
        <a:ext cx="1753691" cy="876845"/>
      </dsp:txXfrm>
    </dsp:sp>
    <dsp:sp modelId="{AA2EF67B-872E-47D7-96BC-A83E99EEF9E4}">
      <dsp:nvSpPr>
        <dsp:cNvPr id="0" name=""/>
        <dsp:cNvSpPr/>
      </dsp:nvSpPr>
      <dsp:spPr>
        <a:xfrm>
          <a:off x="6374308" y="2348247"/>
          <a:ext cx="1753691" cy="876845"/>
        </a:xfrm>
        <a:prstGeom prst="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>
              <a:solidFill>
                <a:schemeClr val="bg1"/>
              </a:solidFill>
            </a:rPr>
            <a:t>隱藏頁</a:t>
          </a:r>
          <a:endParaRPr lang="zh-TW" altLang="en-US" sz="3600" kern="1200" dirty="0">
            <a:solidFill>
              <a:schemeClr val="bg1"/>
            </a:solidFill>
          </a:endParaRPr>
        </a:p>
      </dsp:txBody>
      <dsp:txXfrm>
        <a:off x="6374308" y="2348247"/>
        <a:ext cx="1753691" cy="876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9FED7-BAED-4052-8EA3-A6331B1AA6EA}">
      <dsp:nvSpPr>
        <dsp:cNvPr id="0" name=""/>
        <dsp:cNvSpPr/>
      </dsp:nvSpPr>
      <dsp:spPr>
        <a:xfrm>
          <a:off x="0" y="335722"/>
          <a:ext cx="9922281" cy="383224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32A42-1A4A-4D2E-8CFB-7A1DE9C211AF}">
      <dsp:nvSpPr>
        <dsp:cNvPr id="0" name=""/>
        <dsp:cNvSpPr/>
      </dsp:nvSpPr>
      <dsp:spPr>
        <a:xfrm>
          <a:off x="4360" y="0"/>
          <a:ext cx="2877849" cy="1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832" tIns="433832" rIns="433832" bIns="433832" numCol="1" spcCol="1270" anchor="b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100" kern="1200" dirty="0"/>
        </a:p>
      </dsp:txBody>
      <dsp:txXfrm>
        <a:off x="4360" y="0"/>
        <a:ext cx="2877849" cy="1801474"/>
      </dsp:txXfrm>
    </dsp:sp>
    <dsp:sp modelId="{317A7B50-6560-4675-8667-4D3079BFE5D1}">
      <dsp:nvSpPr>
        <dsp:cNvPr id="0" name=""/>
        <dsp:cNvSpPr/>
      </dsp:nvSpPr>
      <dsp:spPr>
        <a:xfrm>
          <a:off x="1198698" y="1981842"/>
          <a:ext cx="540001" cy="540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EBB5F-A65E-4195-958C-D8FF0C75D3F8}">
      <dsp:nvSpPr>
        <dsp:cNvPr id="0" name=""/>
        <dsp:cNvSpPr/>
      </dsp:nvSpPr>
      <dsp:spPr>
        <a:xfrm>
          <a:off x="3026102" y="2702212"/>
          <a:ext cx="2877849" cy="1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3832" tIns="433832" rIns="433832" bIns="433832" numCol="1" spcCol="1270" anchor="t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100" kern="1200" dirty="0"/>
        </a:p>
      </dsp:txBody>
      <dsp:txXfrm>
        <a:off x="3026102" y="2702212"/>
        <a:ext cx="2877849" cy="1801474"/>
      </dsp:txXfrm>
    </dsp:sp>
    <dsp:sp modelId="{0B0F2440-B9C1-44BC-BAA8-790E8E2659DE}">
      <dsp:nvSpPr>
        <dsp:cNvPr id="0" name=""/>
        <dsp:cNvSpPr/>
      </dsp:nvSpPr>
      <dsp:spPr>
        <a:xfrm>
          <a:off x="4077313" y="1986630"/>
          <a:ext cx="540001" cy="540001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CEA44-0C8A-415C-B442-E1DFEE73FB18}">
      <dsp:nvSpPr>
        <dsp:cNvPr id="0" name=""/>
        <dsp:cNvSpPr/>
      </dsp:nvSpPr>
      <dsp:spPr>
        <a:xfrm>
          <a:off x="6047844" y="0"/>
          <a:ext cx="2877849" cy="1801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48056" rIns="448056" bIns="448056" numCol="1" spcCol="1270" anchor="b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6300" kern="1200" dirty="0"/>
        </a:p>
      </dsp:txBody>
      <dsp:txXfrm>
        <a:off x="6047844" y="0"/>
        <a:ext cx="2877849" cy="1801474"/>
      </dsp:txXfrm>
    </dsp:sp>
    <dsp:sp modelId="{8001B7C5-0225-4818-8530-061276A2BD80}">
      <dsp:nvSpPr>
        <dsp:cNvPr id="0" name=""/>
        <dsp:cNvSpPr/>
      </dsp:nvSpPr>
      <dsp:spPr>
        <a:xfrm>
          <a:off x="8312028" y="1948227"/>
          <a:ext cx="540001" cy="5400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0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95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12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6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4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733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5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6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1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0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F2360-BA81-4287-8715-0AAC301B966F}" type="datetimeFigureOut">
              <a:rPr lang="zh-TW" altLang="en-US" smtClean="0"/>
              <a:t>2018/4/27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330E1-DD87-490E-B987-D5E6B5BD71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30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43"/>
            <a:ext cx="12192000" cy="685874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539931"/>
            <a:ext cx="12052663" cy="6318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98" y="652107"/>
            <a:ext cx="7441565" cy="5740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905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92" y="4000995"/>
            <a:ext cx="1704801" cy="272288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69" y="2521068"/>
            <a:ext cx="6070177" cy="15175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矩形 7"/>
          <p:cNvSpPr/>
          <p:nvPr/>
        </p:nvSpPr>
        <p:spPr>
          <a:xfrm>
            <a:off x="174171" y="39456"/>
            <a:ext cx="1336200" cy="156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5" y="60976"/>
            <a:ext cx="1402080" cy="1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</p:spPr>
      </p:pic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cap="none" spc="0" dirty="0" smtClean="0">
                <a:ln w="0"/>
                <a:solidFill>
                  <a:schemeClr val="bg1"/>
                </a:solidFill>
                <a:latin typeface="+mn-ea"/>
              </a:rPr>
              <a:t>第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六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組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成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840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員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71" y="2435007"/>
            <a:ext cx="2265923" cy="2265923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604" y="4392604"/>
            <a:ext cx="2261812" cy="2267909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964" y="2435007"/>
            <a:ext cx="2261812" cy="2267909"/>
          </a:xfrm>
          <a:prstGeom prst="rect">
            <a:avLst/>
          </a:prstGeom>
        </p:spPr>
      </p:pic>
      <p:sp>
        <p:nvSpPr>
          <p:cNvPr id="24" name="直線圖說文字 2 (加上強調線) 23"/>
          <p:cNvSpPr/>
          <p:nvPr/>
        </p:nvSpPr>
        <p:spPr>
          <a:xfrm>
            <a:off x="2404041" y="3387636"/>
            <a:ext cx="1680754" cy="761127"/>
          </a:xfrm>
          <a:prstGeom prst="accentCallout2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zh-TW" altLang="en-US" sz="3200" dirty="0" smtClean="0"/>
              <a:t>廖昊庭</a:t>
            </a:r>
            <a:endParaRPr lang="zh-TW" altLang="en-US" sz="3200" dirty="0"/>
          </a:p>
        </p:txBody>
      </p:sp>
      <p:sp>
        <p:nvSpPr>
          <p:cNvPr id="25" name="直線圖說文字 2 (加上強調線) 24"/>
          <p:cNvSpPr/>
          <p:nvPr/>
        </p:nvSpPr>
        <p:spPr>
          <a:xfrm>
            <a:off x="4629088" y="5342710"/>
            <a:ext cx="1680754" cy="761127"/>
          </a:xfrm>
          <a:prstGeom prst="accentCallout2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zh-TW" altLang="en-US" sz="3200" dirty="0" smtClean="0"/>
              <a:t>周家豪</a:t>
            </a:r>
            <a:endParaRPr lang="zh-TW" altLang="en-US" sz="3200" dirty="0"/>
          </a:p>
        </p:txBody>
      </p:sp>
      <p:sp>
        <p:nvSpPr>
          <p:cNvPr id="27" name="直線圖說文字 2 (加上強調線) 26"/>
          <p:cNvSpPr/>
          <p:nvPr/>
        </p:nvSpPr>
        <p:spPr>
          <a:xfrm>
            <a:off x="6781131" y="3387446"/>
            <a:ext cx="1680754" cy="761127"/>
          </a:xfrm>
          <a:prstGeom prst="accentCallout2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zh-TW" altLang="en-US" sz="3200" dirty="0" smtClean="0"/>
              <a:t>江仕傑</a:t>
            </a:r>
            <a:endParaRPr lang="zh-TW" altLang="en-US" sz="3200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" b="313"/>
          <a:stretch/>
        </p:blipFill>
        <p:spPr>
          <a:xfrm>
            <a:off x="825708" y="2693861"/>
            <a:ext cx="1212102" cy="1212102"/>
          </a:xfrm>
          <a:prstGeom prst="ellipse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5821" y="4639501"/>
            <a:ext cx="1201379" cy="1201379"/>
          </a:xfrm>
          <a:prstGeom prst="ellipse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162" y="3821667"/>
            <a:ext cx="1800000" cy="2874931"/>
          </a:xfrm>
          <a:prstGeom prst="rect">
            <a:avLst/>
          </a:prstGeom>
        </p:spPr>
      </p:pic>
      <p:pic>
        <p:nvPicPr>
          <p:cNvPr id="31" name="圖片 3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61" b="7461"/>
          <a:stretch/>
        </p:blipFill>
        <p:spPr>
          <a:xfrm>
            <a:off x="5215407" y="2678937"/>
            <a:ext cx="1216355" cy="12163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808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7" grpId="0" animBg="1"/>
      <p:bldP spid="7" grpId="1" animBg="1"/>
      <p:bldP spid="24" grpId="0" animBg="1"/>
      <p:bldP spid="25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直排文字版面配置區 14"/>
          <p:cNvSpPr>
            <a:spLocks noGrp="1"/>
          </p:cNvSpPr>
          <p:nvPr>
            <p:ph type="body" orient="vert" idx="1"/>
          </p:nvPr>
        </p:nvSpPr>
        <p:spPr>
          <a:xfrm>
            <a:off x="736600" y="2333625"/>
            <a:ext cx="9413240" cy="4351338"/>
          </a:xfrm>
        </p:spPr>
        <p:txBody>
          <a:bodyPr vert="horz"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TW" altLang="en-US" sz="3200" dirty="0" smtClean="0">
                <a:solidFill>
                  <a:schemeClr val="bg1"/>
                </a:solidFill>
              </a:rPr>
              <a:t>魔法少女網站，是一部日本的漫畫作品，故事講述的是幾位受欺凌的女孩，被魔法少女網站這個詭異網頁選中，網站管理人賜予她們魔杖，而獲得魔法的力量，是一部想法獨特的漫畫，感於</a:t>
            </a:r>
            <a:r>
              <a:rPr lang="zh-TW" altLang="en-US" sz="3200" dirty="0" smtClean="0">
                <a:solidFill>
                  <a:schemeClr val="bg1"/>
                </a:solidFill>
              </a:rPr>
              <a:t>它</a:t>
            </a:r>
            <a:r>
              <a:rPr lang="zh-TW" altLang="en-US" sz="3200" dirty="0">
                <a:solidFill>
                  <a:schemeClr val="bg1"/>
                </a:solidFill>
              </a:rPr>
              <a:t>的</a:t>
            </a:r>
            <a:r>
              <a:rPr lang="zh-TW" altLang="en-US" sz="3200" dirty="0" smtClean="0">
                <a:solidFill>
                  <a:schemeClr val="bg1"/>
                </a:solidFill>
              </a:rPr>
              <a:t>獨特</a:t>
            </a:r>
            <a:r>
              <a:rPr lang="zh-TW" altLang="en-US" sz="3200" dirty="0" smtClean="0">
                <a:solidFill>
                  <a:schemeClr val="bg1"/>
                </a:solidFill>
              </a:rPr>
              <a:t>，我們也想跳脫網站就得實用的迷思，開發動機不為其他，純屬娛樂，將對漫畫的熱血精神發揮到極致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開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發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 smtClean="0">
                <a:ln w="0"/>
                <a:solidFill>
                  <a:schemeClr val="bg1"/>
                </a:solidFill>
                <a:latin typeface="+mn-ea"/>
              </a:rPr>
              <a:t>動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solidFill>
                  <a:schemeClr val="bg1"/>
                </a:solidFill>
                <a:latin typeface="+mn-ea"/>
              </a:rPr>
              <a:t>機</a:t>
            </a:r>
            <a:endParaRPr lang="zh-TW" altLang="en-US" sz="5400" cap="none" spc="0" dirty="0">
              <a:ln w="0"/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214" y="3815855"/>
            <a:ext cx="1800000" cy="2874929"/>
          </a:xfrm>
          <a:prstGeom prst="rect">
            <a:avLst/>
          </a:prstGeom>
        </p:spPr>
      </p:pic>
      <p:pic>
        <p:nvPicPr>
          <p:cNvPr id="16" name="內容版面配置區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3" grpId="0"/>
      <p:bldP spid="9" grpId="0"/>
      <p:bldP spid="10" grpId="0"/>
      <p:bldP spid="11" grpId="0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</p:spPr>
      </p:pic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網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站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架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noProof="0" dirty="0" smtClean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構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46" y="3820165"/>
            <a:ext cx="1800000" cy="2874889"/>
          </a:xfrm>
          <a:prstGeom prst="rect">
            <a:avLst/>
          </a:prstGeom>
        </p:spPr>
      </p:pic>
      <p:graphicFrame>
        <p:nvGraphicFramePr>
          <p:cNvPr id="15" name="資料庫圖表 14"/>
          <p:cNvGraphicFramePr/>
          <p:nvPr>
            <p:extLst>
              <p:ext uri="{D42A27DB-BD31-4B8C-83A1-F6EECF244321}">
                <p14:modId xmlns:p14="http://schemas.microsoft.com/office/powerpoint/2010/main" val="3742150064"/>
              </p:ext>
            </p:extLst>
          </p:nvPr>
        </p:nvGraphicFramePr>
        <p:xfrm>
          <a:off x="954764" y="2285417"/>
          <a:ext cx="8128000" cy="4328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787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7" grpId="0" animBg="1"/>
      <p:bldP spid="7" grpId="1" animBg="1"/>
      <p:bldGraphic spid="1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20" y="91440"/>
            <a:ext cx="3007360" cy="857225"/>
          </a:xfrm>
        </p:spPr>
      </p:pic>
      <p:sp>
        <p:nvSpPr>
          <p:cNvPr id="5" name="矩形 4"/>
          <p:cNvSpPr/>
          <p:nvPr/>
        </p:nvSpPr>
        <p:spPr>
          <a:xfrm>
            <a:off x="2214880" y="1087120"/>
            <a:ext cx="7233920" cy="1056640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甜甜圈 5"/>
          <p:cNvSpPr/>
          <p:nvPr/>
        </p:nvSpPr>
        <p:spPr>
          <a:xfrm>
            <a:off x="8676640" y="1351280"/>
            <a:ext cx="325120" cy="314960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 rot="3023193">
            <a:off x="8872923" y="1686556"/>
            <a:ext cx="326010" cy="1107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798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開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8728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發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69467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dirty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規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7669" y="1153775"/>
            <a:ext cx="1024171" cy="9233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noProof="0" dirty="0" smtClean="0">
                <a:ln w="0"/>
                <a:solidFill>
                  <a:prstClr val="white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劃</a:t>
            </a:r>
            <a:endParaRPr kumimoji="0" lang="zh-TW" alt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/>
              <a:uLnTx/>
              <a:uFillTx/>
              <a:latin typeface="新細明體" panose="02020500000000000000" pitchFamily="18" charset="-12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88012" y="1153775"/>
            <a:ext cx="838868" cy="923330"/>
          </a:xfrm>
          <a:prstGeom prst="rect">
            <a:avLst/>
          </a:prstGeom>
          <a:noFill/>
          <a:ln w="635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158" y="3815809"/>
            <a:ext cx="1800000" cy="2874931"/>
          </a:xfrm>
          <a:prstGeom prst="rect">
            <a:avLst/>
          </a:prstGeom>
        </p:spPr>
      </p:pic>
      <p:graphicFrame>
        <p:nvGraphicFramePr>
          <p:cNvPr id="16" name="資料庫圖表 15"/>
          <p:cNvGraphicFramePr/>
          <p:nvPr>
            <p:extLst>
              <p:ext uri="{D42A27DB-BD31-4B8C-83A1-F6EECF244321}">
                <p14:modId xmlns:p14="http://schemas.microsoft.com/office/powerpoint/2010/main" val="1027961418"/>
              </p:ext>
            </p:extLst>
          </p:nvPr>
        </p:nvGraphicFramePr>
        <p:xfrm>
          <a:off x="278358" y="2235312"/>
          <a:ext cx="9922282" cy="45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7" name="橢圓 16"/>
          <p:cNvSpPr/>
          <p:nvPr/>
        </p:nvSpPr>
        <p:spPr>
          <a:xfrm>
            <a:off x="2918078" y="4229674"/>
            <a:ext cx="540000" cy="54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橢圓 17"/>
          <p:cNvSpPr/>
          <p:nvPr/>
        </p:nvSpPr>
        <p:spPr>
          <a:xfrm>
            <a:off x="5698170" y="4217155"/>
            <a:ext cx="540000" cy="540000"/>
          </a:xfrm>
          <a:prstGeom prst="ellipse">
            <a:avLst/>
          </a:prstGeom>
          <a:blipFill rotWithShape="0">
            <a:blip r:embed="rId9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橢圓 18"/>
          <p:cNvSpPr/>
          <p:nvPr/>
        </p:nvSpPr>
        <p:spPr>
          <a:xfrm>
            <a:off x="7150548" y="4209957"/>
            <a:ext cx="540000" cy="540000"/>
          </a:xfrm>
          <a:prstGeom prst="ellips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文字方塊 1"/>
          <p:cNvSpPr txBox="1"/>
          <p:nvPr/>
        </p:nvSpPr>
        <p:spPr>
          <a:xfrm flipH="1">
            <a:off x="1466931" y="4302489"/>
            <a:ext cx="58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n-ea"/>
              </a:rPr>
              <a:t>5/</a:t>
            </a:r>
            <a:r>
              <a:rPr lang="zh-TW" altLang="en-US" b="1" dirty="0" smtClean="0">
                <a:latin typeface="+mn-ea"/>
              </a:rPr>
              <a:t> </a:t>
            </a:r>
            <a:r>
              <a:rPr lang="en-US" altLang="zh-TW" b="1" dirty="0" smtClean="0">
                <a:latin typeface="+mn-ea"/>
              </a:rPr>
              <a:t>7</a:t>
            </a:r>
            <a:endParaRPr lang="zh-TW" altLang="en-US" b="1" dirty="0">
              <a:latin typeface="+mn-ea"/>
            </a:endParaRPr>
          </a:p>
        </p:txBody>
      </p:sp>
      <p:sp>
        <p:nvSpPr>
          <p:cNvPr id="20" name="文字方塊 19"/>
          <p:cNvSpPr txBox="1"/>
          <p:nvPr/>
        </p:nvSpPr>
        <p:spPr>
          <a:xfrm flipH="1">
            <a:off x="2909789" y="4295291"/>
            <a:ext cx="6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n-ea"/>
              </a:rPr>
              <a:t>5/14</a:t>
            </a:r>
            <a:endParaRPr lang="zh-TW" altLang="en-US" b="1" dirty="0">
              <a:latin typeface="+mn-ea"/>
            </a:endParaRPr>
          </a:p>
        </p:txBody>
      </p:sp>
      <p:sp>
        <p:nvSpPr>
          <p:cNvPr id="21" name="文字方塊 20"/>
          <p:cNvSpPr txBox="1"/>
          <p:nvPr/>
        </p:nvSpPr>
        <p:spPr>
          <a:xfrm flipH="1">
            <a:off x="4357064" y="4304848"/>
            <a:ext cx="71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n-ea"/>
              </a:rPr>
              <a:t>5/21</a:t>
            </a:r>
            <a:endParaRPr lang="zh-TW" altLang="en-US" b="1" dirty="0">
              <a:latin typeface="+mn-ea"/>
            </a:endParaRPr>
          </a:p>
        </p:txBody>
      </p:sp>
      <p:sp>
        <p:nvSpPr>
          <p:cNvPr id="22" name="文字方塊 21"/>
          <p:cNvSpPr txBox="1"/>
          <p:nvPr/>
        </p:nvSpPr>
        <p:spPr>
          <a:xfrm flipH="1">
            <a:off x="5686903" y="4302489"/>
            <a:ext cx="60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n-ea"/>
              </a:rPr>
              <a:t>5/28</a:t>
            </a:r>
            <a:endParaRPr lang="zh-TW" altLang="en-US" b="1" dirty="0">
              <a:latin typeface="+mn-ea"/>
            </a:endParaRPr>
          </a:p>
        </p:txBody>
      </p:sp>
      <p:sp>
        <p:nvSpPr>
          <p:cNvPr id="23" name="文字方塊 22"/>
          <p:cNvSpPr txBox="1"/>
          <p:nvPr/>
        </p:nvSpPr>
        <p:spPr>
          <a:xfrm flipH="1">
            <a:off x="7160708" y="4282169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n-ea"/>
              </a:rPr>
              <a:t>6</a:t>
            </a:r>
            <a:r>
              <a:rPr lang="en-US" altLang="zh-TW" b="1" dirty="0" smtClean="0">
                <a:latin typeface="+mn-ea"/>
              </a:rPr>
              <a:t>/</a:t>
            </a:r>
            <a:r>
              <a:rPr lang="zh-TW" altLang="en-US" b="1" dirty="0" smtClean="0">
                <a:latin typeface="+mn-ea"/>
              </a:rPr>
              <a:t> </a:t>
            </a:r>
            <a:r>
              <a:rPr lang="en-US" altLang="zh-TW" b="1" dirty="0" smtClean="0">
                <a:latin typeface="+mn-ea"/>
              </a:rPr>
              <a:t>4</a:t>
            </a:r>
            <a:endParaRPr lang="zh-TW" altLang="en-US" b="1" dirty="0">
              <a:latin typeface="+mn-ea"/>
            </a:endParaRPr>
          </a:p>
        </p:txBody>
      </p:sp>
      <p:sp>
        <p:nvSpPr>
          <p:cNvPr id="24" name="文字方塊 23"/>
          <p:cNvSpPr txBox="1"/>
          <p:nvPr/>
        </p:nvSpPr>
        <p:spPr>
          <a:xfrm flipH="1">
            <a:off x="8591129" y="4264811"/>
            <a:ext cx="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latin typeface="+mn-ea"/>
              </a:rPr>
              <a:t>6/11</a:t>
            </a:r>
            <a:endParaRPr lang="zh-TW" altLang="en-US" b="1" dirty="0">
              <a:latin typeface="+mn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72292" y="484028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首頁開發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722880" y="4843302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說明</a:t>
            </a:r>
            <a:r>
              <a:rPr lang="zh-TW" altLang="en-US" b="1" dirty="0"/>
              <a:t>頁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4206240" y="4840284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註冊</a:t>
            </a:r>
            <a:r>
              <a:rPr lang="zh-TW" altLang="en-US" b="1" dirty="0"/>
              <a:t>頁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69760" y="4843302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隱藏</a:t>
            </a:r>
            <a:r>
              <a:rPr lang="zh-TW" altLang="en-US" b="1" dirty="0"/>
              <a:t>頁</a:t>
            </a:r>
          </a:p>
        </p:txBody>
      </p:sp>
      <p:sp>
        <p:nvSpPr>
          <p:cNvPr id="28" name="文字方塊 27"/>
          <p:cNvSpPr txBox="1"/>
          <p:nvPr/>
        </p:nvSpPr>
        <p:spPr>
          <a:xfrm>
            <a:off x="5553482" y="4843302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登入</a:t>
            </a:r>
            <a:r>
              <a:rPr lang="zh-TW" altLang="en-US" b="1" dirty="0"/>
              <a:t>頁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8219440" y="4843302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測試與修</a:t>
            </a:r>
            <a:r>
              <a:rPr lang="zh-TW" altLang="en-US" b="1" dirty="0"/>
              <a:t>改</a:t>
            </a:r>
          </a:p>
        </p:txBody>
      </p:sp>
    </p:spTree>
    <p:extLst>
      <p:ext uri="{BB962C8B-B14F-4D97-AF65-F5344CB8AC3E}">
        <p14:creationId xmlns:p14="http://schemas.microsoft.com/office/powerpoint/2010/main" val="6708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7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7" grpId="0" animBg="1"/>
      <p:bldP spid="7" grpId="1" animBg="1"/>
      <p:bldGraphic spid="16" grpId="0">
        <p:bldAsOne/>
      </p:bldGraphic>
      <p:bldP spid="2" grpId="0"/>
      <p:bldP spid="20" grpId="0"/>
      <p:bldP spid="21" grpId="0"/>
      <p:bldP spid="22" grpId="0"/>
      <p:bldP spid="23" grpId="0"/>
      <p:bldP spid="24" grpId="0"/>
      <p:bldP spid="12" grpId="0"/>
      <p:bldP spid="25" grpId="0"/>
      <p:bldP spid="26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144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仕傑 江</dc:creator>
  <cp:lastModifiedBy>仕傑 江</cp:lastModifiedBy>
  <cp:revision>55</cp:revision>
  <dcterms:created xsi:type="dcterms:W3CDTF">2018-04-27T02:50:32Z</dcterms:created>
  <dcterms:modified xsi:type="dcterms:W3CDTF">2018-04-27T15:32:37Z</dcterms:modified>
</cp:coreProperties>
</file>