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74" r:id="rId2"/>
    <p:sldId id="275" r:id="rId3"/>
    <p:sldId id="276" r:id="rId4"/>
    <p:sldId id="294" r:id="rId5"/>
    <p:sldId id="292" r:id="rId6"/>
    <p:sldId id="277" r:id="rId7"/>
    <p:sldId id="282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48170"/>
    <a:srgbClr val="21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580A7-6136-4FA6-B599-FD9B358674B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33AE1E9F-067B-41EF-AFB1-41709D3F913B}">
      <dgm:prSet phldrT="[文字]"/>
      <dgm:spPr/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設定主題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8788AA-54D8-40F2-B08D-2F67EC4A2A14}" type="parTrans" cxnId="{11A3CC62-58D9-4A4B-8CB2-60064E82A8DF}">
      <dgm:prSet/>
      <dgm:spPr/>
      <dgm:t>
        <a:bodyPr/>
        <a:lstStyle/>
        <a:p>
          <a:endParaRPr lang="zh-TW" altLang="en-US"/>
        </a:p>
      </dgm:t>
    </dgm:pt>
    <dgm:pt modelId="{3E3B0BE9-9860-4D28-A68D-D6662B6607F2}" type="sibTrans" cxnId="{11A3CC62-58D9-4A4B-8CB2-60064E82A8DF}">
      <dgm:prSet/>
      <dgm:spPr/>
      <dgm:t>
        <a:bodyPr/>
        <a:lstStyle/>
        <a:p>
          <a:endParaRPr lang="zh-TW" altLang="en-US"/>
        </a:p>
      </dgm:t>
    </dgm:pt>
    <dgm:pt modelId="{1E5E723C-0DE4-4C57-8C43-82893C8DD52F}">
      <dgm:prSet phldrT="[文字]"/>
      <dgm:spPr>
        <a:solidFill>
          <a:srgbClr val="C48170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決定網站架構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4CCD2C-A560-4E44-A9CF-77CACB83873B}" type="parTrans" cxnId="{F0555B3A-8870-45F0-9276-9C2DA7117D52}">
      <dgm:prSet/>
      <dgm:spPr/>
      <dgm:t>
        <a:bodyPr/>
        <a:lstStyle/>
        <a:p>
          <a:endParaRPr lang="zh-TW" altLang="en-US"/>
        </a:p>
      </dgm:t>
    </dgm:pt>
    <dgm:pt modelId="{0032D3FC-1709-4950-B316-A8E3B7A73CFC}" type="sibTrans" cxnId="{F0555B3A-8870-45F0-9276-9C2DA7117D52}">
      <dgm:prSet/>
      <dgm:spPr>
        <a:solidFill>
          <a:srgbClr val="C48170"/>
        </a:solidFill>
      </dgm:spPr>
      <dgm:t>
        <a:bodyPr/>
        <a:lstStyle/>
        <a:p>
          <a:endParaRPr lang="zh-TW" altLang="en-US"/>
        </a:p>
      </dgm:t>
    </dgm:pt>
    <dgm:pt modelId="{333998B8-F2B3-4491-A750-B3E42A11876B}">
      <dgm:prSet phldrT="[文字]"/>
      <dgm:spPr/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確認網站風格、框架和畫面呈現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031741-BD23-424F-8EC5-859B444AFEC7}" type="par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EA3ACA46-8CAE-4903-BF4E-4CF134D4BCE9}" type="sib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53E5D22D-3506-4610-B448-EFCB5D510F55}">
      <dgm:prSet/>
      <dgm:spPr/>
      <dgm:t>
        <a:bodyPr/>
        <a:lstStyle/>
        <a:p>
          <a:r>
            <a: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(4/18)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CEF306-3145-42BE-8C12-9FACBD69C44C}" type="parTrans" cxnId="{6A5AB51B-4046-436E-8E88-8977EFA4C684}">
      <dgm:prSet/>
      <dgm:spPr/>
      <dgm:t>
        <a:bodyPr/>
        <a:lstStyle/>
        <a:p>
          <a:endParaRPr lang="zh-TW" altLang="en-US"/>
        </a:p>
      </dgm:t>
    </dgm:pt>
    <dgm:pt modelId="{17FC2541-F3FA-47B1-888A-6ABC99C54239}" type="sibTrans" cxnId="{6A5AB51B-4046-436E-8E88-8977EFA4C684}">
      <dgm:prSet/>
      <dgm:spPr/>
      <dgm:t>
        <a:bodyPr/>
        <a:lstStyle/>
        <a:p>
          <a:endParaRPr lang="zh-TW" altLang="en-US"/>
        </a:p>
      </dgm:t>
    </dgm:pt>
    <dgm:pt modelId="{8626ED6F-1DF7-43F8-9FCD-EC111D430206}">
      <dgm:prSet/>
      <dgm:spPr/>
      <dgm:t>
        <a:bodyPr/>
        <a:lstStyle/>
        <a:p>
          <a:r>
            <a: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(4/21)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0F7DC9-E044-4104-8045-9A1CC6DDA2C9}" type="parTrans" cxnId="{D628C890-0C9D-445E-A3B2-C020D5B67436}">
      <dgm:prSet/>
      <dgm:spPr/>
      <dgm:t>
        <a:bodyPr/>
        <a:lstStyle/>
        <a:p>
          <a:endParaRPr lang="zh-TW" altLang="en-US"/>
        </a:p>
      </dgm:t>
    </dgm:pt>
    <dgm:pt modelId="{2D0E1B87-1ACB-4718-A143-AA89530DADC6}" type="sibTrans" cxnId="{D628C890-0C9D-445E-A3B2-C020D5B67436}">
      <dgm:prSet/>
      <dgm:spPr/>
      <dgm:t>
        <a:bodyPr/>
        <a:lstStyle/>
        <a:p>
          <a:endParaRPr lang="zh-TW" altLang="en-US"/>
        </a:p>
      </dgm:t>
    </dgm:pt>
    <dgm:pt modelId="{8B3F5C27-998B-4F24-918F-0FD4547615BB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E9B0B4-5CA1-4A67-ADDB-0AB05E74DBC5}" type="parTrans" cxnId="{BC7BFA29-BD9A-4192-A1CA-C77F1C29BE89}">
      <dgm:prSet/>
      <dgm:spPr/>
      <dgm:t>
        <a:bodyPr/>
        <a:lstStyle/>
        <a:p>
          <a:endParaRPr lang="zh-TW" altLang="en-US"/>
        </a:p>
      </dgm:t>
    </dgm:pt>
    <dgm:pt modelId="{376CA94B-B8E5-49E9-8EFD-82B5EC6A1362}" type="sibTrans" cxnId="{BC7BFA29-BD9A-4192-A1CA-C77F1C29BE89}">
      <dgm:prSet/>
      <dgm:spPr/>
      <dgm:t>
        <a:bodyPr/>
        <a:lstStyle/>
        <a:p>
          <a:endParaRPr lang="zh-TW" altLang="en-US"/>
        </a:p>
      </dgm:t>
    </dgm:pt>
    <dgm:pt modelId="{28533B79-9D25-4A97-B3E6-2BFFB888A7E0}" type="pres">
      <dgm:prSet presAssocID="{A69580A7-6136-4FA6-B599-FD9B358674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4CC216-E701-482D-BEE1-C5D4F3AE5507}" type="pres">
      <dgm:prSet presAssocID="{33AE1E9F-067B-41EF-AFB1-41709D3F913B}" presName="composite" presStyleCnt="0"/>
      <dgm:spPr/>
      <dgm:t>
        <a:bodyPr/>
        <a:lstStyle/>
        <a:p>
          <a:endParaRPr lang="zh-TW" altLang="en-US"/>
        </a:p>
      </dgm:t>
    </dgm:pt>
    <dgm:pt modelId="{A5054077-0431-45E8-AC8A-B3A0E4F2FC7E}" type="pres">
      <dgm:prSet presAssocID="{33AE1E9F-067B-41EF-AFB1-41709D3F91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ED2E09-4FE4-4123-BDB6-337813DE26F2}" type="pres">
      <dgm:prSet presAssocID="{33AE1E9F-067B-41EF-AFB1-41709D3F913B}" presName="parSh" presStyleLbl="node1" presStyleIdx="0" presStyleCnt="3"/>
      <dgm:spPr/>
      <dgm:t>
        <a:bodyPr/>
        <a:lstStyle/>
        <a:p>
          <a:endParaRPr lang="zh-TW" altLang="en-US"/>
        </a:p>
      </dgm:t>
    </dgm:pt>
    <dgm:pt modelId="{4F72AA04-F84C-48BA-90C6-E89F3B5A9C78}" type="pres">
      <dgm:prSet presAssocID="{33AE1E9F-067B-41EF-AFB1-41709D3F913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43B416-4B67-45F7-B3F8-1ED7CF5F3712}" type="pres">
      <dgm:prSet presAssocID="{3E3B0BE9-9860-4D28-A68D-D6662B6607F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8A6C99B-C586-4C25-A588-5C59FDD4B88E}" type="pres">
      <dgm:prSet presAssocID="{3E3B0BE9-9860-4D28-A68D-D6662B6607F2}" presName="connTx" presStyleLbl="sibTrans2D1" presStyleIdx="0" presStyleCnt="2"/>
      <dgm:spPr/>
      <dgm:t>
        <a:bodyPr/>
        <a:lstStyle/>
        <a:p>
          <a:endParaRPr lang="zh-TW" altLang="en-US"/>
        </a:p>
      </dgm:t>
    </dgm:pt>
    <dgm:pt modelId="{3B428712-BEA5-4E2E-A306-91DBC80D3E8F}" type="pres">
      <dgm:prSet presAssocID="{1E5E723C-0DE4-4C57-8C43-82893C8DD52F}" presName="composite" presStyleCnt="0"/>
      <dgm:spPr/>
      <dgm:t>
        <a:bodyPr/>
        <a:lstStyle/>
        <a:p>
          <a:endParaRPr lang="zh-TW" altLang="en-US"/>
        </a:p>
      </dgm:t>
    </dgm:pt>
    <dgm:pt modelId="{DB94C58D-9DC1-43D4-A563-CCE1DFA483D1}" type="pres">
      <dgm:prSet presAssocID="{1E5E723C-0DE4-4C57-8C43-82893C8DD52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645E85-3A1C-4198-8957-89E07F53E195}" type="pres">
      <dgm:prSet presAssocID="{1E5E723C-0DE4-4C57-8C43-82893C8DD52F}" presName="parSh" presStyleLbl="node1" presStyleIdx="1" presStyleCnt="3"/>
      <dgm:spPr/>
      <dgm:t>
        <a:bodyPr/>
        <a:lstStyle/>
        <a:p>
          <a:endParaRPr lang="zh-TW" altLang="en-US"/>
        </a:p>
      </dgm:t>
    </dgm:pt>
    <dgm:pt modelId="{6DA899F7-3579-43A8-8420-D1C8F4D50B28}" type="pres">
      <dgm:prSet presAssocID="{1E5E723C-0DE4-4C57-8C43-82893C8DD52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209BDC-30AB-4CFF-9F72-D5F84F78AB18}" type="pres">
      <dgm:prSet presAssocID="{0032D3FC-1709-4950-B316-A8E3B7A73CFC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FED5BA14-D433-47AA-ACFA-CD262B8620D1}" type="pres">
      <dgm:prSet presAssocID="{0032D3FC-1709-4950-B316-A8E3B7A73CFC}" presName="connTx" presStyleLbl="sibTrans2D1" presStyleIdx="1" presStyleCnt="2"/>
      <dgm:spPr/>
      <dgm:t>
        <a:bodyPr/>
        <a:lstStyle/>
        <a:p>
          <a:endParaRPr lang="zh-TW" altLang="en-US"/>
        </a:p>
      </dgm:t>
    </dgm:pt>
    <dgm:pt modelId="{AF44444A-452F-480E-9DB9-4A92A6D234D9}" type="pres">
      <dgm:prSet presAssocID="{333998B8-F2B3-4491-A750-B3E42A11876B}" presName="composite" presStyleCnt="0"/>
      <dgm:spPr/>
      <dgm:t>
        <a:bodyPr/>
        <a:lstStyle/>
        <a:p>
          <a:endParaRPr lang="zh-TW" altLang="en-US"/>
        </a:p>
      </dgm:t>
    </dgm:pt>
    <dgm:pt modelId="{653BE18B-5E8A-4D46-A6E7-BD2493932726}" type="pres">
      <dgm:prSet presAssocID="{333998B8-F2B3-4491-A750-B3E42A11876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494AD-B9CE-4E52-8936-3109EFA49D4B}" type="pres">
      <dgm:prSet presAssocID="{333998B8-F2B3-4491-A750-B3E42A11876B}" presName="parSh" presStyleLbl="node1" presStyleIdx="2" presStyleCnt="3"/>
      <dgm:spPr/>
      <dgm:t>
        <a:bodyPr/>
        <a:lstStyle/>
        <a:p>
          <a:endParaRPr lang="zh-TW" altLang="en-US"/>
        </a:p>
      </dgm:t>
    </dgm:pt>
    <dgm:pt modelId="{850B307D-CE9A-4B01-A213-095466BBF5F4}" type="pres">
      <dgm:prSet presAssocID="{333998B8-F2B3-4491-A750-B3E42A11876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2D32950-91CB-4314-9F55-400C22D91B30}" type="presOf" srcId="{3E3B0BE9-9860-4D28-A68D-D6662B6607F2}" destId="{38A6C99B-C586-4C25-A588-5C59FDD4B88E}" srcOrd="1" destOrd="0" presId="urn:microsoft.com/office/officeart/2005/8/layout/process3"/>
    <dgm:cxn modelId="{A0CCD4A2-AB05-4240-80F8-CA9F6B0F2077}" srcId="{A69580A7-6136-4FA6-B599-FD9B358674B9}" destId="{333998B8-F2B3-4491-A750-B3E42A11876B}" srcOrd="2" destOrd="0" parTransId="{5C031741-BD23-424F-8EC5-859B444AFEC7}" sibTransId="{EA3ACA46-8CAE-4903-BF4E-4CF134D4BCE9}"/>
    <dgm:cxn modelId="{B572F28D-46D8-4E78-924F-1592C719A64B}" type="presOf" srcId="{8626ED6F-1DF7-43F8-9FCD-EC111D430206}" destId="{6DA899F7-3579-43A8-8420-D1C8F4D50B28}" srcOrd="0" destOrd="0" presId="urn:microsoft.com/office/officeart/2005/8/layout/process3"/>
    <dgm:cxn modelId="{DA585B26-B44C-40E8-B778-4763A983B9AF}" type="presOf" srcId="{53E5D22D-3506-4610-B448-EFCB5D510F55}" destId="{4F72AA04-F84C-48BA-90C6-E89F3B5A9C78}" srcOrd="0" destOrd="0" presId="urn:microsoft.com/office/officeart/2005/8/layout/process3"/>
    <dgm:cxn modelId="{F33E0CD3-B0B3-4A41-84C8-9A893A9E61DF}" type="presOf" srcId="{8B3F5C27-998B-4F24-918F-0FD4547615BB}" destId="{850B307D-CE9A-4B01-A213-095466BBF5F4}" srcOrd="0" destOrd="0" presId="urn:microsoft.com/office/officeart/2005/8/layout/process3"/>
    <dgm:cxn modelId="{6A5AB51B-4046-436E-8E88-8977EFA4C684}" srcId="{33AE1E9F-067B-41EF-AFB1-41709D3F913B}" destId="{53E5D22D-3506-4610-B448-EFCB5D510F55}" srcOrd="0" destOrd="0" parTransId="{70CEF306-3145-42BE-8C12-9FACBD69C44C}" sibTransId="{17FC2541-F3FA-47B1-888A-6ABC99C54239}"/>
    <dgm:cxn modelId="{762DAFB3-36BE-4FFF-A21E-00B4E89B5CC9}" type="presOf" srcId="{A69580A7-6136-4FA6-B599-FD9B358674B9}" destId="{28533B79-9D25-4A97-B3E6-2BFFB888A7E0}" srcOrd="0" destOrd="0" presId="urn:microsoft.com/office/officeart/2005/8/layout/process3"/>
    <dgm:cxn modelId="{D628C890-0C9D-445E-A3B2-C020D5B67436}" srcId="{1E5E723C-0DE4-4C57-8C43-82893C8DD52F}" destId="{8626ED6F-1DF7-43F8-9FCD-EC111D430206}" srcOrd="0" destOrd="0" parTransId="{540F7DC9-E044-4104-8045-9A1CC6DDA2C9}" sibTransId="{2D0E1B87-1ACB-4718-A143-AA89530DADC6}"/>
    <dgm:cxn modelId="{BC7BFA29-BD9A-4192-A1CA-C77F1C29BE89}" srcId="{333998B8-F2B3-4491-A750-B3E42A11876B}" destId="{8B3F5C27-998B-4F24-918F-0FD4547615BB}" srcOrd="0" destOrd="0" parTransId="{C2E9B0B4-5CA1-4A67-ADDB-0AB05E74DBC5}" sibTransId="{376CA94B-B8E5-49E9-8EFD-82B5EC6A1362}"/>
    <dgm:cxn modelId="{39C6E80C-998A-4339-AF09-8C5562270E84}" type="presOf" srcId="{333998B8-F2B3-4491-A750-B3E42A11876B}" destId="{B48494AD-B9CE-4E52-8936-3109EFA49D4B}" srcOrd="1" destOrd="0" presId="urn:microsoft.com/office/officeart/2005/8/layout/process3"/>
    <dgm:cxn modelId="{F0555B3A-8870-45F0-9276-9C2DA7117D52}" srcId="{A69580A7-6136-4FA6-B599-FD9B358674B9}" destId="{1E5E723C-0DE4-4C57-8C43-82893C8DD52F}" srcOrd="1" destOrd="0" parTransId="{B24CCD2C-A560-4E44-A9CF-77CACB83873B}" sibTransId="{0032D3FC-1709-4950-B316-A8E3B7A73CFC}"/>
    <dgm:cxn modelId="{B6F4EB2A-F771-4AFE-8E2A-543185AA9B46}" type="presOf" srcId="{333998B8-F2B3-4491-A750-B3E42A11876B}" destId="{653BE18B-5E8A-4D46-A6E7-BD2493932726}" srcOrd="0" destOrd="0" presId="urn:microsoft.com/office/officeart/2005/8/layout/process3"/>
    <dgm:cxn modelId="{11A3CC62-58D9-4A4B-8CB2-60064E82A8DF}" srcId="{A69580A7-6136-4FA6-B599-FD9B358674B9}" destId="{33AE1E9F-067B-41EF-AFB1-41709D3F913B}" srcOrd="0" destOrd="0" parTransId="{928788AA-54D8-40F2-B08D-2F67EC4A2A14}" sibTransId="{3E3B0BE9-9860-4D28-A68D-D6662B6607F2}"/>
    <dgm:cxn modelId="{706BD525-5330-40B0-AF03-5762A77C1DD9}" type="presOf" srcId="{3E3B0BE9-9860-4D28-A68D-D6662B6607F2}" destId="{0943B416-4B67-45F7-B3F8-1ED7CF5F3712}" srcOrd="0" destOrd="0" presId="urn:microsoft.com/office/officeart/2005/8/layout/process3"/>
    <dgm:cxn modelId="{EEFF54FE-E069-4DF7-A46B-5034580285F1}" type="presOf" srcId="{1E5E723C-0DE4-4C57-8C43-82893C8DD52F}" destId="{DB94C58D-9DC1-43D4-A563-CCE1DFA483D1}" srcOrd="0" destOrd="0" presId="urn:microsoft.com/office/officeart/2005/8/layout/process3"/>
    <dgm:cxn modelId="{4AF8CBA2-ACA3-49C3-A646-E028CFB5E319}" type="presOf" srcId="{0032D3FC-1709-4950-B316-A8E3B7A73CFC}" destId="{A9209BDC-30AB-4CFF-9F72-D5F84F78AB18}" srcOrd="0" destOrd="0" presId="urn:microsoft.com/office/officeart/2005/8/layout/process3"/>
    <dgm:cxn modelId="{A5FA82B5-F849-4FFA-B3A3-B2D4C6E1B263}" type="presOf" srcId="{1E5E723C-0DE4-4C57-8C43-82893C8DD52F}" destId="{0D645E85-3A1C-4198-8957-89E07F53E195}" srcOrd="1" destOrd="0" presId="urn:microsoft.com/office/officeart/2005/8/layout/process3"/>
    <dgm:cxn modelId="{2D54A8D6-3012-4ADD-8298-189C0D975449}" type="presOf" srcId="{0032D3FC-1709-4950-B316-A8E3B7A73CFC}" destId="{FED5BA14-D433-47AA-ACFA-CD262B8620D1}" srcOrd="1" destOrd="0" presId="urn:microsoft.com/office/officeart/2005/8/layout/process3"/>
    <dgm:cxn modelId="{1359F13F-83C9-4E80-8A15-E78FBF82D703}" type="presOf" srcId="{33AE1E9F-067B-41EF-AFB1-41709D3F913B}" destId="{A5054077-0431-45E8-AC8A-B3A0E4F2FC7E}" srcOrd="0" destOrd="0" presId="urn:microsoft.com/office/officeart/2005/8/layout/process3"/>
    <dgm:cxn modelId="{0FDF59BD-E6A9-43A8-A05E-6240A6B91D13}" type="presOf" srcId="{33AE1E9F-067B-41EF-AFB1-41709D3F913B}" destId="{16ED2E09-4FE4-4123-BDB6-337813DE26F2}" srcOrd="1" destOrd="0" presId="urn:microsoft.com/office/officeart/2005/8/layout/process3"/>
    <dgm:cxn modelId="{EFAC9C40-3EE9-402A-8E18-B7E1D5A818EB}" type="presParOf" srcId="{28533B79-9D25-4A97-B3E6-2BFFB888A7E0}" destId="{284CC216-E701-482D-BEE1-C5D4F3AE5507}" srcOrd="0" destOrd="0" presId="urn:microsoft.com/office/officeart/2005/8/layout/process3"/>
    <dgm:cxn modelId="{6D3810A6-9E79-4B06-BD8A-DB1013758FE9}" type="presParOf" srcId="{284CC216-E701-482D-BEE1-C5D4F3AE5507}" destId="{A5054077-0431-45E8-AC8A-B3A0E4F2FC7E}" srcOrd="0" destOrd="0" presId="urn:microsoft.com/office/officeart/2005/8/layout/process3"/>
    <dgm:cxn modelId="{3C5D7F76-0A3F-424E-ACDB-35C3505AE6B3}" type="presParOf" srcId="{284CC216-E701-482D-BEE1-C5D4F3AE5507}" destId="{16ED2E09-4FE4-4123-BDB6-337813DE26F2}" srcOrd="1" destOrd="0" presId="urn:microsoft.com/office/officeart/2005/8/layout/process3"/>
    <dgm:cxn modelId="{B04D1515-CD1B-4C48-A291-3B334B3AFCE4}" type="presParOf" srcId="{284CC216-E701-482D-BEE1-C5D4F3AE5507}" destId="{4F72AA04-F84C-48BA-90C6-E89F3B5A9C78}" srcOrd="2" destOrd="0" presId="urn:microsoft.com/office/officeart/2005/8/layout/process3"/>
    <dgm:cxn modelId="{53D97AAF-4C0D-4B3E-BE72-C00291CA730D}" type="presParOf" srcId="{28533B79-9D25-4A97-B3E6-2BFFB888A7E0}" destId="{0943B416-4B67-45F7-B3F8-1ED7CF5F3712}" srcOrd="1" destOrd="0" presId="urn:microsoft.com/office/officeart/2005/8/layout/process3"/>
    <dgm:cxn modelId="{FEE28365-A23A-4388-8EF5-049E433E3120}" type="presParOf" srcId="{0943B416-4B67-45F7-B3F8-1ED7CF5F3712}" destId="{38A6C99B-C586-4C25-A588-5C59FDD4B88E}" srcOrd="0" destOrd="0" presId="urn:microsoft.com/office/officeart/2005/8/layout/process3"/>
    <dgm:cxn modelId="{5CCEB2A7-399C-48CA-B6F3-4182CD53C863}" type="presParOf" srcId="{28533B79-9D25-4A97-B3E6-2BFFB888A7E0}" destId="{3B428712-BEA5-4E2E-A306-91DBC80D3E8F}" srcOrd="2" destOrd="0" presId="urn:microsoft.com/office/officeart/2005/8/layout/process3"/>
    <dgm:cxn modelId="{8ED05A92-A9C4-4DDA-9C2E-5989FF3E763A}" type="presParOf" srcId="{3B428712-BEA5-4E2E-A306-91DBC80D3E8F}" destId="{DB94C58D-9DC1-43D4-A563-CCE1DFA483D1}" srcOrd="0" destOrd="0" presId="urn:microsoft.com/office/officeart/2005/8/layout/process3"/>
    <dgm:cxn modelId="{F2923151-7AA9-447D-AB9F-99F1B87EB1E1}" type="presParOf" srcId="{3B428712-BEA5-4E2E-A306-91DBC80D3E8F}" destId="{0D645E85-3A1C-4198-8957-89E07F53E195}" srcOrd="1" destOrd="0" presId="urn:microsoft.com/office/officeart/2005/8/layout/process3"/>
    <dgm:cxn modelId="{C388F471-D98F-42A9-A9B9-1BA26875E819}" type="presParOf" srcId="{3B428712-BEA5-4E2E-A306-91DBC80D3E8F}" destId="{6DA899F7-3579-43A8-8420-D1C8F4D50B28}" srcOrd="2" destOrd="0" presId="urn:microsoft.com/office/officeart/2005/8/layout/process3"/>
    <dgm:cxn modelId="{1E538D41-A4F4-4A2C-A328-E016B85B7924}" type="presParOf" srcId="{28533B79-9D25-4A97-B3E6-2BFFB888A7E0}" destId="{A9209BDC-30AB-4CFF-9F72-D5F84F78AB18}" srcOrd="3" destOrd="0" presId="urn:microsoft.com/office/officeart/2005/8/layout/process3"/>
    <dgm:cxn modelId="{52B83EE0-8B65-4C7C-BB77-4DF890B6ED09}" type="presParOf" srcId="{A9209BDC-30AB-4CFF-9F72-D5F84F78AB18}" destId="{FED5BA14-D433-47AA-ACFA-CD262B8620D1}" srcOrd="0" destOrd="0" presId="urn:microsoft.com/office/officeart/2005/8/layout/process3"/>
    <dgm:cxn modelId="{59101FC4-9EEE-4C16-A83A-EF323E5A096E}" type="presParOf" srcId="{28533B79-9D25-4A97-B3E6-2BFFB888A7E0}" destId="{AF44444A-452F-480E-9DB9-4A92A6D234D9}" srcOrd="4" destOrd="0" presId="urn:microsoft.com/office/officeart/2005/8/layout/process3"/>
    <dgm:cxn modelId="{6DC1B5A6-CB86-4903-9138-9E823ADAEF48}" type="presParOf" srcId="{AF44444A-452F-480E-9DB9-4A92A6D234D9}" destId="{653BE18B-5E8A-4D46-A6E7-BD2493932726}" srcOrd="0" destOrd="0" presId="urn:microsoft.com/office/officeart/2005/8/layout/process3"/>
    <dgm:cxn modelId="{9C6C9EAF-7C15-44F0-AC19-851520A52D1E}" type="presParOf" srcId="{AF44444A-452F-480E-9DB9-4A92A6D234D9}" destId="{B48494AD-B9CE-4E52-8936-3109EFA49D4B}" srcOrd="1" destOrd="0" presId="urn:microsoft.com/office/officeart/2005/8/layout/process3"/>
    <dgm:cxn modelId="{985DECA4-59B5-4BC8-9B32-C4199853646D}" type="presParOf" srcId="{AF44444A-452F-480E-9DB9-4A92A6D234D9}" destId="{850B307D-CE9A-4B01-A213-095466BBF5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580A7-6136-4FA6-B599-FD9B358674B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3AE1E9F-067B-41EF-AFB1-41709D3F913B}">
      <dgm:prSet phldrT="[文字]"/>
      <dgm:spPr>
        <a:solidFill>
          <a:schemeClr val="accent5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前端頁面設計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8788AA-54D8-40F2-B08D-2F67EC4A2A14}" type="parTrans" cxnId="{11A3CC62-58D9-4A4B-8CB2-60064E82A8DF}">
      <dgm:prSet/>
      <dgm:spPr/>
      <dgm:t>
        <a:bodyPr/>
        <a:lstStyle/>
        <a:p>
          <a:endParaRPr lang="zh-TW" altLang="en-US"/>
        </a:p>
      </dgm:t>
    </dgm:pt>
    <dgm:pt modelId="{3E3B0BE9-9860-4D28-A68D-D6662B6607F2}" type="sibTrans" cxnId="{11A3CC62-58D9-4A4B-8CB2-60064E82A8DF}">
      <dgm:prSet/>
      <dgm:spPr>
        <a:solidFill>
          <a:schemeClr val="accent5"/>
        </a:solidFill>
      </dgm:spPr>
      <dgm:t>
        <a:bodyPr/>
        <a:lstStyle/>
        <a:p>
          <a:endParaRPr lang="zh-TW" altLang="en-US"/>
        </a:p>
      </dgm:t>
    </dgm:pt>
    <dgm:pt modelId="{1E5E723C-0DE4-4C57-8C43-82893C8DD52F}">
      <dgm:prSet phldrT="[文字]"/>
      <dgm:spPr>
        <a:solidFill>
          <a:schemeClr val="accent4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後端程式撰寫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4CCD2C-A560-4E44-A9CF-77CACB83873B}" type="parTrans" cxnId="{F0555B3A-8870-45F0-9276-9C2DA7117D52}">
      <dgm:prSet/>
      <dgm:spPr/>
      <dgm:t>
        <a:bodyPr/>
        <a:lstStyle/>
        <a:p>
          <a:endParaRPr lang="zh-TW" altLang="en-US"/>
        </a:p>
      </dgm:t>
    </dgm:pt>
    <dgm:pt modelId="{0032D3FC-1709-4950-B316-A8E3B7A73CFC}" type="sibTrans" cxnId="{F0555B3A-8870-45F0-9276-9C2DA7117D52}">
      <dgm:prSet/>
      <dgm:spPr>
        <a:solidFill>
          <a:schemeClr val="accent4"/>
        </a:solidFill>
      </dgm:spPr>
      <dgm:t>
        <a:bodyPr/>
        <a:lstStyle/>
        <a:p>
          <a:endParaRPr lang="zh-TW" altLang="en-US"/>
        </a:p>
      </dgm:t>
    </dgm:pt>
    <dgm:pt modelId="{333998B8-F2B3-4491-A750-B3E42A11876B}">
      <dgm:prSet phldrT="[文字]"/>
      <dgm:spPr>
        <a:solidFill>
          <a:schemeClr val="accent6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實際放入創作內容進行測試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031741-BD23-424F-8EC5-859B444AFEC7}" type="par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EA3ACA46-8CAE-4903-BF4E-4CF134D4BCE9}" type="sib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018137A3-A346-40A1-AD53-D3AA6A457717}">
      <dgm:prSet phldrT="[文字]"/>
      <dgm:spPr>
        <a:solidFill>
          <a:srgbClr val="FFFFFF">
            <a:alpha val="80000"/>
          </a:srgbClr>
        </a:solidFill>
      </dgm:spPr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B421A3-CBEE-4FF1-9A3D-14432F9E3F07}" type="parTrans" cxnId="{44E02152-1DE9-48CA-8E7D-4A94FE92742F}">
      <dgm:prSet/>
      <dgm:spPr/>
      <dgm:t>
        <a:bodyPr/>
        <a:lstStyle/>
        <a:p>
          <a:endParaRPr lang="zh-TW" altLang="en-US"/>
        </a:p>
      </dgm:t>
    </dgm:pt>
    <dgm:pt modelId="{D1713B3F-7D39-45A7-A59E-B3E8CB6831F8}" type="sibTrans" cxnId="{44E02152-1DE9-48CA-8E7D-4A94FE92742F}">
      <dgm:prSet/>
      <dgm:spPr/>
      <dgm:t>
        <a:bodyPr/>
        <a:lstStyle/>
        <a:p>
          <a:endParaRPr lang="zh-TW" altLang="en-US"/>
        </a:p>
      </dgm:t>
    </dgm:pt>
    <dgm:pt modelId="{4E760F6E-173B-48F6-825E-409C210773C1}">
      <dgm:prSet phldrT="[文字]"/>
      <dgm:spPr>
        <a:solidFill>
          <a:srgbClr val="FFFFFF">
            <a:alpha val="80000"/>
          </a:srgbClr>
        </a:solidFill>
      </dgm:spPr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2DAE0F-D4AF-495B-A1BB-DE18C8EF56CD}" type="parTrans" cxnId="{02AFE6E6-7FE9-4B68-97E6-FEE7CF43DD64}">
      <dgm:prSet/>
      <dgm:spPr/>
      <dgm:t>
        <a:bodyPr/>
        <a:lstStyle/>
        <a:p>
          <a:endParaRPr lang="zh-TW" altLang="en-US"/>
        </a:p>
      </dgm:t>
    </dgm:pt>
    <dgm:pt modelId="{5DDEA0E1-0CA1-4CB0-8A10-795426792335}" type="sibTrans" cxnId="{02AFE6E6-7FE9-4B68-97E6-FEE7CF43DD64}">
      <dgm:prSet/>
      <dgm:spPr/>
      <dgm:t>
        <a:bodyPr/>
        <a:lstStyle/>
        <a:p>
          <a:endParaRPr lang="zh-TW" altLang="en-US"/>
        </a:p>
      </dgm:t>
    </dgm:pt>
    <dgm:pt modelId="{46124D69-B487-48B9-AC84-B639248A3900}">
      <dgm:prSet phldrT="[文字]"/>
      <dgm:spPr>
        <a:solidFill>
          <a:srgbClr val="FFFFFF">
            <a:alpha val="80000"/>
          </a:srgbClr>
        </a:solidFill>
      </dgm:spPr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CF788D-4618-43E1-B69E-12659852A692}" type="parTrans" cxnId="{EDCB74F8-5100-4841-A04E-1E305AEC4CC0}">
      <dgm:prSet/>
      <dgm:spPr/>
      <dgm:t>
        <a:bodyPr/>
        <a:lstStyle/>
        <a:p>
          <a:endParaRPr lang="zh-TW" altLang="en-US"/>
        </a:p>
      </dgm:t>
    </dgm:pt>
    <dgm:pt modelId="{A472DDE1-3200-446C-96A2-601BB0AF83BE}" type="sibTrans" cxnId="{EDCB74F8-5100-4841-A04E-1E305AEC4CC0}">
      <dgm:prSet/>
      <dgm:spPr/>
      <dgm:t>
        <a:bodyPr/>
        <a:lstStyle/>
        <a:p>
          <a:endParaRPr lang="zh-TW" altLang="en-US"/>
        </a:p>
      </dgm:t>
    </dgm:pt>
    <dgm:pt modelId="{28533B79-9D25-4A97-B3E6-2BFFB888A7E0}" type="pres">
      <dgm:prSet presAssocID="{A69580A7-6136-4FA6-B599-FD9B358674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4CC216-E701-482D-BEE1-C5D4F3AE5507}" type="pres">
      <dgm:prSet presAssocID="{33AE1E9F-067B-41EF-AFB1-41709D3F913B}" presName="composite" presStyleCnt="0"/>
      <dgm:spPr/>
    </dgm:pt>
    <dgm:pt modelId="{A5054077-0431-45E8-AC8A-B3A0E4F2FC7E}" type="pres">
      <dgm:prSet presAssocID="{33AE1E9F-067B-41EF-AFB1-41709D3F91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ED2E09-4FE4-4123-BDB6-337813DE26F2}" type="pres">
      <dgm:prSet presAssocID="{33AE1E9F-067B-41EF-AFB1-41709D3F913B}" presName="parSh" presStyleLbl="node1" presStyleIdx="0" presStyleCnt="3"/>
      <dgm:spPr/>
      <dgm:t>
        <a:bodyPr/>
        <a:lstStyle/>
        <a:p>
          <a:endParaRPr lang="zh-TW" altLang="en-US"/>
        </a:p>
      </dgm:t>
    </dgm:pt>
    <dgm:pt modelId="{4F72AA04-F84C-48BA-90C6-E89F3B5A9C78}" type="pres">
      <dgm:prSet presAssocID="{33AE1E9F-067B-41EF-AFB1-41709D3F913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43B416-4B67-45F7-B3F8-1ED7CF5F3712}" type="pres">
      <dgm:prSet presAssocID="{3E3B0BE9-9860-4D28-A68D-D6662B6607F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8A6C99B-C586-4C25-A588-5C59FDD4B88E}" type="pres">
      <dgm:prSet presAssocID="{3E3B0BE9-9860-4D28-A68D-D6662B6607F2}" presName="connTx" presStyleLbl="sibTrans2D1" presStyleIdx="0" presStyleCnt="2"/>
      <dgm:spPr/>
      <dgm:t>
        <a:bodyPr/>
        <a:lstStyle/>
        <a:p>
          <a:endParaRPr lang="zh-TW" altLang="en-US"/>
        </a:p>
      </dgm:t>
    </dgm:pt>
    <dgm:pt modelId="{3B428712-BEA5-4E2E-A306-91DBC80D3E8F}" type="pres">
      <dgm:prSet presAssocID="{1E5E723C-0DE4-4C57-8C43-82893C8DD52F}" presName="composite" presStyleCnt="0"/>
      <dgm:spPr/>
    </dgm:pt>
    <dgm:pt modelId="{DB94C58D-9DC1-43D4-A563-CCE1DFA483D1}" type="pres">
      <dgm:prSet presAssocID="{1E5E723C-0DE4-4C57-8C43-82893C8DD52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645E85-3A1C-4198-8957-89E07F53E195}" type="pres">
      <dgm:prSet presAssocID="{1E5E723C-0DE4-4C57-8C43-82893C8DD52F}" presName="parSh" presStyleLbl="node1" presStyleIdx="1" presStyleCnt="3"/>
      <dgm:spPr/>
      <dgm:t>
        <a:bodyPr/>
        <a:lstStyle/>
        <a:p>
          <a:endParaRPr lang="zh-TW" altLang="en-US"/>
        </a:p>
      </dgm:t>
    </dgm:pt>
    <dgm:pt modelId="{6DA899F7-3579-43A8-8420-D1C8F4D50B28}" type="pres">
      <dgm:prSet presAssocID="{1E5E723C-0DE4-4C57-8C43-82893C8DD52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209BDC-30AB-4CFF-9F72-D5F84F78AB18}" type="pres">
      <dgm:prSet presAssocID="{0032D3FC-1709-4950-B316-A8E3B7A73CFC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FED5BA14-D433-47AA-ACFA-CD262B8620D1}" type="pres">
      <dgm:prSet presAssocID="{0032D3FC-1709-4950-B316-A8E3B7A73CFC}" presName="connTx" presStyleLbl="sibTrans2D1" presStyleIdx="1" presStyleCnt="2"/>
      <dgm:spPr/>
      <dgm:t>
        <a:bodyPr/>
        <a:lstStyle/>
        <a:p>
          <a:endParaRPr lang="zh-TW" altLang="en-US"/>
        </a:p>
      </dgm:t>
    </dgm:pt>
    <dgm:pt modelId="{AF44444A-452F-480E-9DB9-4A92A6D234D9}" type="pres">
      <dgm:prSet presAssocID="{333998B8-F2B3-4491-A750-B3E42A11876B}" presName="composite" presStyleCnt="0"/>
      <dgm:spPr/>
    </dgm:pt>
    <dgm:pt modelId="{653BE18B-5E8A-4D46-A6E7-BD2493932726}" type="pres">
      <dgm:prSet presAssocID="{333998B8-F2B3-4491-A750-B3E42A11876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494AD-B9CE-4E52-8936-3109EFA49D4B}" type="pres">
      <dgm:prSet presAssocID="{333998B8-F2B3-4491-A750-B3E42A11876B}" presName="parSh" presStyleLbl="node1" presStyleIdx="2" presStyleCnt="3"/>
      <dgm:spPr/>
      <dgm:t>
        <a:bodyPr/>
        <a:lstStyle/>
        <a:p>
          <a:endParaRPr lang="zh-TW" altLang="en-US"/>
        </a:p>
      </dgm:t>
    </dgm:pt>
    <dgm:pt modelId="{850B307D-CE9A-4B01-A213-095466BBF5F4}" type="pres">
      <dgm:prSet presAssocID="{333998B8-F2B3-4491-A750-B3E42A11876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0CCD4A2-AB05-4240-80F8-CA9F6B0F2077}" srcId="{A69580A7-6136-4FA6-B599-FD9B358674B9}" destId="{333998B8-F2B3-4491-A750-B3E42A11876B}" srcOrd="2" destOrd="0" parTransId="{5C031741-BD23-424F-8EC5-859B444AFEC7}" sibTransId="{EA3ACA46-8CAE-4903-BF4E-4CF134D4BCE9}"/>
    <dgm:cxn modelId="{577EBA61-4F94-423E-AFD2-CB9A4A978A21}" type="presOf" srcId="{A69580A7-6136-4FA6-B599-FD9B358674B9}" destId="{28533B79-9D25-4A97-B3E6-2BFFB888A7E0}" srcOrd="0" destOrd="0" presId="urn:microsoft.com/office/officeart/2005/8/layout/process3"/>
    <dgm:cxn modelId="{F2138ACF-825A-483A-BDDE-37EAB64D8D54}" type="presOf" srcId="{0032D3FC-1709-4950-B316-A8E3B7A73CFC}" destId="{FED5BA14-D433-47AA-ACFA-CD262B8620D1}" srcOrd="1" destOrd="0" presId="urn:microsoft.com/office/officeart/2005/8/layout/process3"/>
    <dgm:cxn modelId="{EDCB74F8-5100-4841-A04E-1E305AEC4CC0}" srcId="{333998B8-F2B3-4491-A750-B3E42A11876B}" destId="{46124D69-B487-48B9-AC84-B639248A3900}" srcOrd="0" destOrd="0" parTransId="{4BCF788D-4618-43E1-B69E-12659852A692}" sibTransId="{A472DDE1-3200-446C-96A2-601BB0AF83BE}"/>
    <dgm:cxn modelId="{B98DBB61-C2DE-45DF-9115-AD265797FAC9}" type="presOf" srcId="{46124D69-B487-48B9-AC84-B639248A3900}" destId="{850B307D-CE9A-4B01-A213-095466BBF5F4}" srcOrd="0" destOrd="0" presId="urn:microsoft.com/office/officeart/2005/8/layout/process3"/>
    <dgm:cxn modelId="{35B7018B-8986-4A80-9FBF-312C3E70D5E5}" type="presOf" srcId="{33AE1E9F-067B-41EF-AFB1-41709D3F913B}" destId="{16ED2E09-4FE4-4123-BDB6-337813DE26F2}" srcOrd="1" destOrd="0" presId="urn:microsoft.com/office/officeart/2005/8/layout/process3"/>
    <dgm:cxn modelId="{F0555B3A-8870-45F0-9276-9C2DA7117D52}" srcId="{A69580A7-6136-4FA6-B599-FD9B358674B9}" destId="{1E5E723C-0DE4-4C57-8C43-82893C8DD52F}" srcOrd="1" destOrd="0" parTransId="{B24CCD2C-A560-4E44-A9CF-77CACB83873B}" sibTransId="{0032D3FC-1709-4950-B316-A8E3B7A73CFC}"/>
    <dgm:cxn modelId="{BBDBFBED-0455-4551-8C0F-40E28E67710F}" type="presOf" srcId="{3E3B0BE9-9860-4D28-A68D-D6662B6607F2}" destId="{0943B416-4B67-45F7-B3F8-1ED7CF5F3712}" srcOrd="0" destOrd="0" presId="urn:microsoft.com/office/officeart/2005/8/layout/process3"/>
    <dgm:cxn modelId="{B52440A1-CB63-4382-918C-E932C6474544}" type="presOf" srcId="{018137A3-A346-40A1-AD53-D3AA6A457717}" destId="{4F72AA04-F84C-48BA-90C6-E89F3B5A9C78}" srcOrd="0" destOrd="0" presId="urn:microsoft.com/office/officeart/2005/8/layout/process3"/>
    <dgm:cxn modelId="{F32360FD-271B-448E-87EF-8C0155860914}" type="presOf" srcId="{1E5E723C-0DE4-4C57-8C43-82893C8DD52F}" destId="{DB94C58D-9DC1-43D4-A563-CCE1DFA483D1}" srcOrd="0" destOrd="0" presId="urn:microsoft.com/office/officeart/2005/8/layout/process3"/>
    <dgm:cxn modelId="{DC5E86A8-DE04-4574-B61F-39B73539CA44}" type="presOf" srcId="{3E3B0BE9-9860-4D28-A68D-D6662B6607F2}" destId="{38A6C99B-C586-4C25-A588-5C59FDD4B88E}" srcOrd="1" destOrd="0" presId="urn:microsoft.com/office/officeart/2005/8/layout/process3"/>
    <dgm:cxn modelId="{44E02152-1DE9-48CA-8E7D-4A94FE92742F}" srcId="{33AE1E9F-067B-41EF-AFB1-41709D3F913B}" destId="{018137A3-A346-40A1-AD53-D3AA6A457717}" srcOrd="0" destOrd="0" parTransId="{C8B421A3-CBEE-4FF1-9A3D-14432F9E3F07}" sibTransId="{D1713B3F-7D39-45A7-A59E-B3E8CB6831F8}"/>
    <dgm:cxn modelId="{02AFE6E6-7FE9-4B68-97E6-FEE7CF43DD64}" srcId="{1E5E723C-0DE4-4C57-8C43-82893C8DD52F}" destId="{4E760F6E-173B-48F6-825E-409C210773C1}" srcOrd="0" destOrd="0" parTransId="{6E2DAE0F-D4AF-495B-A1BB-DE18C8EF56CD}" sibTransId="{5DDEA0E1-0CA1-4CB0-8A10-795426792335}"/>
    <dgm:cxn modelId="{0BC5ADE5-3A32-48FE-BD83-BBD013DDC6E7}" type="presOf" srcId="{333998B8-F2B3-4491-A750-B3E42A11876B}" destId="{B48494AD-B9CE-4E52-8936-3109EFA49D4B}" srcOrd="1" destOrd="0" presId="urn:microsoft.com/office/officeart/2005/8/layout/process3"/>
    <dgm:cxn modelId="{7FD53EE6-44EC-4F77-A8E1-59F9542E5FD8}" type="presOf" srcId="{333998B8-F2B3-4491-A750-B3E42A11876B}" destId="{653BE18B-5E8A-4D46-A6E7-BD2493932726}" srcOrd="0" destOrd="0" presId="urn:microsoft.com/office/officeart/2005/8/layout/process3"/>
    <dgm:cxn modelId="{9DF6206E-9B19-40FD-AB51-9D5D65A57807}" type="presOf" srcId="{1E5E723C-0DE4-4C57-8C43-82893C8DD52F}" destId="{0D645E85-3A1C-4198-8957-89E07F53E195}" srcOrd="1" destOrd="0" presId="urn:microsoft.com/office/officeart/2005/8/layout/process3"/>
    <dgm:cxn modelId="{11A3CC62-58D9-4A4B-8CB2-60064E82A8DF}" srcId="{A69580A7-6136-4FA6-B599-FD9B358674B9}" destId="{33AE1E9F-067B-41EF-AFB1-41709D3F913B}" srcOrd="0" destOrd="0" parTransId="{928788AA-54D8-40F2-B08D-2F67EC4A2A14}" sibTransId="{3E3B0BE9-9860-4D28-A68D-D6662B6607F2}"/>
    <dgm:cxn modelId="{5C0D59FC-CAC9-4CCB-B3F0-9D7C59F48276}" type="presOf" srcId="{4E760F6E-173B-48F6-825E-409C210773C1}" destId="{6DA899F7-3579-43A8-8420-D1C8F4D50B28}" srcOrd="0" destOrd="0" presId="urn:microsoft.com/office/officeart/2005/8/layout/process3"/>
    <dgm:cxn modelId="{5FFAC746-7987-4C6B-85BA-B6713B55D227}" type="presOf" srcId="{0032D3FC-1709-4950-B316-A8E3B7A73CFC}" destId="{A9209BDC-30AB-4CFF-9F72-D5F84F78AB18}" srcOrd="0" destOrd="0" presId="urn:microsoft.com/office/officeart/2005/8/layout/process3"/>
    <dgm:cxn modelId="{4F96EECE-9CE0-4306-A08D-EDE885DBD0BC}" type="presOf" srcId="{33AE1E9F-067B-41EF-AFB1-41709D3F913B}" destId="{A5054077-0431-45E8-AC8A-B3A0E4F2FC7E}" srcOrd="0" destOrd="0" presId="urn:microsoft.com/office/officeart/2005/8/layout/process3"/>
    <dgm:cxn modelId="{8EB33490-57A3-417F-8A45-88B88C28191D}" type="presParOf" srcId="{28533B79-9D25-4A97-B3E6-2BFFB888A7E0}" destId="{284CC216-E701-482D-BEE1-C5D4F3AE5507}" srcOrd="0" destOrd="0" presId="urn:microsoft.com/office/officeart/2005/8/layout/process3"/>
    <dgm:cxn modelId="{4CA89D0F-9D4D-4909-AC84-509835FEA107}" type="presParOf" srcId="{284CC216-E701-482D-BEE1-C5D4F3AE5507}" destId="{A5054077-0431-45E8-AC8A-B3A0E4F2FC7E}" srcOrd="0" destOrd="0" presId="urn:microsoft.com/office/officeart/2005/8/layout/process3"/>
    <dgm:cxn modelId="{13B27664-7E5D-4F53-8FC6-1F344269EC62}" type="presParOf" srcId="{284CC216-E701-482D-BEE1-C5D4F3AE5507}" destId="{16ED2E09-4FE4-4123-BDB6-337813DE26F2}" srcOrd="1" destOrd="0" presId="urn:microsoft.com/office/officeart/2005/8/layout/process3"/>
    <dgm:cxn modelId="{44A390DE-A042-4606-8A84-9B11C17E049A}" type="presParOf" srcId="{284CC216-E701-482D-BEE1-C5D4F3AE5507}" destId="{4F72AA04-F84C-48BA-90C6-E89F3B5A9C78}" srcOrd="2" destOrd="0" presId="urn:microsoft.com/office/officeart/2005/8/layout/process3"/>
    <dgm:cxn modelId="{F7928D9B-EC9F-42EC-AAC0-CFC8C1D8E7BE}" type="presParOf" srcId="{28533B79-9D25-4A97-B3E6-2BFFB888A7E0}" destId="{0943B416-4B67-45F7-B3F8-1ED7CF5F3712}" srcOrd="1" destOrd="0" presId="urn:microsoft.com/office/officeart/2005/8/layout/process3"/>
    <dgm:cxn modelId="{0D6DC452-A625-422E-9C17-1EB87BAC6256}" type="presParOf" srcId="{0943B416-4B67-45F7-B3F8-1ED7CF5F3712}" destId="{38A6C99B-C586-4C25-A588-5C59FDD4B88E}" srcOrd="0" destOrd="0" presId="urn:microsoft.com/office/officeart/2005/8/layout/process3"/>
    <dgm:cxn modelId="{FCEC5318-1E91-4BAF-9B33-601182C672BB}" type="presParOf" srcId="{28533B79-9D25-4A97-B3E6-2BFFB888A7E0}" destId="{3B428712-BEA5-4E2E-A306-91DBC80D3E8F}" srcOrd="2" destOrd="0" presId="urn:microsoft.com/office/officeart/2005/8/layout/process3"/>
    <dgm:cxn modelId="{3CE9DB24-1C7F-4D59-B003-7D4788E2A69C}" type="presParOf" srcId="{3B428712-BEA5-4E2E-A306-91DBC80D3E8F}" destId="{DB94C58D-9DC1-43D4-A563-CCE1DFA483D1}" srcOrd="0" destOrd="0" presId="urn:microsoft.com/office/officeart/2005/8/layout/process3"/>
    <dgm:cxn modelId="{A3592258-9DC0-410E-A4E4-D4243A36C397}" type="presParOf" srcId="{3B428712-BEA5-4E2E-A306-91DBC80D3E8F}" destId="{0D645E85-3A1C-4198-8957-89E07F53E195}" srcOrd="1" destOrd="0" presId="urn:microsoft.com/office/officeart/2005/8/layout/process3"/>
    <dgm:cxn modelId="{F3DDAA93-B1E7-4051-8A16-A293465F9171}" type="presParOf" srcId="{3B428712-BEA5-4E2E-A306-91DBC80D3E8F}" destId="{6DA899F7-3579-43A8-8420-D1C8F4D50B28}" srcOrd="2" destOrd="0" presId="urn:microsoft.com/office/officeart/2005/8/layout/process3"/>
    <dgm:cxn modelId="{BBEB9B72-0682-47EE-B2A9-DC2AB506785F}" type="presParOf" srcId="{28533B79-9D25-4A97-B3E6-2BFFB888A7E0}" destId="{A9209BDC-30AB-4CFF-9F72-D5F84F78AB18}" srcOrd="3" destOrd="0" presId="urn:microsoft.com/office/officeart/2005/8/layout/process3"/>
    <dgm:cxn modelId="{703CFE73-93EB-4034-8709-261835DADEBF}" type="presParOf" srcId="{A9209BDC-30AB-4CFF-9F72-D5F84F78AB18}" destId="{FED5BA14-D433-47AA-ACFA-CD262B8620D1}" srcOrd="0" destOrd="0" presId="urn:microsoft.com/office/officeart/2005/8/layout/process3"/>
    <dgm:cxn modelId="{162E02BB-AC90-428E-8037-A2AEA884AA77}" type="presParOf" srcId="{28533B79-9D25-4A97-B3E6-2BFFB888A7E0}" destId="{AF44444A-452F-480E-9DB9-4A92A6D234D9}" srcOrd="4" destOrd="0" presId="urn:microsoft.com/office/officeart/2005/8/layout/process3"/>
    <dgm:cxn modelId="{718B9999-FF81-4B20-8A88-A7AC1CB666DF}" type="presParOf" srcId="{AF44444A-452F-480E-9DB9-4A92A6D234D9}" destId="{653BE18B-5E8A-4D46-A6E7-BD2493932726}" srcOrd="0" destOrd="0" presId="urn:microsoft.com/office/officeart/2005/8/layout/process3"/>
    <dgm:cxn modelId="{E5699CAC-C754-467F-96FF-8C147829468B}" type="presParOf" srcId="{AF44444A-452F-480E-9DB9-4A92A6D234D9}" destId="{B48494AD-B9CE-4E52-8936-3109EFA49D4B}" srcOrd="1" destOrd="0" presId="urn:microsoft.com/office/officeart/2005/8/layout/process3"/>
    <dgm:cxn modelId="{2AA3A208-3847-4E5F-9173-9137CE07F788}" type="presParOf" srcId="{AF44444A-452F-480E-9DB9-4A92A6D234D9}" destId="{850B307D-CE9A-4B01-A213-095466BBF5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27F48-14AB-4C13-A0BF-DD855596BD0A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D033672A-8B98-495F-BEBC-1467C6B06887}">
      <dgm:prSet phldrT="[文字]" custT="1"/>
      <dgm:spPr/>
      <dgm:t>
        <a:bodyPr/>
        <a:lstStyle/>
        <a:p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直播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CA72F4-FFA4-4D84-B752-812EDB3B4955}" type="parTrans" cxnId="{9C855622-A5F0-4C01-9B58-09D75B1E9E03}">
      <dgm:prSet/>
      <dgm:spPr/>
      <dgm:t>
        <a:bodyPr/>
        <a:lstStyle/>
        <a:p>
          <a:endParaRPr lang="zh-TW" altLang="en-US"/>
        </a:p>
      </dgm:t>
    </dgm:pt>
    <dgm:pt modelId="{7F0B4723-980F-4FBA-8F38-41C4E6EAB0AE}" type="sibTrans" cxnId="{9C855622-A5F0-4C01-9B58-09D75B1E9E03}">
      <dgm:prSet/>
      <dgm:spPr/>
      <dgm:t>
        <a:bodyPr/>
        <a:lstStyle/>
        <a:p>
          <a:endParaRPr lang="zh-TW" altLang="en-US"/>
        </a:p>
      </dgm:t>
    </dgm:pt>
    <dgm:pt modelId="{F719DA1B-4F0D-48D2-BC5E-FD49E6FF56F3}">
      <dgm:prSet phldrT="[文字]" custT="1"/>
      <dgm:spPr/>
      <dgm:t>
        <a:bodyPr/>
        <a:lstStyle/>
        <a:p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文章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小說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564B0B-75A6-4574-A922-C7C92ED2EA3C}" type="parTrans" cxnId="{A403765F-09C1-4206-B851-7C17A6603C97}">
      <dgm:prSet/>
      <dgm:spPr/>
      <dgm:t>
        <a:bodyPr/>
        <a:lstStyle/>
        <a:p>
          <a:endParaRPr lang="zh-TW" altLang="en-US"/>
        </a:p>
      </dgm:t>
    </dgm:pt>
    <dgm:pt modelId="{C0D2F432-205B-48DA-90C1-89EFDF9484B4}" type="sibTrans" cxnId="{A403765F-09C1-4206-B851-7C17A6603C97}">
      <dgm:prSet/>
      <dgm:spPr/>
      <dgm:t>
        <a:bodyPr/>
        <a:lstStyle/>
        <a:p>
          <a:endParaRPr lang="zh-TW" altLang="en-US"/>
        </a:p>
      </dgm:t>
    </dgm:pt>
    <dgm:pt modelId="{E8DBF97A-D355-4724-B896-275884175D97}">
      <dgm:prSet phldrT="[文字]" custT="1"/>
      <dgm:spPr/>
      <dgm:t>
        <a:bodyPr/>
        <a:lstStyle/>
        <a:p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網站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1C966-0EA8-489C-8B9B-9A1AF88D3B2F}" type="sibTrans" cxnId="{06C9DAF0-11FB-4E86-9F2C-FB3DF10CF82B}">
      <dgm:prSet/>
      <dgm:spPr/>
      <dgm:t>
        <a:bodyPr/>
        <a:lstStyle/>
        <a:p>
          <a:endParaRPr lang="zh-TW" altLang="en-US"/>
        </a:p>
      </dgm:t>
    </dgm:pt>
    <dgm:pt modelId="{FF46A9A9-EDB8-45DE-B376-F253F826B229}" type="parTrans" cxnId="{06C9DAF0-11FB-4E86-9F2C-FB3DF10CF82B}">
      <dgm:prSet/>
      <dgm:spPr/>
      <dgm:t>
        <a:bodyPr/>
        <a:lstStyle/>
        <a:p>
          <a:endParaRPr lang="zh-TW" altLang="en-US"/>
        </a:p>
      </dgm:t>
    </dgm:pt>
    <dgm:pt modelId="{EA499D7E-0D3F-41C7-9527-44A9EE64BB06}">
      <dgm:prSet phldrT="[文字]" custT="1"/>
      <dgm:spPr/>
      <dgm:t>
        <a:bodyPr/>
        <a:lstStyle/>
        <a:p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2D5EC7-74ED-4C7F-B06D-7513DB004035}" type="sibTrans" cxnId="{E1FE15A7-D7E6-4CB0-ABA0-EBE02418D35C}">
      <dgm:prSet/>
      <dgm:spPr/>
      <dgm:t>
        <a:bodyPr/>
        <a:lstStyle/>
        <a:p>
          <a:endParaRPr lang="zh-TW" altLang="en-US"/>
        </a:p>
      </dgm:t>
    </dgm:pt>
    <dgm:pt modelId="{896C23E8-F89C-4D78-BDF0-CAAF47881E06}" type="parTrans" cxnId="{E1FE15A7-D7E6-4CB0-ABA0-EBE02418D35C}">
      <dgm:prSet/>
      <dgm:spPr/>
      <dgm:t>
        <a:bodyPr/>
        <a:lstStyle/>
        <a:p>
          <a:endParaRPr lang="zh-TW" altLang="en-US"/>
        </a:p>
      </dgm:t>
    </dgm:pt>
    <dgm:pt modelId="{3A706970-9898-4301-9545-A9728C54730A}" type="pres">
      <dgm:prSet presAssocID="{51127F48-14AB-4C13-A0BF-DD855596BD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2CBEEB8-6D59-4DE4-BAC8-FBA371AB74FB}" type="pres">
      <dgm:prSet presAssocID="{E8DBF97A-D355-4724-B896-275884175D97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81379210-B109-4B2C-BDE2-0502C13FCF85}" type="pres">
      <dgm:prSet presAssocID="{E8DBF97A-D355-4724-B896-275884175D97}" presName="rootComposite1" presStyleCnt="0"/>
      <dgm:spPr/>
      <dgm:t>
        <a:bodyPr/>
        <a:lstStyle/>
        <a:p>
          <a:endParaRPr lang="zh-TW" altLang="en-US"/>
        </a:p>
      </dgm:t>
    </dgm:pt>
    <dgm:pt modelId="{C7A7F227-2D39-4218-8A2A-8C4924937652}" type="pres">
      <dgm:prSet presAssocID="{E8DBF97A-D355-4724-B896-275884175D97}" presName="rootText1" presStyleLbl="node0" presStyleIdx="0" presStyleCnt="1" custLinFactNeighborY="-66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388CFEB-B9F9-484C-AC69-56D9FF9EA875}" type="pres">
      <dgm:prSet presAssocID="{E8DBF97A-D355-4724-B896-275884175D97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B63632A-103A-4369-BCCE-0B496398169B}" type="pres">
      <dgm:prSet presAssocID="{E8DBF97A-D355-4724-B896-275884175D97}" presName="hierChild2" presStyleCnt="0"/>
      <dgm:spPr/>
      <dgm:t>
        <a:bodyPr/>
        <a:lstStyle/>
        <a:p>
          <a:endParaRPr lang="zh-TW" altLang="en-US"/>
        </a:p>
      </dgm:t>
    </dgm:pt>
    <dgm:pt modelId="{012AA9B7-A04E-4AB2-9039-8AE02482C0AA}" type="pres">
      <dgm:prSet presAssocID="{62CA72F4-FFA4-4D84-B752-812EDB3B4955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C7086B14-58DE-4CED-978F-478394239EE6}" type="pres">
      <dgm:prSet presAssocID="{D033672A-8B98-495F-BEBC-1467C6B0688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958A2E7D-12F1-474C-A8D2-BE57A259F47E}" type="pres">
      <dgm:prSet presAssocID="{D033672A-8B98-495F-BEBC-1467C6B06887}" presName="rootComposite" presStyleCnt="0"/>
      <dgm:spPr/>
      <dgm:t>
        <a:bodyPr/>
        <a:lstStyle/>
        <a:p>
          <a:endParaRPr lang="zh-TW" altLang="en-US"/>
        </a:p>
      </dgm:t>
    </dgm:pt>
    <dgm:pt modelId="{1ABE3BAE-DB92-4602-BA32-72DB87CAE395}" type="pres">
      <dgm:prSet presAssocID="{D033672A-8B98-495F-BEBC-1467C6B0688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31BAB-0B1D-47E4-899B-3593E4C69D1F}" type="pres">
      <dgm:prSet presAssocID="{D033672A-8B98-495F-BEBC-1467C6B06887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C0F5A0AD-C6E7-4131-8BBE-8E2321A2A726}" type="pres">
      <dgm:prSet presAssocID="{D033672A-8B98-495F-BEBC-1467C6B06887}" presName="hierChild4" presStyleCnt="0"/>
      <dgm:spPr/>
      <dgm:t>
        <a:bodyPr/>
        <a:lstStyle/>
        <a:p>
          <a:endParaRPr lang="zh-TW" altLang="en-US"/>
        </a:p>
      </dgm:t>
    </dgm:pt>
    <dgm:pt modelId="{A10E77C7-4D93-434A-905B-8E700B04BD9F}" type="pres">
      <dgm:prSet presAssocID="{D033672A-8B98-495F-BEBC-1467C6B06887}" presName="hierChild5" presStyleCnt="0"/>
      <dgm:spPr/>
      <dgm:t>
        <a:bodyPr/>
        <a:lstStyle/>
        <a:p>
          <a:endParaRPr lang="zh-TW" altLang="en-US"/>
        </a:p>
      </dgm:t>
    </dgm:pt>
    <dgm:pt modelId="{BD881F52-711D-4578-BEC0-8849892D69AF}" type="pres">
      <dgm:prSet presAssocID="{B2564B0B-75A6-4574-A922-C7C92ED2EA3C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BE6CE622-AAB8-4136-B0C9-4FE1F0E023F0}" type="pres">
      <dgm:prSet presAssocID="{F719DA1B-4F0D-48D2-BC5E-FD49E6FF56F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DBF1055-506C-48AD-B784-D01840FC8876}" type="pres">
      <dgm:prSet presAssocID="{F719DA1B-4F0D-48D2-BC5E-FD49E6FF56F3}" presName="rootComposite" presStyleCnt="0"/>
      <dgm:spPr/>
      <dgm:t>
        <a:bodyPr/>
        <a:lstStyle/>
        <a:p>
          <a:endParaRPr lang="zh-TW" altLang="en-US"/>
        </a:p>
      </dgm:t>
    </dgm:pt>
    <dgm:pt modelId="{9B7C65A1-32CE-4A0B-847B-7B0B2567DAD4}" type="pres">
      <dgm:prSet presAssocID="{F719DA1B-4F0D-48D2-BC5E-FD49E6FF56F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19B71E-DFD9-419A-9B3D-87F6AD7E48E1}" type="pres">
      <dgm:prSet presAssocID="{F719DA1B-4F0D-48D2-BC5E-FD49E6FF56F3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0C6B6A3D-95BD-40D1-8401-B5E73795E466}" type="pres">
      <dgm:prSet presAssocID="{F719DA1B-4F0D-48D2-BC5E-FD49E6FF56F3}" presName="hierChild4" presStyleCnt="0"/>
      <dgm:spPr/>
      <dgm:t>
        <a:bodyPr/>
        <a:lstStyle/>
        <a:p>
          <a:endParaRPr lang="zh-TW" altLang="en-US"/>
        </a:p>
      </dgm:t>
    </dgm:pt>
    <dgm:pt modelId="{4ABFAC00-CCE8-46CF-B805-E79E5C3D9E8F}" type="pres">
      <dgm:prSet presAssocID="{F719DA1B-4F0D-48D2-BC5E-FD49E6FF56F3}" presName="hierChild5" presStyleCnt="0"/>
      <dgm:spPr/>
      <dgm:t>
        <a:bodyPr/>
        <a:lstStyle/>
        <a:p>
          <a:endParaRPr lang="zh-TW" altLang="en-US"/>
        </a:p>
      </dgm:t>
    </dgm:pt>
    <dgm:pt modelId="{FCB0A073-278D-4ECE-8E2F-3BE5877BF4E2}" type="pres">
      <dgm:prSet presAssocID="{896C23E8-F89C-4D78-BDF0-CAAF47881E06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01BBE306-C59A-40AA-9A1B-0D40D3D4768C}" type="pres">
      <dgm:prSet presAssocID="{EA499D7E-0D3F-41C7-9527-44A9EE64BB0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134836AD-8A98-43E6-B8B1-0853918E424B}" type="pres">
      <dgm:prSet presAssocID="{EA499D7E-0D3F-41C7-9527-44A9EE64BB06}" presName="rootComposite" presStyleCnt="0"/>
      <dgm:spPr/>
      <dgm:t>
        <a:bodyPr/>
        <a:lstStyle/>
        <a:p>
          <a:endParaRPr lang="zh-TW" altLang="en-US"/>
        </a:p>
      </dgm:t>
    </dgm:pt>
    <dgm:pt modelId="{FA76169A-185B-4BB6-BD77-48A67EE958C5}" type="pres">
      <dgm:prSet presAssocID="{EA499D7E-0D3F-41C7-9527-44A9EE64BB0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D981A0-EDE5-481C-91CC-2F32B34CFC6A}" type="pres">
      <dgm:prSet presAssocID="{EA499D7E-0D3F-41C7-9527-44A9EE64BB06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1281171E-C484-4E82-95BA-352B671671D9}" type="pres">
      <dgm:prSet presAssocID="{EA499D7E-0D3F-41C7-9527-44A9EE64BB06}" presName="hierChild4" presStyleCnt="0"/>
      <dgm:spPr/>
      <dgm:t>
        <a:bodyPr/>
        <a:lstStyle/>
        <a:p>
          <a:endParaRPr lang="zh-TW" altLang="en-US"/>
        </a:p>
      </dgm:t>
    </dgm:pt>
    <dgm:pt modelId="{C78863AF-05DF-42F6-BBDC-20629B326BEC}" type="pres">
      <dgm:prSet presAssocID="{EA499D7E-0D3F-41C7-9527-44A9EE64BB06}" presName="hierChild5" presStyleCnt="0"/>
      <dgm:spPr/>
      <dgm:t>
        <a:bodyPr/>
        <a:lstStyle/>
        <a:p>
          <a:endParaRPr lang="zh-TW" altLang="en-US"/>
        </a:p>
      </dgm:t>
    </dgm:pt>
    <dgm:pt modelId="{974897B1-9534-4A12-9F61-051927872213}" type="pres">
      <dgm:prSet presAssocID="{E8DBF97A-D355-4724-B896-275884175D97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606E346C-4969-499F-A40D-3FE754FDF381}" type="presOf" srcId="{51127F48-14AB-4C13-A0BF-DD855596BD0A}" destId="{3A706970-9898-4301-9545-A9728C54730A}" srcOrd="0" destOrd="0" presId="urn:microsoft.com/office/officeart/2005/8/layout/orgChart1"/>
    <dgm:cxn modelId="{0CE1BE7D-8C47-4DA7-92CC-522F52D54F2F}" type="presOf" srcId="{E8DBF97A-D355-4724-B896-275884175D97}" destId="{1388CFEB-B9F9-484C-AC69-56D9FF9EA875}" srcOrd="1" destOrd="0" presId="urn:microsoft.com/office/officeart/2005/8/layout/orgChart1"/>
    <dgm:cxn modelId="{2DAA822F-1B65-4745-A113-BC1CC9C8683F}" type="presOf" srcId="{B2564B0B-75A6-4574-A922-C7C92ED2EA3C}" destId="{BD881F52-711D-4578-BEC0-8849892D69AF}" srcOrd="0" destOrd="0" presId="urn:microsoft.com/office/officeart/2005/8/layout/orgChart1"/>
    <dgm:cxn modelId="{AFCF2B77-1261-4DF7-8868-76C198CF9D09}" type="presOf" srcId="{EA499D7E-0D3F-41C7-9527-44A9EE64BB06}" destId="{C8D981A0-EDE5-481C-91CC-2F32B34CFC6A}" srcOrd="1" destOrd="0" presId="urn:microsoft.com/office/officeart/2005/8/layout/orgChart1"/>
    <dgm:cxn modelId="{137CCE47-94D8-4CD9-84BD-0811EF922071}" type="presOf" srcId="{EA499D7E-0D3F-41C7-9527-44A9EE64BB06}" destId="{FA76169A-185B-4BB6-BD77-48A67EE958C5}" srcOrd="0" destOrd="0" presId="urn:microsoft.com/office/officeart/2005/8/layout/orgChart1"/>
    <dgm:cxn modelId="{C1AB5627-56B9-4207-8319-E2F202DFF4D1}" type="presOf" srcId="{D033672A-8B98-495F-BEBC-1467C6B06887}" destId="{3BF31BAB-0B1D-47E4-899B-3593E4C69D1F}" srcOrd="1" destOrd="0" presId="urn:microsoft.com/office/officeart/2005/8/layout/orgChart1"/>
    <dgm:cxn modelId="{ADC22CF0-AA7D-48A4-8053-15712AF6FD1D}" type="presOf" srcId="{F719DA1B-4F0D-48D2-BC5E-FD49E6FF56F3}" destId="{9B7C65A1-32CE-4A0B-847B-7B0B2567DAD4}" srcOrd="0" destOrd="0" presId="urn:microsoft.com/office/officeart/2005/8/layout/orgChart1"/>
    <dgm:cxn modelId="{E1FE15A7-D7E6-4CB0-ABA0-EBE02418D35C}" srcId="{E8DBF97A-D355-4724-B896-275884175D97}" destId="{EA499D7E-0D3F-41C7-9527-44A9EE64BB06}" srcOrd="2" destOrd="0" parTransId="{896C23E8-F89C-4D78-BDF0-CAAF47881E06}" sibTransId="{E12D5EC7-74ED-4C7F-B06D-7513DB004035}"/>
    <dgm:cxn modelId="{9C855622-A5F0-4C01-9B58-09D75B1E9E03}" srcId="{E8DBF97A-D355-4724-B896-275884175D97}" destId="{D033672A-8B98-495F-BEBC-1467C6B06887}" srcOrd="0" destOrd="0" parTransId="{62CA72F4-FFA4-4D84-B752-812EDB3B4955}" sibTransId="{7F0B4723-980F-4FBA-8F38-41C4E6EAB0AE}"/>
    <dgm:cxn modelId="{81CD5013-4E0D-4F0D-B34B-E1515DA88019}" type="presOf" srcId="{E8DBF97A-D355-4724-B896-275884175D97}" destId="{C7A7F227-2D39-4218-8A2A-8C4924937652}" srcOrd="0" destOrd="0" presId="urn:microsoft.com/office/officeart/2005/8/layout/orgChart1"/>
    <dgm:cxn modelId="{04CB8F5E-F2A1-4C81-A618-38733764E5CC}" type="presOf" srcId="{896C23E8-F89C-4D78-BDF0-CAAF47881E06}" destId="{FCB0A073-278D-4ECE-8E2F-3BE5877BF4E2}" srcOrd="0" destOrd="0" presId="urn:microsoft.com/office/officeart/2005/8/layout/orgChart1"/>
    <dgm:cxn modelId="{06C9DAF0-11FB-4E86-9F2C-FB3DF10CF82B}" srcId="{51127F48-14AB-4C13-A0BF-DD855596BD0A}" destId="{E8DBF97A-D355-4724-B896-275884175D97}" srcOrd="0" destOrd="0" parTransId="{FF46A9A9-EDB8-45DE-B376-F253F826B229}" sibTransId="{17C1C966-0EA8-489C-8B9B-9A1AF88D3B2F}"/>
    <dgm:cxn modelId="{F1E3D48A-4AA1-44DE-A654-6EFF14C6B9CE}" type="presOf" srcId="{62CA72F4-FFA4-4D84-B752-812EDB3B4955}" destId="{012AA9B7-A04E-4AB2-9039-8AE02482C0AA}" srcOrd="0" destOrd="0" presId="urn:microsoft.com/office/officeart/2005/8/layout/orgChart1"/>
    <dgm:cxn modelId="{021CEC4D-C8EA-4BD5-8429-4EDDD360673D}" type="presOf" srcId="{D033672A-8B98-495F-BEBC-1467C6B06887}" destId="{1ABE3BAE-DB92-4602-BA32-72DB87CAE395}" srcOrd="0" destOrd="0" presId="urn:microsoft.com/office/officeart/2005/8/layout/orgChart1"/>
    <dgm:cxn modelId="{A403765F-09C1-4206-B851-7C17A6603C97}" srcId="{E8DBF97A-D355-4724-B896-275884175D97}" destId="{F719DA1B-4F0D-48D2-BC5E-FD49E6FF56F3}" srcOrd="1" destOrd="0" parTransId="{B2564B0B-75A6-4574-A922-C7C92ED2EA3C}" sibTransId="{C0D2F432-205B-48DA-90C1-89EFDF9484B4}"/>
    <dgm:cxn modelId="{7F22C215-D1C2-4BA1-ACFE-563C1D6CF219}" type="presOf" srcId="{F719DA1B-4F0D-48D2-BC5E-FD49E6FF56F3}" destId="{0A19B71E-DFD9-419A-9B3D-87F6AD7E48E1}" srcOrd="1" destOrd="0" presId="urn:microsoft.com/office/officeart/2005/8/layout/orgChart1"/>
    <dgm:cxn modelId="{710B2C3D-64DA-48FD-981A-6BE322D00482}" type="presParOf" srcId="{3A706970-9898-4301-9545-A9728C54730A}" destId="{22CBEEB8-6D59-4DE4-BAC8-FBA371AB74FB}" srcOrd="0" destOrd="0" presId="urn:microsoft.com/office/officeart/2005/8/layout/orgChart1"/>
    <dgm:cxn modelId="{0B7D04BA-E640-4165-BD84-73771329EB4C}" type="presParOf" srcId="{22CBEEB8-6D59-4DE4-BAC8-FBA371AB74FB}" destId="{81379210-B109-4B2C-BDE2-0502C13FCF85}" srcOrd="0" destOrd="0" presId="urn:microsoft.com/office/officeart/2005/8/layout/orgChart1"/>
    <dgm:cxn modelId="{58B19189-834C-40DA-BA78-AE7E24A390BA}" type="presParOf" srcId="{81379210-B109-4B2C-BDE2-0502C13FCF85}" destId="{C7A7F227-2D39-4218-8A2A-8C4924937652}" srcOrd="0" destOrd="0" presId="urn:microsoft.com/office/officeart/2005/8/layout/orgChart1"/>
    <dgm:cxn modelId="{07E393CC-B950-4C5A-BCD5-31585091C1EF}" type="presParOf" srcId="{81379210-B109-4B2C-BDE2-0502C13FCF85}" destId="{1388CFEB-B9F9-484C-AC69-56D9FF9EA875}" srcOrd="1" destOrd="0" presId="urn:microsoft.com/office/officeart/2005/8/layout/orgChart1"/>
    <dgm:cxn modelId="{8519F9A8-A239-4CFB-A6A7-E9622657F887}" type="presParOf" srcId="{22CBEEB8-6D59-4DE4-BAC8-FBA371AB74FB}" destId="{9B63632A-103A-4369-BCCE-0B496398169B}" srcOrd="1" destOrd="0" presId="urn:microsoft.com/office/officeart/2005/8/layout/orgChart1"/>
    <dgm:cxn modelId="{230883C0-859E-4FEA-A984-279D8AFCC73E}" type="presParOf" srcId="{9B63632A-103A-4369-BCCE-0B496398169B}" destId="{012AA9B7-A04E-4AB2-9039-8AE02482C0AA}" srcOrd="0" destOrd="0" presId="urn:microsoft.com/office/officeart/2005/8/layout/orgChart1"/>
    <dgm:cxn modelId="{B2F2A2DA-74F6-4E1E-8E9D-F69868BC8D1B}" type="presParOf" srcId="{9B63632A-103A-4369-BCCE-0B496398169B}" destId="{C7086B14-58DE-4CED-978F-478394239EE6}" srcOrd="1" destOrd="0" presId="urn:microsoft.com/office/officeart/2005/8/layout/orgChart1"/>
    <dgm:cxn modelId="{70711EC9-B0A7-4DA8-BD34-C20A72CE1136}" type="presParOf" srcId="{C7086B14-58DE-4CED-978F-478394239EE6}" destId="{958A2E7D-12F1-474C-A8D2-BE57A259F47E}" srcOrd="0" destOrd="0" presId="urn:microsoft.com/office/officeart/2005/8/layout/orgChart1"/>
    <dgm:cxn modelId="{21622759-3A1F-427B-8CEF-1BA90C96E00E}" type="presParOf" srcId="{958A2E7D-12F1-474C-A8D2-BE57A259F47E}" destId="{1ABE3BAE-DB92-4602-BA32-72DB87CAE395}" srcOrd="0" destOrd="0" presId="urn:microsoft.com/office/officeart/2005/8/layout/orgChart1"/>
    <dgm:cxn modelId="{9A39FD4C-776C-48F9-8A7F-36C9C822E61A}" type="presParOf" srcId="{958A2E7D-12F1-474C-A8D2-BE57A259F47E}" destId="{3BF31BAB-0B1D-47E4-899B-3593E4C69D1F}" srcOrd="1" destOrd="0" presId="urn:microsoft.com/office/officeart/2005/8/layout/orgChart1"/>
    <dgm:cxn modelId="{17CCFCC4-EAE2-48E8-B636-777B90FA829D}" type="presParOf" srcId="{C7086B14-58DE-4CED-978F-478394239EE6}" destId="{C0F5A0AD-C6E7-4131-8BBE-8E2321A2A726}" srcOrd="1" destOrd="0" presId="urn:microsoft.com/office/officeart/2005/8/layout/orgChart1"/>
    <dgm:cxn modelId="{2C143E92-337B-4D3F-B256-5D618620AD0C}" type="presParOf" srcId="{C7086B14-58DE-4CED-978F-478394239EE6}" destId="{A10E77C7-4D93-434A-905B-8E700B04BD9F}" srcOrd="2" destOrd="0" presId="urn:microsoft.com/office/officeart/2005/8/layout/orgChart1"/>
    <dgm:cxn modelId="{49E096C2-2177-448B-B721-37CADDC86EE8}" type="presParOf" srcId="{9B63632A-103A-4369-BCCE-0B496398169B}" destId="{BD881F52-711D-4578-BEC0-8849892D69AF}" srcOrd="2" destOrd="0" presId="urn:microsoft.com/office/officeart/2005/8/layout/orgChart1"/>
    <dgm:cxn modelId="{705B1E81-7FAB-40A1-80AC-670B6CFDE681}" type="presParOf" srcId="{9B63632A-103A-4369-BCCE-0B496398169B}" destId="{BE6CE622-AAB8-4136-B0C9-4FE1F0E023F0}" srcOrd="3" destOrd="0" presId="urn:microsoft.com/office/officeart/2005/8/layout/orgChart1"/>
    <dgm:cxn modelId="{C6EFAC4C-DEA9-451E-BC82-3865DDE60A5E}" type="presParOf" srcId="{BE6CE622-AAB8-4136-B0C9-4FE1F0E023F0}" destId="{FDBF1055-506C-48AD-B784-D01840FC8876}" srcOrd="0" destOrd="0" presId="urn:microsoft.com/office/officeart/2005/8/layout/orgChart1"/>
    <dgm:cxn modelId="{A4BA8614-8C8A-43E7-9D22-6D796D921E08}" type="presParOf" srcId="{FDBF1055-506C-48AD-B784-D01840FC8876}" destId="{9B7C65A1-32CE-4A0B-847B-7B0B2567DAD4}" srcOrd="0" destOrd="0" presId="urn:microsoft.com/office/officeart/2005/8/layout/orgChart1"/>
    <dgm:cxn modelId="{0D3ACCC6-AF7A-42C9-A2CB-993BA8EF9A3D}" type="presParOf" srcId="{FDBF1055-506C-48AD-B784-D01840FC8876}" destId="{0A19B71E-DFD9-419A-9B3D-87F6AD7E48E1}" srcOrd="1" destOrd="0" presId="urn:microsoft.com/office/officeart/2005/8/layout/orgChart1"/>
    <dgm:cxn modelId="{EBD4C240-17FC-4CA6-B662-ECC197A3143D}" type="presParOf" srcId="{BE6CE622-AAB8-4136-B0C9-4FE1F0E023F0}" destId="{0C6B6A3D-95BD-40D1-8401-B5E73795E466}" srcOrd="1" destOrd="0" presId="urn:microsoft.com/office/officeart/2005/8/layout/orgChart1"/>
    <dgm:cxn modelId="{DC3DDD6B-B83E-4AF8-8578-6D81524B460E}" type="presParOf" srcId="{BE6CE622-AAB8-4136-B0C9-4FE1F0E023F0}" destId="{4ABFAC00-CCE8-46CF-B805-E79E5C3D9E8F}" srcOrd="2" destOrd="0" presId="urn:microsoft.com/office/officeart/2005/8/layout/orgChart1"/>
    <dgm:cxn modelId="{159D9A73-6B93-4B2C-94EB-2B2D70E0E741}" type="presParOf" srcId="{9B63632A-103A-4369-BCCE-0B496398169B}" destId="{FCB0A073-278D-4ECE-8E2F-3BE5877BF4E2}" srcOrd="4" destOrd="0" presId="urn:microsoft.com/office/officeart/2005/8/layout/orgChart1"/>
    <dgm:cxn modelId="{A6C081C9-EA73-4B19-9957-E60A0D91D38E}" type="presParOf" srcId="{9B63632A-103A-4369-BCCE-0B496398169B}" destId="{01BBE306-C59A-40AA-9A1B-0D40D3D4768C}" srcOrd="5" destOrd="0" presId="urn:microsoft.com/office/officeart/2005/8/layout/orgChart1"/>
    <dgm:cxn modelId="{0C6AA1E5-6798-4EEF-B785-FABC5423C2B6}" type="presParOf" srcId="{01BBE306-C59A-40AA-9A1B-0D40D3D4768C}" destId="{134836AD-8A98-43E6-B8B1-0853918E424B}" srcOrd="0" destOrd="0" presId="urn:microsoft.com/office/officeart/2005/8/layout/orgChart1"/>
    <dgm:cxn modelId="{179AC068-E314-4CD2-9238-CCAB7D2D032C}" type="presParOf" srcId="{134836AD-8A98-43E6-B8B1-0853918E424B}" destId="{FA76169A-185B-4BB6-BD77-48A67EE958C5}" srcOrd="0" destOrd="0" presId="urn:microsoft.com/office/officeart/2005/8/layout/orgChart1"/>
    <dgm:cxn modelId="{F4B90EBA-CF85-48EA-BCD6-66956085373C}" type="presParOf" srcId="{134836AD-8A98-43E6-B8B1-0853918E424B}" destId="{C8D981A0-EDE5-481C-91CC-2F32B34CFC6A}" srcOrd="1" destOrd="0" presId="urn:microsoft.com/office/officeart/2005/8/layout/orgChart1"/>
    <dgm:cxn modelId="{4307CFF6-683F-4AA6-8AC2-419223E18F3B}" type="presParOf" srcId="{01BBE306-C59A-40AA-9A1B-0D40D3D4768C}" destId="{1281171E-C484-4E82-95BA-352B671671D9}" srcOrd="1" destOrd="0" presId="urn:microsoft.com/office/officeart/2005/8/layout/orgChart1"/>
    <dgm:cxn modelId="{54B2125A-2CA5-4652-995A-66A9830A472B}" type="presParOf" srcId="{01BBE306-C59A-40AA-9A1B-0D40D3D4768C}" destId="{C78863AF-05DF-42F6-BBDC-20629B326BEC}" srcOrd="2" destOrd="0" presId="urn:microsoft.com/office/officeart/2005/8/layout/orgChart1"/>
    <dgm:cxn modelId="{59440FFA-C2A0-4FCA-9CF9-1B799A8B0BE9}" type="presParOf" srcId="{22CBEEB8-6D59-4DE4-BAC8-FBA371AB74FB}" destId="{974897B1-9534-4A12-9F61-0519278722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D2E09-4FE4-4123-BDB6-337813DE26F2}">
      <dsp:nvSpPr>
        <dsp:cNvPr id="0" name=""/>
        <dsp:cNvSpPr/>
      </dsp:nvSpPr>
      <dsp:spPr>
        <a:xfrm>
          <a:off x="4042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設定主題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2" y="209634"/>
        <a:ext cx="1838086" cy="707906"/>
      </dsp:txXfrm>
    </dsp:sp>
    <dsp:sp modelId="{4F72AA04-F84C-48BA-90C6-E89F3B5A9C78}">
      <dsp:nvSpPr>
        <dsp:cNvPr id="0" name=""/>
        <dsp:cNvSpPr/>
      </dsp:nvSpPr>
      <dsp:spPr>
        <a:xfrm>
          <a:off x="380518" y="917540"/>
          <a:ext cx="1838086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(4/18)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137" y="941159"/>
        <a:ext cx="1790848" cy="759162"/>
      </dsp:txXfrm>
    </dsp:sp>
    <dsp:sp modelId="{0943B416-4B67-45F7-B3F8-1ED7CF5F3712}">
      <dsp:nvSpPr>
        <dsp:cNvPr id="0" name=""/>
        <dsp:cNvSpPr/>
      </dsp:nvSpPr>
      <dsp:spPr>
        <a:xfrm>
          <a:off x="2120776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2120776" y="426298"/>
        <a:ext cx="453443" cy="274578"/>
      </dsp:txXfrm>
    </dsp:sp>
    <dsp:sp modelId="{0D645E85-3A1C-4198-8957-89E07F53E195}">
      <dsp:nvSpPr>
        <dsp:cNvPr id="0" name=""/>
        <dsp:cNvSpPr/>
      </dsp:nvSpPr>
      <dsp:spPr>
        <a:xfrm>
          <a:off x="2956718" y="209634"/>
          <a:ext cx="1838086" cy="1061859"/>
        </a:xfrm>
        <a:prstGeom prst="roundRect">
          <a:avLst>
            <a:gd name="adj" fmla="val 10000"/>
          </a:avLst>
        </a:prstGeom>
        <a:solidFill>
          <a:srgbClr val="C481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決定網站架構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56718" y="209634"/>
        <a:ext cx="1838086" cy="707906"/>
      </dsp:txXfrm>
    </dsp:sp>
    <dsp:sp modelId="{6DA899F7-3579-43A8-8420-D1C8F4D50B28}">
      <dsp:nvSpPr>
        <dsp:cNvPr id="0" name=""/>
        <dsp:cNvSpPr/>
      </dsp:nvSpPr>
      <dsp:spPr>
        <a:xfrm>
          <a:off x="3333194" y="917540"/>
          <a:ext cx="1838086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(4/21)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56813" y="941159"/>
        <a:ext cx="1790848" cy="759162"/>
      </dsp:txXfrm>
    </dsp:sp>
    <dsp:sp modelId="{A9209BDC-30AB-4CFF-9F72-D5F84F78AB18}">
      <dsp:nvSpPr>
        <dsp:cNvPr id="0" name=""/>
        <dsp:cNvSpPr/>
      </dsp:nvSpPr>
      <dsp:spPr>
        <a:xfrm>
          <a:off x="5073452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rgbClr val="C4817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073452" y="426298"/>
        <a:ext cx="453443" cy="274578"/>
      </dsp:txXfrm>
    </dsp:sp>
    <dsp:sp modelId="{B48494AD-B9CE-4E52-8936-3109EFA49D4B}">
      <dsp:nvSpPr>
        <dsp:cNvPr id="0" name=""/>
        <dsp:cNvSpPr/>
      </dsp:nvSpPr>
      <dsp:spPr>
        <a:xfrm>
          <a:off x="5909394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確認網站風格、框架和畫面呈現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9394" y="209634"/>
        <a:ext cx="1838086" cy="707906"/>
      </dsp:txXfrm>
    </dsp:sp>
    <dsp:sp modelId="{850B307D-CE9A-4B01-A213-095466BBF5F4}">
      <dsp:nvSpPr>
        <dsp:cNvPr id="0" name=""/>
        <dsp:cNvSpPr/>
      </dsp:nvSpPr>
      <dsp:spPr>
        <a:xfrm>
          <a:off x="6285870" y="917540"/>
          <a:ext cx="1838086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09489" y="941159"/>
        <a:ext cx="1790848" cy="759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D2E09-4FE4-4123-BDB6-337813DE26F2}">
      <dsp:nvSpPr>
        <dsp:cNvPr id="0" name=""/>
        <dsp:cNvSpPr/>
      </dsp:nvSpPr>
      <dsp:spPr>
        <a:xfrm>
          <a:off x="4042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前端頁面設計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2" y="209634"/>
        <a:ext cx="1838086" cy="707906"/>
      </dsp:txXfrm>
    </dsp:sp>
    <dsp:sp modelId="{4F72AA04-F84C-48BA-90C6-E89F3B5A9C78}">
      <dsp:nvSpPr>
        <dsp:cNvPr id="0" name=""/>
        <dsp:cNvSpPr/>
      </dsp:nvSpPr>
      <dsp:spPr>
        <a:xfrm>
          <a:off x="380518" y="917540"/>
          <a:ext cx="1838086" cy="806400"/>
        </a:xfrm>
        <a:prstGeom prst="roundRect">
          <a:avLst>
            <a:gd name="adj" fmla="val 10000"/>
          </a:avLst>
        </a:prstGeom>
        <a:solidFill>
          <a:srgbClr val="FFFFFF">
            <a:alpha val="8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137" y="941159"/>
        <a:ext cx="1790848" cy="759162"/>
      </dsp:txXfrm>
    </dsp:sp>
    <dsp:sp modelId="{0943B416-4B67-45F7-B3F8-1ED7CF5F3712}">
      <dsp:nvSpPr>
        <dsp:cNvPr id="0" name=""/>
        <dsp:cNvSpPr/>
      </dsp:nvSpPr>
      <dsp:spPr>
        <a:xfrm>
          <a:off x="2120776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2120776" y="426298"/>
        <a:ext cx="453443" cy="274578"/>
      </dsp:txXfrm>
    </dsp:sp>
    <dsp:sp modelId="{0D645E85-3A1C-4198-8957-89E07F53E195}">
      <dsp:nvSpPr>
        <dsp:cNvPr id="0" name=""/>
        <dsp:cNvSpPr/>
      </dsp:nvSpPr>
      <dsp:spPr>
        <a:xfrm>
          <a:off x="2956718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後端程式撰寫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56718" y="209634"/>
        <a:ext cx="1838086" cy="707906"/>
      </dsp:txXfrm>
    </dsp:sp>
    <dsp:sp modelId="{6DA899F7-3579-43A8-8420-D1C8F4D50B28}">
      <dsp:nvSpPr>
        <dsp:cNvPr id="0" name=""/>
        <dsp:cNvSpPr/>
      </dsp:nvSpPr>
      <dsp:spPr>
        <a:xfrm>
          <a:off x="3333194" y="917540"/>
          <a:ext cx="1838086" cy="806400"/>
        </a:xfrm>
        <a:prstGeom prst="roundRect">
          <a:avLst>
            <a:gd name="adj" fmla="val 10000"/>
          </a:avLst>
        </a:prstGeom>
        <a:solidFill>
          <a:srgbClr val="FFFFFF">
            <a:alpha val="8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56813" y="941159"/>
        <a:ext cx="1790848" cy="759162"/>
      </dsp:txXfrm>
    </dsp:sp>
    <dsp:sp modelId="{A9209BDC-30AB-4CFF-9F72-D5F84F78AB18}">
      <dsp:nvSpPr>
        <dsp:cNvPr id="0" name=""/>
        <dsp:cNvSpPr/>
      </dsp:nvSpPr>
      <dsp:spPr>
        <a:xfrm>
          <a:off x="5073452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073452" y="426298"/>
        <a:ext cx="453443" cy="274578"/>
      </dsp:txXfrm>
    </dsp:sp>
    <dsp:sp modelId="{B48494AD-B9CE-4E52-8936-3109EFA49D4B}">
      <dsp:nvSpPr>
        <dsp:cNvPr id="0" name=""/>
        <dsp:cNvSpPr/>
      </dsp:nvSpPr>
      <dsp:spPr>
        <a:xfrm>
          <a:off x="5909394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實際放入創作內容進行測試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9394" y="209634"/>
        <a:ext cx="1838086" cy="707906"/>
      </dsp:txXfrm>
    </dsp:sp>
    <dsp:sp modelId="{850B307D-CE9A-4B01-A213-095466BBF5F4}">
      <dsp:nvSpPr>
        <dsp:cNvPr id="0" name=""/>
        <dsp:cNvSpPr/>
      </dsp:nvSpPr>
      <dsp:spPr>
        <a:xfrm>
          <a:off x="6285870" y="917540"/>
          <a:ext cx="1838086" cy="806400"/>
        </a:xfrm>
        <a:prstGeom prst="roundRect">
          <a:avLst>
            <a:gd name="adj" fmla="val 10000"/>
          </a:avLst>
        </a:prstGeom>
        <a:solidFill>
          <a:srgbClr val="FFFFFF">
            <a:alpha val="8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09489" y="941159"/>
        <a:ext cx="1790848" cy="759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0A073-278D-4ECE-8E2F-3BE5877BF4E2}">
      <dsp:nvSpPr>
        <dsp:cNvPr id="0" name=""/>
        <dsp:cNvSpPr/>
      </dsp:nvSpPr>
      <dsp:spPr>
        <a:xfrm>
          <a:off x="4041675" y="1805354"/>
          <a:ext cx="2859515" cy="575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260"/>
              </a:lnTo>
              <a:lnTo>
                <a:pt x="2859515" y="327260"/>
              </a:lnTo>
              <a:lnTo>
                <a:pt x="2859515" y="5754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81F52-711D-4578-BEC0-8849892D69AF}">
      <dsp:nvSpPr>
        <dsp:cNvPr id="0" name=""/>
        <dsp:cNvSpPr/>
      </dsp:nvSpPr>
      <dsp:spPr>
        <a:xfrm>
          <a:off x="3995955" y="1805354"/>
          <a:ext cx="91440" cy="5754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4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AA9B7-A04E-4AB2-9039-8AE02482C0AA}">
      <dsp:nvSpPr>
        <dsp:cNvPr id="0" name=""/>
        <dsp:cNvSpPr/>
      </dsp:nvSpPr>
      <dsp:spPr>
        <a:xfrm>
          <a:off x="1182160" y="1805354"/>
          <a:ext cx="2859515" cy="575400"/>
        </a:xfrm>
        <a:custGeom>
          <a:avLst/>
          <a:gdLst/>
          <a:ahLst/>
          <a:cxnLst/>
          <a:rect l="0" t="0" r="0" b="0"/>
          <a:pathLst>
            <a:path>
              <a:moveTo>
                <a:pt x="2859515" y="0"/>
              </a:moveTo>
              <a:lnTo>
                <a:pt x="2859515" y="327260"/>
              </a:lnTo>
              <a:lnTo>
                <a:pt x="0" y="327260"/>
              </a:lnTo>
              <a:lnTo>
                <a:pt x="0" y="5754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7F227-2D39-4218-8A2A-8C4924937652}">
      <dsp:nvSpPr>
        <dsp:cNvPr id="0" name=""/>
        <dsp:cNvSpPr/>
      </dsp:nvSpPr>
      <dsp:spPr>
        <a:xfrm>
          <a:off x="2860058" y="623736"/>
          <a:ext cx="2363235" cy="1181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網站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0058" y="623736"/>
        <a:ext cx="2363235" cy="1181617"/>
      </dsp:txXfrm>
    </dsp:sp>
    <dsp:sp modelId="{1ABE3BAE-DB92-4602-BA32-72DB87CAE395}">
      <dsp:nvSpPr>
        <dsp:cNvPr id="0" name=""/>
        <dsp:cNvSpPr/>
      </dsp:nvSpPr>
      <dsp:spPr>
        <a:xfrm>
          <a:off x="542" y="2380755"/>
          <a:ext cx="2363235" cy="11816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直播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2" y="2380755"/>
        <a:ext cx="2363235" cy="1181617"/>
      </dsp:txXfrm>
    </dsp:sp>
    <dsp:sp modelId="{9B7C65A1-32CE-4A0B-847B-7B0B2567DAD4}">
      <dsp:nvSpPr>
        <dsp:cNvPr id="0" name=""/>
        <dsp:cNvSpPr/>
      </dsp:nvSpPr>
      <dsp:spPr>
        <a:xfrm>
          <a:off x="2860058" y="2380755"/>
          <a:ext cx="2363235" cy="11816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文章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小說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0058" y="2380755"/>
        <a:ext cx="2363235" cy="1181617"/>
      </dsp:txXfrm>
    </dsp:sp>
    <dsp:sp modelId="{FA76169A-185B-4BB6-BD77-48A67EE958C5}">
      <dsp:nvSpPr>
        <dsp:cNvPr id="0" name=""/>
        <dsp:cNvSpPr/>
      </dsp:nvSpPr>
      <dsp:spPr>
        <a:xfrm>
          <a:off x="5719573" y="2380755"/>
          <a:ext cx="2363235" cy="11816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19573" y="2380755"/>
        <a:ext cx="2363235" cy="1181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8CD0-7FC8-4304-9DBE-C8F90038092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2C478-F71E-4BF1-970E-4B6889AA3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2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0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2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5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9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2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7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289162">
            <a:off x="7081963" y="4342954"/>
            <a:ext cx="1315840" cy="131584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图文框 8"/>
          <p:cNvSpPr/>
          <p:nvPr/>
        </p:nvSpPr>
        <p:spPr>
          <a:xfrm rot="19177476">
            <a:off x="8147582" y="281194"/>
            <a:ext cx="5780875" cy="5347153"/>
          </a:xfrm>
          <a:custGeom>
            <a:avLst/>
            <a:gdLst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1521 w 5780875"/>
              <a:gd name="connsiteY7" fmla="*/ 4647799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2762 w 5780875"/>
              <a:gd name="connsiteY7" fmla="*/ 4663144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2762 w 5780875"/>
              <a:gd name="connsiteY7" fmla="*/ 4663144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2762 w 5780875"/>
              <a:gd name="connsiteY7" fmla="*/ 4663144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2762 w 5780875"/>
              <a:gd name="connsiteY7" fmla="*/ 4663144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80875" h="5347153">
                <a:moveTo>
                  <a:pt x="0" y="0"/>
                </a:moveTo>
                <a:lnTo>
                  <a:pt x="5780875" y="0"/>
                </a:lnTo>
                <a:lnTo>
                  <a:pt x="5780875" y="5347153"/>
                </a:lnTo>
                <a:lnTo>
                  <a:pt x="0" y="5347153"/>
                </a:lnTo>
                <a:lnTo>
                  <a:pt x="0" y="0"/>
                </a:lnTo>
                <a:close/>
                <a:moveTo>
                  <a:pt x="699354" y="699354"/>
                </a:moveTo>
                <a:lnTo>
                  <a:pt x="699354" y="4647799"/>
                </a:lnTo>
                <a:lnTo>
                  <a:pt x="5082762" y="4663144"/>
                </a:lnTo>
                <a:cubicBezTo>
                  <a:pt x="5073209" y="3419845"/>
                  <a:pt x="5081935" y="2020617"/>
                  <a:pt x="5081521" y="699354"/>
                </a:cubicBezTo>
                <a:lnTo>
                  <a:pt x="699354" y="699354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图文框 9"/>
          <p:cNvSpPr/>
          <p:nvPr/>
        </p:nvSpPr>
        <p:spPr>
          <a:xfrm rot="19177476">
            <a:off x="10595854" y="416131"/>
            <a:ext cx="5780875" cy="5347153"/>
          </a:xfrm>
          <a:prstGeom prst="frame">
            <a:avLst>
              <a:gd name="adj1" fmla="val 13079"/>
            </a:avLst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60277" flipH="1">
            <a:off x="9448212" y="722002"/>
            <a:ext cx="208342" cy="8657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78286" flipH="1">
            <a:off x="8658737" y="4439137"/>
            <a:ext cx="739314" cy="1793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60277" flipH="1">
            <a:off x="11040838" y="1586099"/>
            <a:ext cx="208342" cy="8657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78286" flipH="1">
            <a:off x="10659067" y="4068966"/>
            <a:ext cx="918493" cy="21652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25115" y="412175"/>
            <a:ext cx="2641675" cy="73186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5115" y="485718"/>
            <a:ext cx="264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網頁製作報告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7408" y="1628799"/>
            <a:ext cx="537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5400" b="1" dirty="0">
              <a:solidFill>
                <a:srgbClr val="2B2E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67408" y="6180156"/>
            <a:ext cx="165618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21A3D0"/>
                </a:gs>
                <a:gs pos="89000">
                  <a:schemeClr val="bg1"/>
                </a:gs>
                <a:gs pos="83000">
                  <a:srgbClr val="E8E8E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316766" y="6173268"/>
            <a:ext cx="1748306" cy="3444"/>
          </a:xfrm>
          <a:prstGeom prst="line">
            <a:avLst/>
          </a:prstGeom>
          <a:ln w="19050">
            <a:gradFill flip="none" rotWithShape="1">
              <a:gsLst>
                <a:gs pos="0">
                  <a:srgbClr val="21A3D0"/>
                </a:gs>
                <a:gs pos="89000">
                  <a:schemeClr val="bg1"/>
                </a:gs>
                <a:gs pos="83000">
                  <a:srgbClr val="E8E8E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394514" y="6116112"/>
            <a:ext cx="121200" cy="121200"/>
          </a:xfrm>
          <a:prstGeom prst="ellipse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95566" y="6116112"/>
            <a:ext cx="121200" cy="121200"/>
          </a:xfrm>
          <a:prstGeom prst="ellipse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3392" y="4077072"/>
            <a:ext cx="672313" cy="536671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15480" y="4077072"/>
            <a:ext cx="2160240" cy="536671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10992" y="4088992"/>
            <a:ext cx="216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第十組</a:t>
            </a:r>
            <a:endParaRPr lang="zh-CN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07569" y="5517232"/>
            <a:ext cx="854847" cy="536671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14712" y="5517232"/>
            <a:ext cx="2712670" cy="536671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95566" y="5527264"/>
            <a:ext cx="273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800" dirty="0">
                <a:solidFill>
                  <a:schemeClr val="bg1"/>
                </a:solidFill>
              </a:rPr>
              <a:t>Taiwan Tech</a:t>
            </a:r>
            <a:endParaRPr lang="zh-CN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KSO_Shape"/>
          <p:cNvSpPr>
            <a:spLocks/>
          </p:cNvSpPr>
          <p:nvPr/>
        </p:nvSpPr>
        <p:spPr bwMode="auto">
          <a:xfrm>
            <a:off x="2403195" y="5609646"/>
            <a:ext cx="463595" cy="351843"/>
          </a:xfrm>
          <a:custGeom>
            <a:avLst/>
            <a:gdLst>
              <a:gd name="T0" fmla="*/ 1009307 w 2289175"/>
              <a:gd name="T1" fmla="*/ 1299506 h 2209800"/>
              <a:gd name="T2" fmla="*/ 693568 w 2289175"/>
              <a:gd name="T3" fmla="*/ 1298185 h 2209800"/>
              <a:gd name="T4" fmla="*/ 1451869 w 2289175"/>
              <a:gd name="T5" fmla="*/ 1294673 h 2209800"/>
              <a:gd name="T6" fmla="*/ 252326 w 2289175"/>
              <a:gd name="T7" fmla="*/ 1293352 h 2209800"/>
              <a:gd name="T8" fmla="*/ 1451869 w 2289175"/>
              <a:gd name="T9" fmla="*/ 1058774 h 2209800"/>
              <a:gd name="T10" fmla="*/ 252326 w 2289175"/>
              <a:gd name="T11" fmla="*/ 1057453 h 2209800"/>
              <a:gd name="T12" fmla="*/ 1009307 w 2289175"/>
              <a:gd name="T13" fmla="*/ 1023493 h 2209800"/>
              <a:gd name="T14" fmla="*/ 693568 w 2289175"/>
              <a:gd name="T15" fmla="*/ 1022172 h 2209800"/>
              <a:gd name="T16" fmla="*/ 1672753 w 2289175"/>
              <a:gd name="T17" fmla="*/ 821818 h 2209800"/>
              <a:gd name="T18" fmla="*/ 252326 w 2289175"/>
              <a:gd name="T19" fmla="*/ 819176 h 2209800"/>
              <a:gd name="T20" fmla="*/ 473476 w 2289175"/>
              <a:gd name="T21" fmla="*/ 819176 h 2209800"/>
              <a:gd name="T22" fmla="*/ 1229928 w 2289175"/>
              <a:gd name="T23" fmla="*/ 744839 h 2209800"/>
              <a:gd name="T24" fmla="*/ 915509 w 2289175"/>
              <a:gd name="T25" fmla="*/ 743518 h 2209800"/>
              <a:gd name="T26" fmla="*/ 1229928 w 2289175"/>
              <a:gd name="T27" fmla="*/ 464864 h 2209800"/>
              <a:gd name="T28" fmla="*/ 915509 w 2289175"/>
              <a:gd name="T29" fmla="*/ 463544 h 2209800"/>
              <a:gd name="T30" fmla="*/ 632534 w 2289175"/>
              <a:gd name="T31" fmla="*/ 349491 h 2209800"/>
              <a:gd name="T32" fmla="*/ 620380 w 2289175"/>
              <a:gd name="T33" fmla="*/ 355302 h 2209800"/>
              <a:gd name="T34" fmla="*/ 614567 w 2289175"/>
              <a:gd name="T35" fmla="*/ 367454 h 2209800"/>
              <a:gd name="T36" fmla="*/ 1322667 w 2289175"/>
              <a:gd name="T37" fmla="*/ 369831 h 2209800"/>
              <a:gd name="T38" fmla="*/ 1319497 w 2289175"/>
              <a:gd name="T39" fmla="*/ 358473 h 2209800"/>
              <a:gd name="T40" fmla="*/ 1306550 w 2289175"/>
              <a:gd name="T41" fmla="*/ 349755 h 2209800"/>
              <a:gd name="T42" fmla="*/ 1139829 w 2289175"/>
              <a:gd name="T43" fmla="*/ 0 h 2209800"/>
              <a:gd name="T44" fmla="*/ 1324252 w 2289175"/>
              <a:gd name="T45" fmla="*/ 228239 h 2209800"/>
              <a:gd name="T46" fmla="*/ 1358072 w 2289175"/>
              <a:gd name="T47" fmla="*/ 237749 h 2209800"/>
              <a:gd name="T48" fmla="*/ 1387929 w 2289175"/>
              <a:gd name="T49" fmla="*/ 255183 h 2209800"/>
              <a:gd name="T50" fmla="*/ 1412764 w 2289175"/>
              <a:gd name="T51" fmla="*/ 278694 h 2209800"/>
              <a:gd name="T52" fmla="*/ 1431524 w 2289175"/>
              <a:gd name="T53" fmla="*/ 307488 h 2209800"/>
              <a:gd name="T54" fmla="*/ 1442621 w 2289175"/>
              <a:gd name="T55" fmla="*/ 341038 h 2209800"/>
              <a:gd name="T56" fmla="*/ 1445527 w 2289175"/>
              <a:gd name="T57" fmla="*/ 695547 h 2209800"/>
              <a:gd name="T58" fmla="*/ 1665885 w 2289175"/>
              <a:gd name="T59" fmla="*/ 693698 h 2209800"/>
              <a:gd name="T60" fmla="*/ 1701025 w 2289175"/>
              <a:gd name="T61" fmla="*/ 700038 h 2209800"/>
              <a:gd name="T62" fmla="*/ 1732731 w 2289175"/>
              <a:gd name="T63" fmla="*/ 714038 h 2209800"/>
              <a:gd name="T64" fmla="*/ 1759681 w 2289175"/>
              <a:gd name="T65" fmla="*/ 735436 h 2209800"/>
              <a:gd name="T66" fmla="*/ 1781083 w 2289175"/>
              <a:gd name="T67" fmla="*/ 762381 h 2209800"/>
              <a:gd name="T68" fmla="*/ 1795350 w 2289175"/>
              <a:gd name="T69" fmla="*/ 793816 h 2209800"/>
              <a:gd name="T70" fmla="*/ 1801691 w 2289175"/>
              <a:gd name="T71" fmla="*/ 828950 h 2209800"/>
              <a:gd name="T72" fmla="*/ 1800370 w 2289175"/>
              <a:gd name="T73" fmla="*/ 1703601 h 2209800"/>
              <a:gd name="T74" fmla="*/ 0 w 2289175"/>
              <a:gd name="T75" fmla="*/ 1709941 h 2209800"/>
              <a:gd name="T76" fmla="*/ 123125 w 2289175"/>
              <a:gd name="T77" fmla="*/ 1683524 h 2209800"/>
              <a:gd name="T78" fmla="*/ 126295 w 2289175"/>
              <a:gd name="T79" fmla="*/ 806496 h 2209800"/>
              <a:gd name="T80" fmla="*/ 137393 w 2289175"/>
              <a:gd name="T81" fmla="*/ 773211 h 2209800"/>
              <a:gd name="T82" fmla="*/ 155888 w 2289175"/>
              <a:gd name="T83" fmla="*/ 744153 h 2209800"/>
              <a:gd name="T84" fmla="*/ 180989 w 2289175"/>
              <a:gd name="T85" fmla="*/ 720643 h 2209800"/>
              <a:gd name="T86" fmla="*/ 210581 w 2289175"/>
              <a:gd name="T87" fmla="*/ 703208 h 2209800"/>
              <a:gd name="T88" fmla="*/ 244664 w 2289175"/>
              <a:gd name="T89" fmla="*/ 693698 h 2209800"/>
              <a:gd name="T90" fmla="*/ 467399 w 2289175"/>
              <a:gd name="T91" fmla="*/ 692377 h 2209800"/>
              <a:gd name="T92" fmla="*/ 491707 w 2289175"/>
              <a:gd name="T93" fmla="*/ 362170 h 2209800"/>
              <a:gd name="T94" fmla="*/ 498048 w 2289175"/>
              <a:gd name="T95" fmla="*/ 327301 h 2209800"/>
              <a:gd name="T96" fmla="*/ 512315 w 2289175"/>
              <a:gd name="T97" fmla="*/ 295601 h 2209800"/>
              <a:gd name="T98" fmla="*/ 533717 w 2289175"/>
              <a:gd name="T99" fmla="*/ 268656 h 2209800"/>
              <a:gd name="T100" fmla="*/ 560403 w 2289175"/>
              <a:gd name="T101" fmla="*/ 247259 h 2209800"/>
              <a:gd name="T102" fmla="*/ 592373 w 2289175"/>
              <a:gd name="T103" fmla="*/ 232994 h 2209800"/>
              <a:gd name="T104" fmla="*/ 627250 w 2289175"/>
              <a:gd name="T105" fmla="*/ 226654 h 22098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289175" h="2209800">
                <a:moveTo>
                  <a:pt x="1212850" y="1562100"/>
                </a:moveTo>
                <a:lnTo>
                  <a:pt x="1477963" y="1562100"/>
                </a:lnTo>
                <a:lnTo>
                  <a:pt x="1477963" y="1747838"/>
                </a:lnTo>
                <a:lnTo>
                  <a:pt x="1212850" y="1747838"/>
                </a:lnTo>
                <a:lnTo>
                  <a:pt x="1212850" y="1562100"/>
                </a:lnTo>
                <a:close/>
                <a:moveTo>
                  <a:pt x="833437" y="1560513"/>
                </a:moveTo>
                <a:lnTo>
                  <a:pt x="1100137" y="1560513"/>
                </a:lnTo>
                <a:lnTo>
                  <a:pt x="1100137" y="1746251"/>
                </a:lnTo>
                <a:lnTo>
                  <a:pt x="833437" y="1746251"/>
                </a:lnTo>
                <a:lnTo>
                  <a:pt x="833437" y="1560513"/>
                </a:lnTo>
                <a:close/>
                <a:moveTo>
                  <a:pt x="1744662" y="1556291"/>
                </a:moveTo>
                <a:lnTo>
                  <a:pt x="1744662" y="1740785"/>
                </a:lnTo>
                <a:lnTo>
                  <a:pt x="2010092" y="1740785"/>
                </a:lnTo>
                <a:lnTo>
                  <a:pt x="2010092" y="1556291"/>
                </a:lnTo>
                <a:lnTo>
                  <a:pt x="1744662" y="1556291"/>
                </a:lnTo>
                <a:close/>
                <a:moveTo>
                  <a:pt x="303212" y="1554703"/>
                </a:moveTo>
                <a:lnTo>
                  <a:pt x="303212" y="1739197"/>
                </a:lnTo>
                <a:lnTo>
                  <a:pt x="568960" y="1739197"/>
                </a:lnTo>
                <a:lnTo>
                  <a:pt x="568960" y="1554703"/>
                </a:lnTo>
                <a:lnTo>
                  <a:pt x="303212" y="1554703"/>
                </a:lnTo>
                <a:close/>
                <a:moveTo>
                  <a:pt x="1744662" y="1272723"/>
                </a:moveTo>
                <a:lnTo>
                  <a:pt x="1744662" y="1457852"/>
                </a:lnTo>
                <a:lnTo>
                  <a:pt x="2010092" y="1457852"/>
                </a:lnTo>
                <a:lnTo>
                  <a:pt x="2010092" y="1272723"/>
                </a:lnTo>
                <a:lnTo>
                  <a:pt x="1744662" y="1272723"/>
                </a:lnTo>
                <a:close/>
                <a:moveTo>
                  <a:pt x="303212" y="1271135"/>
                </a:moveTo>
                <a:lnTo>
                  <a:pt x="303212" y="1456264"/>
                </a:lnTo>
                <a:lnTo>
                  <a:pt x="568960" y="1456264"/>
                </a:lnTo>
                <a:lnTo>
                  <a:pt x="568960" y="1271135"/>
                </a:lnTo>
                <a:lnTo>
                  <a:pt x="303212" y="1271135"/>
                </a:lnTo>
                <a:close/>
                <a:moveTo>
                  <a:pt x="1212850" y="1230313"/>
                </a:moveTo>
                <a:lnTo>
                  <a:pt x="1477963" y="1230313"/>
                </a:lnTo>
                <a:lnTo>
                  <a:pt x="1477963" y="1414463"/>
                </a:lnTo>
                <a:lnTo>
                  <a:pt x="1212850" y="1414463"/>
                </a:lnTo>
                <a:lnTo>
                  <a:pt x="1212850" y="1230313"/>
                </a:lnTo>
                <a:close/>
                <a:moveTo>
                  <a:pt x="833437" y="1228725"/>
                </a:moveTo>
                <a:lnTo>
                  <a:pt x="1100137" y="1228725"/>
                </a:lnTo>
                <a:lnTo>
                  <a:pt x="1100137" y="1412875"/>
                </a:lnTo>
                <a:lnTo>
                  <a:pt x="833437" y="1412875"/>
                </a:lnTo>
                <a:lnTo>
                  <a:pt x="833437" y="1228725"/>
                </a:lnTo>
                <a:close/>
                <a:moveTo>
                  <a:pt x="1744662" y="986297"/>
                </a:moveTo>
                <a:lnTo>
                  <a:pt x="1744662" y="987885"/>
                </a:lnTo>
                <a:lnTo>
                  <a:pt x="1744662" y="1171426"/>
                </a:lnTo>
                <a:lnTo>
                  <a:pt x="2010092" y="1171426"/>
                </a:lnTo>
                <a:lnTo>
                  <a:pt x="2010092" y="987885"/>
                </a:lnTo>
                <a:lnTo>
                  <a:pt x="2010092" y="986297"/>
                </a:lnTo>
                <a:lnTo>
                  <a:pt x="2007870" y="986297"/>
                </a:lnTo>
                <a:lnTo>
                  <a:pt x="1746885" y="986297"/>
                </a:lnTo>
                <a:lnTo>
                  <a:pt x="1744662" y="986297"/>
                </a:lnTo>
                <a:close/>
                <a:moveTo>
                  <a:pt x="303212" y="984709"/>
                </a:moveTo>
                <a:lnTo>
                  <a:pt x="303212" y="986297"/>
                </a:lnTo>
                <a:lnTo>
                  <a:pt x="303212" y="1169838"/>
                </a:lnTo>
                <a:lnTo>
                  <a:pt x="568960" y="1169838"/>
                </a:lnTo>
                <a:lnTo>
                  <a:pt x="568960" y="986297"/>
                </a:lnTo>
                <a:lnTo>
                  <a:pt x="568960" y="984709"/>
                </a:lnTo>
                <a:lnTo>
                  <a:pt x="566420" y="984709"/>
                </a:lnTo>
                <a:lnTo>
                  <a:pt x="305435" y="984709"/>
                </a:lnTo>
                <a:lnTo>
                  <a:pt x="303212" y="984709"/>
                </a:lnTo>
                <a:close/>
                <a:moveTo>
                  <a:pt x="1212850" y="895350"/>
                </a:moveTo>
                <a:lnTo>
                  <a:pt x="1477963" y="895350"/>
                </a:lnTo>
                <a:lnTo>
                  <a:pt x="1477963" y="1079500"/>
                </a:lnTo>
                <a:lnTo>
                  <a:pt x="1212850" y="1079500"/>
                </a:lnTo>
                <a:lnTo>
                  <a:pt x="1212850" y="895350"/>
                </a:lnTo>
                <a:close/>
                <a:moveTo>
                  <a:pt x="833437" y="893763"/>
                </a:moveTo>
                <a:lnTo>
                  <a:pt x="1100137" y="893763"/>
                </a:lnTo>
                <a:lnTo>
                  <a:pt x="1100137" y="1077913"/>
                </a:lnTo>
                <a:lnTo>
                  <a:pt x="833437" y="1077913"/>
                </a:lnTo>
                <a:lnTo>
                  <a:pt x="833437" y="893763"/>
                </a:lnTo>
                <a:close/>
                <a:moveTo>
                  <a:pt x="1212850" y="558800"/>
                </a:moveTo>
                <a:lnTo>
                  <a:pt x="1477963" y="558800"/>
                </a:lnTo>
                <a:lnTo>
                  <a:pt x="1477963" y="744538"/>
                </a:lnTo>
                <a:lnTo>
                  <a:pt x="1212850" y="744538"/>
                </a:lnTo>
                <a:lnTo>
                  <a:pt x="1212850" y="558800"/>
                </a:lnTo>
                <a:close/>
                <a:moveTo>
                  <a:pt x="833437" y="557213"/>
                </a:moveTo>
                <a:lnTo>
                  <a:pt x="1100137" y="557213"/>
                </a:lnTo>
                <a:lnTo>
                  <a:pt x="1100137" y="742951"/>
                </a:lnTo>
                <a:lnTo>
                  <a:pt x="833437" y="742951"/>
                </a:lnTo>
                <a:lnTo>
                  <a:pt x="833437" y="557213"/>
                </a:lnTo>
                <a:close/>
                <a:moveTo>
                  <a:pt x="762952" y="419796"/>
                </a:moveTo>
                <a:lnTo>
                  <a:pt x="760095" y="420113"/>
                </a:lnTo>
                <a:lnTo>
                  <a:pt x="757872" y="420431"/>
                </a:lnTo>
                <a:lnTo>
                  <a:pt x="755332" y="421066"/>
                </a:lnTo>
                <a:lnTo>
                  <a:pt x="753110" y="421701"/>
                </a:lnTo>
                <a:lnTo>
                  <a:pt x="748982" y="423924"/>
                </a:lnTo>
                <a:lnTo>
                  <a:pt x="745490" y="427099"/>
                </a:lnTo>
                <a:lnTo>
                  <a:pt x="742315" y="430910"/>
                </a:lnTo>
                <a:lnTo>
                  <a:pt x="740092" y="434720"/>
                </a:lnTo>
                <a:lnTo>
                  <a:pt x="739140" y="436943"/>
                </a:lnTo>
                <a:lnTo>
                  <a:pt x="738822" y="439483"/>
                </a:lnTo>
                <a:lnTo>
                  <a:pt x="738505" y="441706"/>
                </a:lnTo>
                <a:lnTo>
                  <a:pt x="738188" y="444564"/>
                </a:lnTo>
                <a:lnTo>
                  <a:pt x="738188" y="2050075"/>
                </a:lnTo>
                <a:lnTo>
                  <a:pt x="762952" y="2050075"/>
                </a:lnTo>
                <a:lnTo>
                  <a:pt x="1589405" y="2050075"/>
                </a:lnTo>
                <a:lnTo>
                  <a:pt x="1589405" y="444564"/>
                </a:lnTo>
                <a:lnTo>
                  <a:pt x="1589405" y="441706"/>
                </a:lnTo>
                <a:lnTo>
                  <a:pt x="1589088" y="439483"/>
                </a:lnTo>
                <a:lnTo>
                  <a:pt x="1588770" y="436943"/>
                </a:lnTo>
                <a:lnTo>
                  <a:pt x="1587500" y="434720"/>
                </a:lnTo>
                <a:lnTo>
                  <a:pt x="1585595" y="430910"/>
                </a:lnTo>
                <a:lnTo>
                  <a:pt x="1582420" y="427099"/>
                </a:lnTo>
                <a:lnTo>
                  <a:pt x="1578928" y="423924"/>
                </a:lnTo>
                <a:lnTo>
                  <a:pt x="1574482" y="421701"/>
                </a:lnTo>
                <a:lnTo>
                  <a:pt x="1572578" y="421066"/>
                </a:lnTo>
                <a:lnTo>
                  <a:pt x="1570038" y="420431"/>
                </a:lnTo>
                <a:lnTo>
                  <a:pt x="1567498" y="420113"/>
                </a:lnTo>
                <a:lnTo>
                  <a:pt x="1564958" y="419796"/>
                </a:lnTo>
                <a:lnTo>
                  <a:pt x="762952" y="419796"/>
                </a:lnTo>
                <a:close/>
                <a:moveTo>
                  <a:pt x="1252855" y="0"/>
                </a:moveTo>
                <a:lnTo>
                  <a:pt x="1369695" y="0"/>
                </a:lnTo>
                <a:lnTo>
                  <a:pt x="1369695" y="272454"/>
                </a:lnTo>
                <a:lnTo>
                  <a:pt x="1564958" y="272454"/>
                </a:lnTo>
                <a:lnTo>
                  <a:pt x="1574165" y="272454"/>
                </a:lnTo>
                <a:lnTo>
                  <a:pt x="1582738" y="273407"/>
                </a:lnTo>
                <a:lnTo>
                  <a:pt x="1591310" y="274360"/>
                </a:lnTo>
                <a:lnTo>
                  <a:pt x="1599565" y="275947"/>
                </a:lnTo>
                <a:lnTo>
                  <a:pt x="1607820" y="278170"/>
                </a:lnTo>
                <a:lnTo>
                  <a:pt x="1616392" y="280076"/>
                </a:lnTo>
                <a:lnTo>
                  <a:pt x="1624012" y="282616"/>
                </a:lnTo>
                <a:lnTo>
                  <a:pt x="1631950" y="285791"/>
                </a:lnTo>
                <a:lnTo>
                  <a:pt x="1639570" y="289284"/>
                </a:lnTo>
                <a:lnTo>
                  <a:pt x="1646872" y="293412"/>
                </a:lnTo>
                <a:lnTo>
                  <a:pt x="1654175" y="297223"/>
                </a:lnTo>
                <a:lnTo>
                  <a:pt x="1661160" y="301669"/>
                </a:lnTo>
                <a:lnTo>
                  <a:pt x="1667828" y="306749"/>
                </a:lnTo>
                <a:lnTo>
                  <a:pt x="1674495" y="311830"/>
                </a:lnTo>
                <a:lnTo>
                  <a:pt x="1680845" y="316911"/>
                </a:lnTo>
                <a:lnTo>
                  <a:pt x="1686560" y="322944"/>
                </a:lnTo>
                <a:lnTo>
                  <a:pt x="1692275" y="328660"/>
                </a:lnTo>
                <a:lnTo>
                  <a:pt x="1697672" y="335011"/>
                </a:lnTo>
                <a:lnTo>
                  <a:pt x="1702752" y="341362"/>
                </a:lnTo>
                <a:lnTo>
                  <a:pt x="1707515" y="348348"/>
                </a:lnTo>
                <a:lnTo>
                  <a:pt x="1712278" y="355334"/>
                </a:lnTo>
                <a:lnTo>
                  <a:pt x="1716088" y="362637"/>
                </a:lnTo>
                <a:lnTo>
                  <a:pt x="1720215" y="369623"/>
                </a:lnTo>
                <a:lnTo>
                  <a:pt x="1723708" y="377562"/>
                </a:lnTo>
                <a:lnTo>
                  <a:pt x="1726565" y="385501"/>
                </a:lnTo>
                <a:lnTo>
                  <a:pt x="1729105" y="393439"/>
                </a:lnTo>
                <a:lnTo>
                  <a:pt x="1731645" y="401696"/>
                </a:lnTo>
                <a:lnTo>
                  <a:pt x="1733550" y="409952"/>
                </a:lnTo>
                <a:lnTo>
                  <a:pt x="1735138" y="418208"/>
                </a:lnTo>
                <a:lnTo>
                  <a:pt x="1736408" y="426782"/>
                </a:lnTo>
                <a:lnTo>
                  <a:pt x="1736725" y="435355"/>
                </a:lnTo>
                <a:lnTo>
                  <a:pt x="1737042" y="444564"/>
                </a:lnTo>
                <a:lnTo>
                  <a:pt x="1737042" y="836098"/>
                </a:lnTo>
                <a:lnTo>
                  <a:pt x="1749425" y="834192"/>
                </a:lnTo>
                <a:lnTo>
                  <a:pt x="1755140" y="833875"/>
                </a:lnTo>
                <a:lnTo>
                  <a:pt x="1761490" y="833557"/>
                </a:lnTo>
                <a:lnTo>
                  <a:pt x="1992948" y="833557"/>
                </a:lnTo>
                <a:lnTo>
                  <a:pt x="2001838" y="833875"/>
                </a:lnTo>
                <a:lnTo>
                  <a:pt x="2010728" y="834192"/>
                </a:lnTo>
                <a:lnTo>
                  <a:pt x="2019300" y="835463"/>
                </a:lnTo>
                <a:lnTo>
                  <a:pt x="2027555" y="837050"/>
                </a:lnTo>
                <a:lnTo>
                  <a:pt x="2035810" y="838956"/>
                </a:lnTo>
                <a:lnTo>
                  <a:pt x="2044065" y="841496"/>
                </a:lnTo>
                <a:lnTo>
                  <a:pt x="2052002" y="844036"/>
                </a:lnTo>
                <a:lnTo>
                  <a:pt x="2059940" y="846894"/>
                </a:lnTo>
                <a:lnTo>
                  <a:pt x="2067560" y="850387"/>
                </a:lnTo>
                <a:lnTo>
                  <a:pt x="2074862" y="854515"/>
                </a:lnTo>
                <a:lnTo>
                  <a:pt x="2082165" y="858326"/>
                </a:lnTo>
                <a:lnTo>
                  <a:pt x="2089468" y="863089"/>
                </a:lnTo>
                <a:lnTo>
                  <a:pt x="2096135" y="867852"/>
                </a:lnTo>
                <a:lnTo>
                  <a:pt x="2102485" y="872933"/>
                </a:lnTo>
                <a:lnTo>
                  <a:pt x="2108518" y="878331"/>
                </a:lnTo>
                <a:lnTo>
                  <a:pt x="2114550" y="884047"/>
                </a:lnTo>
                <a:lnTo>
                  <a:pt x="2120582" y="889763"/>
                </a:lnTo>
                <a:lnTo>
                  <a:pt x="2125662" y="896114"/>
                </a:lnTo>
                <a:lnTo>
                  <a:pt x="2130742" y="902782"/>
                </a:lnTo>
                <a:lnTo>
                  <a:pt x="2135822" y="909451"/>
                </a:lnTo>
                <a:lnTo>
                  <a:pt x="2140268" y="916437"/>
                </a:lnTo>
                <a:lnTo>
                  <a:pt x="2144395" y="923740"/>
                </a:lnTo>
                <a:lnTo>
                  <a:pt x="2147888" y="931044"/>
                </a:lnTo>
                <a:lnTo>
                  <a:pt x="2151698" y="938665"/>
                </a:lnTo>
                <a:lnTo>
                  <a:pt x="2154555" y="946604"/>
                </a:lnTo>
                <a:lnTo>
                  <a:pt x="2157412" y="954225"/>
                </a:lnTo>
                <a:lnTo>
                  <a:pt x="2159952" y="962481"/>
                </a:lnTo>
                <a:lnTo>
                  <a:pt x="2161540" y="970737"/>
                </a:lnTo>
                <a:lnTo>
                  <a:pt x="2162810" y="979628"/>
                </a:lnTo>
                <a:lnTo>
                  <a:pt x="2164080" y="987885"/>
                </a:lnTo>
                <a:lnTo>
                  <a:pt x="2165032" y="996458"/>
                </a:lnTo>
                <a:lnTo>
                  <a:pt x="2165032" y="1005667"/>
                </a:lnTo>
                <a:lnTo>
                  <a:pt x="2165032" y="2025306"/>
                </a:lnTo>
                <a:lnTo>
                  <a:pt x="2165032" y="2032927"/>
                </a:lnTo>
                <a:lnTo>
                  <a:pt x="2164080" y="2040548"/>
                </a:lnTo>
                <a:lnTo>
                  <a:pt x="2163445" y="2047852"/>
                </a:lnTo>
                <a:lnTo>
                  <a:pt x="2162175" y="2055473"/>
                </a:lnTo>
                <a:lnTo>
                  <a:pt x="2289175" y="2055473"/>
                </a:lnTo>
                <a:lnTo>
                  <a:pt x="2289175" y="2209800"/>
                </a:lnTo>
                <a:lnTo>
                  <a:pt x="0" y="2209800"/>
                </a:lnTo>
                <a:lnTo>
                  <a:pt x="0" y="2055473"/>
                </a:lnTo>
                <a:lnTo>
                  <a:pt x="151765" y="2055473"/>
                </a:lnTo>
                <a:lnTo>
                  <a:pt x="150178" y="2047534"/>
                </a:lnTo>
                <a:lnTo>
                  <a:pt x="149225" y="2039596"/>
                </a:lnTo>
                <a:lnTo>
                  <a:pt x="148590" y="2031975"/>
                </a:lnTo>
                <a:lnTo>
                  <a:pt x="147955" y="2023718"/>
                </a:lnTo>
                <a:lnTo>
                  <a:pt x="147955" y="1004079"/>
                </a:lnTo>
                <a:lnTo>
                  <a:pt x="148590" y="994871"/>
                </a:lnTo>
                <a:lnTo>
                  <a:pt x="149225" y="986297"/>
                </a:lnTo>
                <a:lnTo>
                  <a:pt x="150178" y="977723"/>
                </a:lnTo>
                <a:lnTo>
                  <a:pt x="151765" y="969467"/>
                </a:lnTo>
                <a:lnTo>
                  <a:pt x="153670" y="960893"/>
                </a:lnTo>
                <a:lnTo>
                  <a:pt x="155892" y="952637"/>
                </a:lnTo>
                <a:lnTo>
                  <a:pt x="158750" y="945016"/>
                </a:lnTo>
                <a:lnTo>
                  <a:pt x="161925" y="937077"/>
                </a:lnTo>
                <a:lnTo>
                  <a:pt x="165100" y="929456"/>
                </a:lnTo>
                <a:lnTo>
                  <a:pt x="168910" y="922153"/>
                </a:lnTo>
                <a:lnTo>
                  <a:pt x="173355" y="914849"/>
                </a:lnTo>
                <a:lnTo>
                  <a:pt x="177482" y="907863"/>
                </a:lnTo>
                <a:lnTo>
                  <a:pt x="182245" y="901195"/>
                </a:lnTo>
                <a:lnTo>
                  <a:pt x="187325" y="894526"/>
                </a:lnTo>
                <a:lnTo>
                  <a:pt x="193040" y="888175"/>
                </a:lnTo>
                <a:lnTo>
                  <a:pt x="198438" y="882459"/>
                </a:lnTo>
                <a:lnTo>
                  <a:pt x="204788" y="876744"/>
                </a:lnTo>
                <a:lnTo>
                  <a:pt x="210820" y="871345"/>
                </a:lnTo>
                <a:lnTo>
                  <a:pt x="217488" y="866265"/>
                </a:lnTo>
                <a:lnTo>
                  <a:pt x="224155" y="861501"/>
                </a:lnTo>
                <a:lnTo>
                  <a:pt x="231140" y="856738"/>
                </a:lnTo>
                <a:lnTo>
                  <a:pt x="238125" y="852928"/>
                </a:lnTo>
                <a:lnTo>
                  <a:pt x="245745" y="848800"/>
                </a:lnTo>
                <a:lnTo>
                  <a:pt x="253048" y="845307"/>
                </a:lnTo>
                <a:lnTo>
                  <a:pt x="260985" y="842449"/>
                </a:lnTo>
                <a:lnTo>
                  <a:pt x="268922" y="839908"/>
                </a:lnTo>
                <a:lnTo>
                  <a:pt x="277178" y="837368"/>
                </a:lnTo>
                <a:lnTo>
                  <a:pt x="285432" y="835463"/>
                </a:lnTo>
                <a:lnTo>
                  <a:pt x="294005" y="833875"/>
                </a:lnTo>
                <a:lnTo>
                  <a:pt x="302260" y="832605"/>
                </a:lnTo>
                <a:lnTo>
                  <a:pt x="311468" y="832287"/>
                </a:lnTo>
                <a:lnTo>
                  <a:pt x="320040" y="831970"/>
                </a:lnTo>
                <a:lnTo>
                  <a:pt x="551498" y="831970"/>
                </a:lnTo>
                <a:lnTo>
                  <a:pt x="561658" y="832287"/>
                </a:lnTo>
                <a:lnTo>
                  <a:pt x="571500" y="833240"/>
                </a:lnTo>
                <a:lnTo>
                  <a:pt x="581342" y="834828"/>
                </a:lnTo>
                <a:lnTo>
                  <a:pt x="590868" y="836733"/>
                </a:lnTo>
                <a:lnTo>
                  <a:pt x="590868" y="444564"/>
                </a:lnTo>
                <a:lnTo>
                  <a:pt x="590868" y="435355"/>
                </a:lnTo>
                <a:lnTo>
                  <a:pt x="591820" y="426782"/>
                </a:lnTo>
                <a:lnTo>
                  <a:pt x="592772" y="418208"/>
                </a:lnTo>
                <a:lnTo>
                  <a:pt x="594360" y="409952"/>
                </a:lnTo>
                <a:lnTo>
                  <a:pt x="595948" y="401696"/>
                </a:lnTo>
                <a:lnTo>
                  <a:pt x="598488" y="393439"/>
                </a:lnTo>
                <a:lnTo>
                  <a:pt x="601028" y="385501"/>
                </a:lnTo>
                <a:lnTo>
                  <a:pt x="604202" y="377562"/>
                </a:lnTo>
                <a:lnTo>
                  <a:pt x="607695" y="369623"/>
                </a:lnTo>
                <a:lnTo>
                  <a:pt x="611822" y="362637"/>
                </a:lnTo>
                <a:lnTo>
                  <a:pt x="615632" y="355334"/>
                </a:lnTo>
                <a:lnTo>
                  <a:pt x="620078" y="348348"/>
                </a:lnTo>
                <a:lnTo>
                  <a:pt x="625158" y="341362"/>
                </a:lnTo>
                <a:lnTo>
                  <a:pt x="630238" y="335011"/>
                </a:lnTo>
                <a:lnTo>
                  <a:pt x="635318" y="328660"/>
                </a:lnTo>
                <a:lnTo>
                  <a:pt x="641350" y="322944"/>
                </a:lnTo>
                <a:lnTo>
                  <a:pt x="647065" y="316911"/>
                </a:lnTo>
                <a:lnTo>
                  <a:pt x="653415" y="311830"/>
                </a:lnTo>
                <a:lnTo>
                  <a:pt x="659765" y="306749"/>
                </a:lnTo>
                <a:lnTo>
                  <a:pt x="666750" y="301669"/>
                </a:lnTo>
                <a:lnTo>
                  <a:pt x="673418" y="297223"/>
                </a:lnTo>
                <a:lnTo>
                  <a:pt x="681038" y="293412"/>
                </a:lnTo>
                <a:lnTo>
                  <a:pt x="688022" y="289284"/>
                </a:lnTo>
                <a:lnTo>
                  <a:pt x="695960" y="285791"/>
                </a:lnTo>
                <a:lnTo>
                  <a:pt x="703898" y="282616"/>
                </a:lnTo>
                <a:lnTo>
                  <a:pt x="711835" y="280076"/>
                </a:lnTo>
                <a:lnTo>
                  <a:pt x="720090" y="278170"/>
                </a:lnTo>
                <a:lnTo>
                  <a:pt x="728345" y="275947"/>
                </a:lnTo>
                <a:lnTo>
                  <a:pt x="736600" y="274360"/>
                </a:lnTo>
                <a:lnTo>
                  <a:pt x="745172" y="273407"/>
                </a:lnTo>
                <a:lnTo>
                  <a:pt x="753745" y="272454"/>
                </a:lnTo>
                <a:lnTo>
                  <a:pt x="762952" y="272454"/>
                </a:lnTo>
                <a:lnTo>
                  <a:pt x="1252855" y="272454"/>
                </a:lnTo>
                <a:lnTo>
                  <a:pt x="1252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15480" y="4797152"/>
            <a:ext cx="672313" cy="536671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07567" y="4797152"/>
            <a:ext cx="4608513" cy="536671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图片 3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13" y="4836172"/>
            <a:ext cx="398412" cy="398412"/>
          </a:xfrm>
          <a:prstGeom prst="rect">
            <a:avLst/>
          </a:prstGeom>
        </p:spPr>
      </p:pic>
      <p:sp>
        <p:nvSpPr>
          <p:cNvPr id="33" name="KSO_Shape"/>
          <p:cNvSpPr>
            <a:spLocks/>
          </p:cNvSpPr>
          <p:nvPr/>
        </p:nvSpPr>
        <p:spPr bwMode="auto">
          <a:xfrm>
            <a:off x="803814" y="4148235"/>
            <a:ext cx="281955" cy="394343"/>
          </a:xfrm>
          <a:custGeom>
            <a:avLst/>
            <a:gdLst>
              <a:gd name="T0" fmla="*/ 2147483646 w 4228"/>
              <a:gd name="T1" fmla="*/ 2147483646 h 5910"/>
              <a:gd name="T2" fmla="*/ 2147483646 w 4228"/>
              <a:gd name="T3" fmla="*/ 2147483646 h 5910"/>
              <a:gd name="T4" fmla="*/ 2147483646 w 4228"/>
              <a:gd name="T5" fmla="*/ 2147483646 h 5910"/>
              <a:gd name="T6" fmla="*/ 2147483646 w 4228"/>
              <a:gd name="T7" fmla="*/ 2147483646 h 5910"/>
              <a:gd name="T8" fmla="*/ 2147483646 w 4228"/>
              <a:gd name="T9" fmla="*/ 736754076 h 5910"/>
              <a:gd name="T10" fmla="*/ 2147483646 w 4228"/>
              <a:gd name="T11" fmla="*/ 468900117 h 5910"/>
              <a:gd name="T12" fmla="*/ 2147483646 w 4228"/>
              <a:gd name="T13" fmla="*/ 2147483646 h 5910"/>
              <a:gd name="T14" fmla="*/ 2147483646 w 4228"/>
              <a:gd name="T15" fmla="*/ 2147483646 h 5910"/>
              <a:gd name="T16" fmla="*/ 769768890 w 4228"/>
              <a:gd name="T17" fmla="*/ 2147483646 h 5910"/>
              <a:gd name="T18" fmla="*/ 502005176 w 4228"/>
              <a:gd name="T19" fmla="*/ 2147483646 h 5910"/>
              <a:gd name="T20" fmla="*/ 2147483646 w 4228"/>
              <a:gd name="T21" fmla="*/ 2147483646 h 5910"/>
              <a:gd name="T22" fmla="*/ 2147483646 w 4228"/>
              <a:gd name="T23" fmla="*/ 2147483646 h 5910"/>
              <a:gd name="T24" fmla="*/ 2147483646 w 4228"/>
              <a:gd name="T25" fmla="*/ 2147483646 h 5910"/>
              <a:gd name="T26" fmla="*/ 2147483646 w 4228"/>
              <a:gd name="T27" fmla="*/ 2147483646 h 5910"/>
              <a:gd name="T28" fmla="*/ 2147483646 w 4228"/>
              <a:gd name="T29" fmla="*/ 2147483646 h 5910"/>
              <a:gd name="T30" fmla="*/ 2147483646 w 4228"/>
              <a:gd name="T31" fmla="*/ 2147483646 h 5910"/>
              <a:gd name="T32" fmla="*/ 2147483646 w 4228"/>
              <a:gd name="T33" fmla="*/ 2147483646 h 5910"/>
              <a:gd name="T34" fmla="*/ 2147483646 w 4228"/>
              <a:gd name="T35" fmla="*/ 2147483646 h 5910"/>
              <a:gd name="T36" fmla="*/ 2147483646 w 4228"/>
              <a:gd name="T37" fmla="*/ 2147483646 h 5910"/>
              <a:gd name="T38" fmla="*/ 2147483646 w 4228"/>
              <a:gd name="T39" fmla="*/ 2147483646 h 5910"/>
              <a:gd name="T40" fmla="*/ 2147483646 w 4228"/>
              <a:gd name="T41" fmla="*/ 2147483646 h 5910"/>
              <a:gd name="T42" fmla="*/ 2147483646 w 4228"/>
              <a:gd name="T43" fmla="*/ 2147483646 h 5910"/>
              <a:gd name="T44" fmla="*/ 2147483646 w 4228"/>
              <a:gd name="T45" fmla="*/ 2147483646 h 5910"/>
              <a:gd name="T46" fmla="*/ 2147483646 w 4228"/>
              <a:gd name="T47" fmla="*/ 2147483646 h 5910"/>
              <a:gd name="T48" fmla="*/ 2147483646 w 4228"/>
              <a:gd name="T49" fmla="*/ 2147483646 h 5910"/>
              <a:gd name="T50" fmla="*/ 2147483646 w 4228"/>
              <a:gd name="T51" fmla="*/ 2147483646 h 5910"/>
              <a:gd name="T52" fmla="*/ 2147483646 w 4228"/>
              <a:gd name="T53" fmla="*/ 2147483646 h 5910"/>
              <a:gd name="T54" fmla="*/ 2147483646 w 4228"/>
              <a:gd name="T55" fmla="*/ 2147483646 h 5910"/>
              <a:gd name="T56" fmla="*/ 2147483646 w 4228"/>
              <a:gd name="T57" fmla="*/ 2147483646 h 5910"/>
              <a:gd name="T58" fmla="*/ 2147483646 w 4228"/>
              <a:gd name="T59" fmla="*/ 2147483646 h 5910"/>
              <a:gd name="T60" fmla="*/ 2147483646 w 4228"/>
              <a:gd name="T61" fmla="*/ 2147483646 h 5910"/>
              <a:gd name="T62" fmla="*/ 2147483646 w 4228"/>
              <a:gd name="T63" fmla="*/ 2147483646 h 5910"/>
              <a:gd name="T64" fmla="*/ 2147483646 w 4228"/>
              <a:gd name="T65" fmla="*/ 2147483646 h 5910"/>
              <a:gd name="T66" fmla="*/ 2147483646 w 4228"/>
              <a:gd name="T67" fmla="*/ 2147483646 h 5910"/>
              <a:gd name="T68" fmla="*/ 2147483646 w 4228"/>
              <a:gd name="T69" fmla="*/ 2147483646 h 5910"/>
              <a:gd name="T70" fmla="*/ 2147483646 w 4228"/>
              <a:gd name="T71" fmla="*/ 2147483646 h 5910"/>
              <a:gd name="T72" fmla="*/ 2147483646 w 4228"/>
              <a:gd name="T73" fmla="*/ 2147483646 h 5910"/>
              <a:gd name="T74" fmla="*/ 2147483646 w 4228"/>
              <a:gd name="T75" fmla="*/ 2147483646 h 5910"/>
              <a:gd name="T76" fmla="*/ 2147483646 w 4228"/>
              <a:gd name="T77" fmla="*/ 2147483646 h 5910"/>
              <a:gd name="T78" fmla="*/ 2147483646 w 4228"/>
              <a:gd name="T79" fmla="*/ 2147483646 h 5910"/>
              <a:gd name="T80" fmla="*/ 2147483646 w 4228"/>
              <a:gd name="T81" fmla="*/ 2147483646 h 5910"/>
              <a:gd name="T82" fmla="*/ 2147483646 w 4228"/>
              <a:gd name="T83" fmla="*/ 2147483646 h 5910"/>
              <a:gd name="T84" fmla="*/ 2147483646 w 4228"/>
              <a:gd name="T85" fmla="*/ 2147483646 h 5910"/>
              <a:gd name="T86" fmla="*/ 2147483646 w 4228"/>
              <a:gd name="T87" fmla="*/ 2147483646 h 5910"/>
              <a:gd name="T88" fmla="*/ 2147483646 w 4228"/>
              <a:gd name="T89" fmla="*/ 2147483646 h 5910"/>
              <a:gd name="T90" fmla="*/ 2147483646 w 4228"/>
              <a:gd name="T91" fmla="*/ 2147483646 h 5910"/>
              <a:gd name="T92" fmla="*/ 2147483646 w 4228"/>
              <a:gd name="T93" fmla="*/ 2147483646 h 5910"/>
              <a:gd name="T94" fmla="*/ 2147483646 w 4228"/>
              <a:gd name="T95" fmla="*/ 2147483646 h 5910"/>
              <a:gd name="T96" fmla="*/ 2147483646 w 4228"/>
              <a:gd name="T97" fmla="*/ 2147483646 h 5910"/>
              <a:gd name="T98" fmla="*/ 2147483646 w 4228"/>
              <a:gd name="T99" fmla="*/ 2147483646 h 5910"/>
              <a:gd name="T100" fmla="*/ 2147483646 w 4228"/>
              <a:gd name="T101" fmla="*/ 2147483646 h 5910"/>
              <a:gd name="T102" fmla="*/ 2147483646 w 4228"/>
              <a:gd name="T103" fmla="*/ 2147483646 h 5910"/>
              <a:gd name="T104" fmla="*/ 2147483646 w 4228"/>
              <a:gd name="T105" fmla="*/ 2147483646 h 5910"/>
              <a:gd name="T106" fmla="*/ 2147483646 w 4228"/>
              <a:gd name="T107" fmla="*/ 2147483646 h 5910"/>
              <a:gd name="T108" fmla="*/ 2147483646 w 4228"/>
              <a:gd name="T109" fmla="*/ 2147483646 h 5910"/>
              <a:gd name="T110" fmla="*/ 2147483646 w 4228"/>
              <a:gd name="T111" fmla="*/ 2147483646 h 5910"/>
              <a:gd name="T112" fmla="*/ 2147483646 w 4228"/>
              <a:gd name="T113" fmla="*/ 2147483646 h 5910"/>
              <a:gd name="T114" fmla="*/ 2147483646 w 4228"/>
              <a:gd name="T115" fmla="*/ 2147483646 h 5910"/>
              <a:gd name="T116" fmla="*/ 2147483646 w 4228"/>
              <a:gd name="T117" fmla="*/ 2147483646 h 5910"/>
              <a:gd name="T118" fmla="*/ 2147483646 w 4228"/>
              <a:gd name="T119" fmla="*/ 2147483646 h 5910"/>
              <a:gd name="T120" fmla="*/ 2147483646 w 4228"/>
              <a:gd name="T121" fmla="*/ 2147483646 h 59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228" h="5910">
                <a:moveTo>
                  <a:pt x="3998" y="2785"/>
                </a:moveTo>
                <a:lnTo>
                  <a:pt x="3815" y="2602"/>
                </a:lnTo>
                <a:lnTo>
                  <a:pt x="2840" y="1627"/>
                </a:lnTo>
                <a:lnTo>
                  <a:pt x="3127" y="1341"/>
                </a:lnTo>
                <a:lnTo>
                  <a:pt x="3155" y="1312"/>
                </a:lnTo>
                <a:lnTo>
                  <a:pt x="3181" y="1282"/>
                </a:lnTo>
                <a:lnTo>
                  <a:pt x="3205" y="1251"/>
                </a:lnTo>
                <a:lnTo>
                  <a:pt x="3227" y="1219"/>
                </a:lnTo>
                <a:lnTo>
                  <a:pt x="3247" y="1185"/>
                </a:lnTo>
                <a:lnTo>
                  <a:pt x="3266" y="1151"/>
                </a:lnTo>
                <a:lnTo>
                  <a:pt x="3284" y="1116"/>
                </a:lnTo>
                <a:lnTo>
                  <a:pt x="3299" y="1081"/>
                </a:lnTo>
                <a:lnTo>
                  <a:pt x="3313" y="1046"/>
                </a:lnTo>
                <a:lnTo>
                  <a:pt x="3324" y="1009"/>
                </a:lnTo>
                <a:lnTo>
                  <a:pt x="3335" y="972"/>
                </a:lnTo>
                <a:lnTo>
                  <a:pt x="3342" y="935"/>
                </a:lnTo>
                <a:lnTo>
                  <a:pt x="3349" y="898"/>
                </a:lnTo>
                <a:lnTo>
                  <a:pt x="3353" y="861"/>
                </a:lnTo>
                <a:lnTo>
                  <a:pt x="3356" y="823"/>
                </a:lnTo>
                <a:lnTo>
                  <a:pt x="3357" y="786"/>
                </a:lnTo>
                <a:lnTo>
                  <a:pt x="3356" y="748"/>
                </a:lnTo>
                <a:lnTo>
                  <a:pt x="3353" y="710"/>
                </a:lnTo>
                <a:lnTo>
                  <a:pt x="3349" y="673"/>
                </a:lnTo>
                <a:lnTo>
                  <a:pt x="3342" y="635"/>
                </a:lnTo>
                <a:lnTo>
                  <a:pt x="3335" y="598"/>
                </a:lnTo>
                <a:lnTo>
                  <a:pt x="3324" y="562"/>
                </a:lnTo>
                <a:lnTo>
                  <a:pt x="3313" y="526"/>
                </a:lnTo>
                <a:lnTo>
                  <a:pt x="3299" y="489"/>
                </a:lnTo>
                <a:lnTo>
                  <a:pt x="3284" y="455"/>
                </a:lnTo>
                <a:lnTo>
                  <a:pt x="3266" y="420"/>
                </a:lnTo>
                <a:lnTo>
                  <a:pt x="3247" y="385"/>
                </a:lnTo>
                <a:lnTo>
                  <a:pt x="3227" y="353"/>
                </a:lnTo>
                <a:lnTo>
                  <a:pt x="3205" y="321"/>
                </a:lnTo>
                <a:lnTo>
                  <a:pt x="3181" y="290"/>
                </a:lnTo>
                <a:lnTo>
                  <a:pt x="3155" y="258"/>
                </a:lnTo>
                <a:lnTo>
                  <a:pt x="3127" y="229"/>
                </a:lnTo>
                <a:lnTo>
                  <a:pt x="3097" y="201"/>
                </a:lnTo>
                <a:lnTo>
                  <a:pt x="3067" y="176"/>
                </a:lnTo>
                <a:lnTo>
                  <a:pt x="3036" y="151"/>
                </a:lnTo>
                <a:lnTo>
                  <a:pt x="3003" y="129"/>
                </a:lnTo>
                <a:lnTo>
                  <a:pt x="2970" y="108"/>
                </a:lnTo>
                <a:lnTo>
                  <a:pt x="2936" y="89"/>
                </a:lnTo>
                <a:lnTo>
                  <a:pt x="2902" y="72"/>
                </a:lnTo>
                <a:lnTo>
                  <a:pt x="2866" y="56"/>
                </a:lnTo>
                <a:lnTo>
                  <a:pt x="2830" y="43"/>
                </a:lnTo>
                <a:lnTo>
                  <a:pt x="2795" y="32"/>
                </a:lnTo>
                <a:lnTo>
                  <a:pt x="2758" y="22"/>
                </a:lnTo>
                <a:lnTo>
                  <a:pt x="2720" y="14"/>
                </a:lnTo>
                <a:lnTo>
                  <a:pt x="2683" y="7"/>
                </a:lnTo>
                <a:lnTo>
                  <a:pt x="2645" y="3"/>
                </a:lnTo>
                <a:lnTo>
                  <a:pt x="2608" y="0"/>
                </a:lnTo>
                <a:lnTo>
                  <a:pt x="2570" y="0"/>
                </a:lnTo>
                <a:lnTo>
                  <a:pt x="2532" y="0"/>
                </a:lnTo>
                <a:lnTo>
                  <a:pt x="2496" y="3"/>
                </a:lnTo>
                <a:lnTo>
                  <a:pt x="2458" y="7"/>
                </a:lnTo>
                <a:lnTo>
                  <a:pt x="2421" y="14"/>
                </a:lnTo>
                <a:lnTo>
                  <a:pt x="2383" y="22"/>
                </a:lnTo>
                <a:lnTo>
                  <a:pt x="2346" y="32"/>
                </a:lnTo>
                <a:lnTo>
                  <a:pt x="2310" y="43"/>
                </a:lnTo>
                <a:lnTo>
                  <a:pt x="2275" y="56"/>
                </a:lnTo>
                <a:lnTo>
                  <a:pt x="2239" y="72"/>
                </a:lnTo>
                <a:lnTo>
                  <a:pt x="2205" y="89"/>
                </a:lnTo>
                <a:lnTo>
                  <a:pt x="2171" y="108"/>
                </a:lnTo>
                <a:lnTo>
                  <a:pt x="2138" y="129"/>
                </a:lnTo>
                <a:lnTo>
                  <a:pt x="2105" y="151"/>
                </a:lnTo>
                <a:lnTo>
                  <a:pt x="2074" y="176"/>
                </a:lnTo>
                <a:lnTo>
                  <a:pt x="2044" y="201"/>
                </a:lnTo>
                <a:lnTo>
                  <a:pt x="2015" y="229"/>
                </a:lnTo>
                <a:lnTo>
                  <a:pt x="301" y="1950"/>
                </a:lnTo>
                <a:lnTo>
                  <a:pt x="284" y="1965"/>
                </a:lnTo>
                <a:lnTo>
                  <a:pt x="266" y="1980"/>
                </a:lnTo>
                <a:lnTo>
                  <a:pt x="248" y="1996"/>
                </a:lnTo>
                <a:lnTo>
                  <a:pt x="231" y="2013"/>
                </a:lnTo>
                <a:lnTo>
                  <a:pt x="203" y="2042"/>
                </a:lnTo>
                <a:lnTo>
                  <a:pt x="177" y="2072"/>
                </a:lnTo>
                <a:lnTo>
                  <a:pt x="153" y="2104"/>
                </a:lnTo>
                <a:lnTo>
                  <a:pt x="131" y="2135"/>
                </a:lnTo>
                <a:lnTo>
                  <a:pt x="110" y="2169"/>
                </a:lnTo>
                <a:lnTo>
                  <a:pt x="91" y="2203"/>
                </a:lnTo>
                <a:lnTo>
                  <a:pt x="74" y="2238"/>
                </a:lnTo>
                <a:lnTo>
                  <a:pt x="58" y="2273"/>
                </a:lnTo>
                <a:lnTo>
                  <a:pt x="45" y="2308"/>
                </a:lnTo>
                <a:lnTo>
                  <a:pt x="33" y="2345"/>
                </a:lnTo>
                <a:lnTo>
                  <a:pt x="23" y="2382"/>
                </a:lnTo>
                <a:lnTo>
                  <a:pt x="15" y="2419"/>
                </a:lnTo>
                <a:lnTo>
                  <a:pt x="9" y="2456"/>
                </a:lnTo>
                <a:lnTo>
                  <a:pt x="5" y="2493"/>
                </a:lnTo>
                <a:lnTo>
                  <a:pt x="1" y="2531"/>
                </a:lnTo>
                <a:lnTo>
                  <a:pt x="0" y="2569"/>
                </a:lnTo>
                <a:lnTo>
                  <a:pt x="1" y="2606"/>
                </a:lnTo>
                <a:lnTo>
                  <a:pt x="5" y="2644"/>
                </a:lnTo>
                <a:lnTo>
                  <a:pt x="9" y="2681"/>
                </a:lnTo>
                <a:lnTo>
                  <a:pt x="15" y="2719"/>
                </a:lnTo>
                <a:lnTo>
                  <a:pt x="23" y="2756"/>
                </a:lnTo>
                <a:lnTo>
                  <a:pt x="33" y="2792"/>
                </a:lnTo>
                <a:lnTo>
                  <a:pt x="45" y="2829"/>
                </a:lnTo>
                <a:lnTo>
                  <a:pt x="58" y="2865"/>
                </a:lnTo>
                <a:lnTo>
                  <a:pt x="74" y="2899"/>
                </a:lnTo>
                <a:lnTo>
                  <a:pt x="91" y="2934"/>
                </a:lnTo>
                <a:lnTo>
                  <a:pt x="110" y="2969"/>
                </a:lnTo>
                <a:lnTo>
                  <a:pt x="131" y="3001"/>
                </a:lnTo>
                <a:lnTo>
                  <a:pt x="153" y="3033"/>
                </a:lnTo>
                <a:lnTo>
                  <a:pt x="177" y="3065"/>
                </a:lnTo>
                <a:lnTo>
                  <a:pt x="203" y="3096"/>
                </a:lnTo>
                <a:lnTo>
                  <a:pt x="231" y="3125"/>
                </a:lnTo>
                <a:lnTo>
                  <a:pt x="1388" y="4281"/>
                </a:lnTo>
                <a:lnTo>
                  <a:pt x="1102" y="4567"/>
                </a:lnTo>
                <a:lnTo>
                  <a:pt x="1075" y="4597"/>
                </a:lnTo>
                <a:lnTo>
                  <a:pt x="1048" y="4627"/>
                </a:lnTo>
                <a:lnTo>
                  <a:pt x="1024" y="4658"/>
                </a:lnTo>
                <a:lnTo>
                  <a:pt x="1001" y="4691"/>
                </a:lnTo>
                <a:lnTo>
                  <a:pt x="981" y="4724"/>
                </a:lnTo>
                <a:lnTo>
                  <a:pt x="962" y="4758"/>
                </a:lnTo>
                <a:lnTo>
                  <a:pt x="945" y="4792"/>
                </a:lnTo>
                <a:lnTo>
                  <a:pt x="930" y="4828"/>
                </a:lnTo>
                <a:lnTo>
                  <a:pt x="916" y="4864"/>
                </a:lnTo>
                <a:lnTo>
                  <a:pt x="904" y="4899"/>
                </a:lnTo>
                <a:lnTo>
                  <a:pt x="894" y="4936"/>
                </a:lnTo>
                <a:lnTo>
                  <a:pt x="886" y="4973"/>
                </a:lnTo>
                <a:lnTo>
                  <a:pt x="879" y="5011"/>
                </a:lnTo>
                <a:lnTo>
                  <a:pt x="875" y="5048"/>
                </a:lnTo>
                <a:lnTo>
                  <a:pt x="873" y="5086"/>
                </a:lnTo>
                <a:lnTo>
                  <a:pt x="872" y="5123"/>
                </a:lnTo>
                <a:lnTo>
                  <a:pt x="873" y="5161"/>
                </a:lnTo>
                <a:lnTo>
                  <a:pt x="875" y="5198"/>
                </a:lnTo>
                <a:lnTo>
                  <a:pt x="880" y="5236"/>
                </a:lnTo>
                <a:lnTo>
                  <a:pt x="886" y="5273"/>
                </a:lnTo>
                <a:lnTo>
                  <a:pt x="894" y="5311"/>
                </a:lnTo>
                <a:lnTo>
                  <a:pt x="904" y="5347"/>
                </a:lnTo>
                <a:lnTo>
                  <a:pt x="916" y="5383"/>
                </a:lnTo>
                <a:lnTo>
                  <a:pt x="930" y="5419"/>
                </a:lnTo>
                <a:lnTo>
                  <a:pt x="945" y="5455"/>
                </a:lnTo>
                <a:lnTo>
                  <a:pt x="962" y="5489"/>
                </a:lnTo>
                <a:lnTo>
                  <a:pt x="981" y="5523"/>
                </a:lnTo>
                <a:lnTo>
                  <a:pt x="1002" y="5556"/>
                </a:lnTo>
                <a:lnTo>
                  <a:pt x="1024" y="5589"/>
                </a:lnTo>
                <a:lnTo>
                  <a:pt x="1049" y="5620"/>
                </a:lnTo>
                <a:lnTo>
                  <a:pt x="1075" y="5650"/>
                </a:lnTo>
                <a:lnTo>
                  <a:pt x="1102" y="5679"/>
                </a:lnTo>
                <a:lnTo>
                  <a:pt x="1131" y="5707"/>
                </a:lnTo>
                <a:lnTo>
                  <a:pt x="1162" y="5734"/>
                </a:lnTo>
                <a:lnTo>
                  <a:pt x="1193" y="5757"/>
                </a:lnTo>
                <a:lnTo>
                  <a:pt x="1225" y="5779"/>
                </a:lnTo>
                <a:lnTo>
                  <a:pt x="1259" y="5800"/>
                </a:lnTo>
                <a:lnTo>
                  <a:pt x="1292" y="5819"/>
                </a:lnTo>
                <a:lnTo>
                  <a:pt x="1327" y="5836"/>
                </a:lnTo>
                <a:lnTo>
                  <a:pt x="1362" y="5852"/>
                </a:lnTo>
                <a:lnTo>
                  <a:pt x="1398" y="5865"/>
                </a:lnTo>
                <a:lnTo>
                  <a:pt x="1434" y="5877"/>
                </a:lnTo>
                <a:lnTo>
                  <a:pt x="1471" y="5887"/>
                </a:lnTo>
                <a:lnTo>
                  <a:pt x="1507" y="5895"/>
                </a:lnTo>
                <a:lnTo>
                  <a:pt x="1545" y="5902"/>
                </a:lnTo>
                <a:lnTo>
                  <a:pt x="1582" y="5906"/>
                </a:lnTo>
                <a:lnTo>
                  <a:pt x="1620" y="5909"/>
                </a:lnTo>
                <a:lnTo>
                  <a:pt x="1658" y="5910"/>
                </a:lnTo>
                <a:lnTo>
                  <a:pt x="1696" y="5909"/>
                </a:lnTo>
                <a:lnTo>
                  <a:pt x="1734" y="5906"/>
                </a:lnTo>
                <a:lnTo>
                  <a:pt x="1771" y="5902"/>
                </a:lnTo>
                <a:lnTo>
                  <a:pt x="1809" y="5895"/>
                </a:lnTo>
                <a:lnTo>
                  <a:pt x="1845" y="5887"/>
                </a:lnTo>
                <a:lnTo>
                  <a:pt x="1882" y="5877"/>
                </a:lnTo>
                <a:lnTo>
                  <a:pt x="1918" y="5865"/>
                </a:lnTo>
                <a:lnTo>
                  <a:pt x="1954" y="5852"/>
                </a:lnTo>
                <a:lnTo>
                  <a:pt x="1989" y="5836"/>
                </a:lnTo>
                <a:lnTo>
                  <a:pt x="2024" y="5819"/>
                </a:lnTo>
                <a:lnTo>
                  <a:pt x="2057" y="5800"/>
                </a:lnTo>
                <a:lnTo>
                  <a:pt x="2091" y="5780"/>
                </a:lnTo>
                <a:lnTo>
                  <a:pt x="2123" y="5757"/>
                </a:lnTo>
                <a:lnTo>
                  <a:pt x="2154" y="5734"/>
                </a:lnTo>
                <a:lnTo>
                  <a:pt x="2184" y="5707"/>
                </a:lnTo>
                <a:lnTo>
                  <a:pt x="2215" y="5679"/>
                </a:lnTo>
                <a:lnTo>
                  <a:pt x="3998" y="3897"/>
                </a:lnTo>
                <a:lnTo>
                  <a:pt x="4026" y="3866"/>
                </a:lnTo>
                <a:lnTo>
                  <a:pt x="4052" y="3836"/>
                </a:lnTo>
                <a:lnTo>
                  <a:pt x="4076" y="3805"/>
                </a:lnTo>
                <a:lnTo>
                  <a:pt x="4099" y="3773"/>
                </a:lnTo>
                <a:lnTo>
                  <a:pt x="4119" y="3739"/>
                </a:lnTo>
                <a:lnTo>
                  <a:pt x="4138" y="3706"/>
                </a:lnTo>
                <a:lnTo>
                  <a:pt x="4156" y="3671"/>
                </a:lnTo>
                <a:lnTo>
                  <a:pt x="4170" y="3636"/>
                </a:lnTo>
                <a:lnTo>
                  <a:pt x="4185" y="3600"/>
                </a:lnTo>
                <a:lnTo>
                  <a:pt x="4196" y="3564"/>
                </a:lnTo>
                <a:lnTo>
                  <a:pt x="4206" y="3527"/>
                </a:lnTo>
                <a:lnTo>
                  <a:pt x="4214" y="3489"/>
                </a:lnTo>
                <a:lnTo>
                  <a:pt x="4220" y="3453"/>
                </a:lnTo>
                <a:lnTo>
                  <a:pt x="4225" y="3415"/>
                </a:lnTo>
                <a:lnTo>
                  <a:pt x="4227" y="3378"/>
                </a:lnTo>
                <a:lnTo>
                  <a:pt x="4228" y="3340"/>
                </a:lnTo>
                <a:lnTo>
                  <a:pt x="4227" y="3302"/>
                </a:lnTo>
                <a:lnTo>
                  <a:pt x="4225" y="3265"/>
                </a:lnTo>
                <a:lnTo>
                  <a:pt x="4220" y="3227"/>
                </a:lnTo>
                <a:lnTo>
                  <a:pt x="4214" y="3191"/>
                </a:lnTo>
                <a:lnTo>
                  <a:pt x="4206" y="3153"/>
                </a:lnTo>
                <a:lnTo>
                  <a:pt x="4196" y="3116"/>
                </a:lnTo>
                <a:lnTo>
                  <a:pt x="4185" y="3080"/>
                </a:lnTo>
                <a:lnTo>
                  <a:pt x="4170" y="3044"/>
                </a:lnTo>
                <a:lnTo>
                  <a:pt x="4156" y="3009"/>
                </a:lnTo>
                <a:lnTo>
                  <a:pt x="4138" y="2974"/>
                </a:lnTo>
                <a:lnTo>
                  <a:pt x="4119" y="2941"/>
                </a:lnTo>
                <a:lnTo>
                  <a:pt x="4099" y="2907"/>
                </a:lnTo>
                <a:lnTo>
                  <a:pt x="4076" y="2875"/>
                </a:lnTo>
                <a:lnTo>
                  <a:pt x="4052" y="2844"/>
                </a:lnTo>
                <a:lnTo>
                  <a:pt x="4026" y="2814"/>
                </a:lnTo>
                <a:lnTo>
                  <a:pt x="3998" y="2785"/>
                </a:lnTo>
                <a:close/>
                <a:moveTo>
                  <a:pt x="2285" y="499"/>
                </a:moveTo>
                <a:lnTo>
                  <a:pt x="2285" y="499"/>
                </a:lnTo>
                <a:lnTo>
                  <a:pt x="2300" y="485"/>
                </a:lnTo>
                <a:lnTo>
                  <a:pt x="2316" y="471"/>
                </a:lnTo>
                <a:lnTo>
                  <a:pt x="2332" y="459"/>
                </a:lnTo>
                <a:lnTo>
                  <a:pt x="2348" y="448"/>
                </a:lnTo>
                <a:lnTo>
                  <a:pt x="2365" y="437"/>
                </a:lnTo>
                <a:lnTo>
                  <a:pt x="2383" y="428"/>
                </a:lnTo>
                <a:lnTo>
                  <a:pt x="2401" y="419"/>
                </a:lnTo>
                <a:lnTo>
                  <a:pt x="2419" y="411"/>
                </a:lnTo>
                <a:lnTo>
                  <a:pt x="2437" y="404"/>
                </a:lnTo>
                <a:lnTo>
                  <a:pt x="2456" y="398"/>
                </a:lnTo>
                <a:lnTo>
                  <a:pt x="2474" y="393"/>
                </a:lnTo>
                <a:lnTo>
                  <a:pt x="2493" y="389"/>
                </a:lnTo>
                <a:lnTo>
                  <a:pt x="2512" y="385"/>
                </a:lnTo>
                <a:lnTo>
                  <a:pt x="2531" y="383"/>
                </a:lnTo>
                <a:lnTo>
                  <a:pt x="2551" y="382"/>
                </a:lnTo>
                <a:lnTo>
                  <a:pt x="2570" y="381"/>
                </a:lnTo>
                <a:lnTo>
                  <a:pt x="2590" y="382"/>
                </a:lnTo>
                <a:lnTo>
                  <a:pt x="2609" y="383"/>
                </a:lnTo>
                <a:lnTo>
                  <a:pt x="2628" y="385"/>
                </a:lnTo>
                <a:lnTo>
                  <a:pt x="2647" y="389"/>
                </a:lnTo>
                <a:lnTo>
                  <a:pt x="2667" y="393"/>
                </a:lnTo>
                <a:lnTo>
                  <a:pt x="2685" y="398"/>
                </a:lnTo>
                <a:lnTo>
                  <a:pt x="2704" y="404"/>
                </a:lnTo>
                <a:lnTo>
                  <a:pt x="2722" y="411"/>
                </a:lnTo>
                <a:lnTo>
                  <a:pt x="2741" y="419"/>
                </a:lnTo>
                <a:lnTo>
                  <a:pt x="2759" y="428"/>
                </a:lnTo>
                <a:lnTo>
                  <a:pt x="2776" y="437"/>
                </a:lnTo>
                <a:lnTo>
                  <a:pt x="2792" y="448"/>
                </a:lnTo>
                <a:lnTo>
                  <a:pt x="2809" y="459"/>
                </a:lnTo>
                <a:lnTo>
                  <a:pt x="2826" y="471"/>
                </a:lnTo>
                <a:lnTo>
                  <a:pt x="2841" y="485"/>
                </a:lnTo>
                <a:lnTo>
                  <a:pt x="2856" y="499"/>
                </a:lnTo>
                <a:lnTo>
                  <a:pt x="2870" y="515"/>
                </a:lnTo>
                <a:lnTo>
                  <a:pt x="2884" y="530"/>
                </a:lnTo>
                <a:lnTo>
                  <a:pt x="2896" y="546"/>
                </a:lnTo>
                <a:lnTo>
                  <a:pt x="2908" y="563"/>
                </a:lnTo>
                <a:lnTo>
                  <a:pt x="2918" y="581"/>
                </a:lnTo>
                <a:lnTo>
                  <a:pt x="2928" y="597"/>
                </a:lnTo>
                <a:lnTo>
                  <a:pt x="2937" y="615"/>
                </a:lnTo>
                <a:lnTo>
                  <a:pt x="2945" y="633"/>
                </a:lnTo>
                <a:lnTo>
                  <a:pt x="2952" y="652"/>
                </a:lnTo>
                <a:lnTo>
                  <a:pt x="2959" y="670"/>
                </a:lnTo>
                <a:lnTo>
                  <a:pt x="2963" y="689"/>
                </a:lnTo>
                <a:lnTo>
                  <a:pt x="2968" y="708"/>
                </a:lnTo>
                <a:lnTo>
                  <a:pt x="2971" y="727"/>
                </a:lnTo>
                <a:lnTo>
                  <a:pt x="2973" y="747"/>
                </a:lnTo>
                <a:lnTo>
                  <a:pt x="2974" y="766"/>
                </a:lnTo>
                <a:lnTo>
                  <a:pt x="2974" y="786"/>
                </a:lnTo>
                <a:lnTo>
                  <a:pt x="2974" y="805"/>
                </a:lnTo>
                <a:lnTo>
                  <a:pt x="2973" y="824"/>
                </a:lnTo>
                <a:lnTo>
                  <a:pt x="2971" y="844"/>
                </a:lnTo>
                <a:lnTo>
                  <a:pt x="2968" y="863"/>
                </a:lnTo>
                <a:lnTo>
                  <a:pt x="2963" y="882"/>
                </a:lnTo>
                <a:lnTo>
                  <a:pt x="2959" y="901"/>
                </a:lnTo>
                <a:lnTo>
                  <a:pt x="2952" y="920"/>
                </a:lnTo>
                <a:lnTo>
                  <a:pt x="2945" y="938"/>
                </a:lnTo>
                <a:lnTo>
                  <a:pt x="2937" y="955"/>
                </a:lnTo>
                <a:lnTo>
                  <a:pt x="2928" y="973"/>
                </a:lnTo>
                <a:lnTo>
                  <a:pt x="2918" y="991"/>
                </a:lnTo>
                <a:lnTo>
                  <a:pt x="2908" y="1008"/>
                </a:lnTo>
                <a:lnTo>
                  <a:pt x="2896" y="1025"/>
                </a:lnTo>
                <a:lnTo>
                  <a:pt x="2884" y="1040"/>
                </a:lnTo>
                <a:lnTo>
                  <a:pt x="2870" y="1056"/>
                </a:lnTo>
                <a:lnTo>
                  <a:pt x="2856" y="1071"/>
                </a:lnTo>
                <a:lnTo>
                  <a:pt x="2743" y="1184"/>
                </a:lnTo>
                <a:lnTo>
                  <a:pt x="1550" y="2377"/>
                </a:lnTo>
                <a:lnTo>
                  <a:pt x="1543" y="2353"/>
                </a:lnTo>
                <a:lnTo>
                  <a:pt x="1535" y="2327"/>
                </a:lnTo>
                <a:lnTo>
                  <a:pt x="1527" y="2303"/>
                </a:lnTo>
                <a:lnTo>
                  <a:pt x="1518" y="2278"/>
                </a:lnTo>
                <a:lnTo>
                  <a:pt x="1508" y="2255"/>
                </a:lnTo>
                <a:lnTo>
                  <a:pt x="1497" y="2230"/>
                </a:lnTo>
                <a:lnTo>
                  <a:pt x="1485" y="2207"/>
                </a:lnTo>
                <a:lnTo>
                  <a:pt x="1473" y="2183"/>
                </a:lnTo>
                <a:lnTo>
                  <a:pt x="1459" y="2161"/>
                </a:lnTo>
                <a:lnTo>
                  <a:pt x="1446" y="2139"/>
                </a:lnTo>
                <a:lnTo>
                  <a:pt x="1430" y="2116"/>
                </a:lnTo>
                <a:lnTo>
                  <a:pt x="1415" y="2094"/>
                </a:lnTo>
                <a:lnTo>
                  <a:pt x="1398" y="2073"/>
                </a:lnTo>
                <a:lnTo>
                  <a:pt x="1380" y="2053"/>
                </a:lnTo>
                <a:lnTo>
                  <a:pt x="1362" y="2033"/>
                </a:lnTo>
                <a:lnTo>
                  <a:pt x="1343" y="2013"/>
                </a:lnTo>
                <a:lnTo>
                  <a:pt x="1323" y="1994"/>
                </a:lnTo>
                <a:lnTo>
                  <a:pt x="1303" y="1976"/>
                </a:lnTo>
                <a:lnTo>
                  <a:pt x="1283" y="1958"/>
                </a:lnTo>
                <a:lnTo>
                  <a:pt x="1262" y="1941"/>
                </a:lnTo>
                <a:lnTo>
                  <a:pt x="1241" y="1926"/>
                </a:lnTo>
                <a:lnTo>
                  <a:pt x="1218" y="1911"/>
                </a:lnTo>
                <a:lnTo>
                  <a:pt x="1196" y="1897"/>
                </a:lnTo>
                <a:lnTo>
                  <a:pt x="1174" y="1883"/>
                </a:lnTo>
                <a:lnTo>
                  <a:pt x="1151" y="1871"/>
                </a:lnTo>
                <a:lnTo>
                  <a:pt x="1128" y="1860"/>
                </a:lnTo>
                <a:lnTo>
                  <a:pt x="1105" y="1849"/>
                </a:lnTo>
                <a:lnTo>
                  <a:pt x="1080" y="1839"/>
                </a:lnTo>
                <a:lnTo>
                  <a:pt x="1057" y="1830"/>
                </a:lnTo>
                <a:lnTo>
                  <a:pt x="1032" y="1821"/>
                </a:lnTo>
                <a:lnTo>
                  <a:pt x="1008" y="1814"/>
                </a:lnTo>
                <a:lnTo>
                  <a:pt x="983" y="1808"/>
                </a:lnTo>
                <a:lnTo>
                  <a:pt x="2285" y="499"/>
                </a:lnTo>
                <a:close/>
                <a:moveTo>
                  <a:pt x="1943" y="5409"/>
                </a:moveTo>
                <a:lnTo>
                  <a:pt x="1943" y="5409"/>
                </a:lnTo>
                <a:lnTo>
                  <a:pt x="1929" y="5423"/>
                </a:lnTo>
                <a:lnTo>
                  <a:pt x="1913" y="5437"/>
                </a:lnTo>
                <a:lnTo>
                  <a:pt x="1897" y="5449"/>
                </a:lnTo>
                <a:lnTo>
                  <a:pt x="1881" y="5461"/>
                </a:lnTo>
                <a:lnTo>
                  <a:pt x="1863" y="5471"/>
                </a:lnTo>
                <a:lnTo>
                  <a:pt x="1846" y="5481"/>
                </a:lnTo>
                <a:lnTo>
                  <a:pt x="1829" y="5490"/>
                </a:lnTo>
                <a:lnTo>
                  <a:pt x="1811" y="5498"/>
                </a:lnTo>
                <a:lnTo>
                  <a:pt x="1792" y="5505"/>
                </a:lnTo>
                <a:lnTo>
                  <a:pt x="1773" y="5510"/>
                </a:lnTo>
                <a:lnTo>
                  <a:pt x="1754" y="5516"/>
                </a:lnTo>
                <a:lnTo>
                  <a:pt x="1735" y="5521"/>
                </a:lnTo>
                <a:lnTo>
                  <a:pt x="1716" y="5523"/>
                </a:lnTo>
                <a:lnTo>
                  <a:pt x="1697" y="5526"/>
                </a:lnTo>
                <a:lnTo>
                  <a:pt x="1677" y="5527"/>
                </a:lnTo>
                <a:lnTo>
                  <a:pt x="1658" y="5527"/>
                </a:lnTo>
                <a:lnTo>
                  <a:pt x="1638" y="5527"/>
                </a:lnTo>
                <a:lnTo>
                  <a:pt x="1619" y="5526"/>
                </a:lnTo>
                <a:lnTo>
                  <a:pt x="1600" y="5523"/>
                </a:lnTo>
                <a:lnTo>
                  <a:pt x="1581" y="5521"/>
                </a:lnTo>
                <a:lnTo>
                  <a:pt x="1562" y="5516"/>
                </a:lnTo>
                <a:lnTo>
                  <a:pt x="1543" y="5510"/>
                </a:lnTo>
                <a:lnTo>
                  <a:pt x="1524" y="5505"/>
                </a:lnTo>
                <a:lnTo>
                  <a:pt x="1506" y="5498"/>
                </a:lnTo>
                <a:lnTo>
                  <a:pt x="1488" y="5490"/>
                </a:lnTo>
                <a:lnTo>
                  <a:pt x="1471" y="5481"/>
                </a:lnTo>
                <a:lnTo>
                  <a:pt x="1453" y="5471"/>
                </a:lnTo>
                <a:lnTo>
                  <a:pt x="1436" y="5461"/>
                </a:lnTo>
                <a:lnTo>
                  <a:pt x="1419" y="5449"/>
                </a:lnTo>
                <a:lnTo>
                  <a:pt x="1404" y="5437"/>
                </a:lnTo>
                <a:lnTo>
                  <a:pt x="1388" y="5423"/>
                </a:lnTo>
                <a:lnTo>
                  <a:pt x="1372" y="5409"/>
                </a:lnTo>
                <a:lnTo>
                  <a:pt x="1358" y="5394"/>
                </a:lnTo>
                <a:lnTo>
                  <a:pt x="1344" y="5378"/>
                </a:lnTo>
                <a:lnTo>
                  <a:pt x="1332" y="5362"/>
                </a:lnTo>
                <a:lnTo>
                  <a:pt x="1320" y="5345"/>
                </a:lnTo>
                <a:lnTo>
                  <a:pt x="1310" y="5329"/>
                </a:lnTo>
                <a:lnTo>
                  <a:pt x="1300" y="5311"/>
                </a:lnTo>
                <a:lnTo>
                  <a:pt x="1291" y="5293"/>
                </a:lnTo>
                <a:lnTo>
                  <a:pt x="1283" y="5275"/>
                </a:lnTo>
                <a:lnTo>
                  <a:pt x="1276" y="5257"/>
                </a:lnTo>
                <a:lnTo>
                  <a:pt x="1271" y="5238"/>
                </a:lnTo>
                <a:lnTo>
                  <a:pt x="1265" y="5219"/>
                </a:lnTo>
                <a:lnTo>
                  <a:pt x="1262" y="5200"/>
                </a:lnTo>
                <a:lnTo>
                  <a:pt x="1259" y="5181"/>
                </a:lnTo>
                <a:lnTo>
                  <a:pt x="1256" y="5162"/>
                </a:lnTo>
                <a:lnTo>
                  <a:pt x="1254" y="5142"/>
                </a:lnTo>
                <a:lnTo>
                  <a:pt x="1254" y="5123"/>
                </a:lnTo>
                <a:lnTo>
                  <a:pt x="1254" y="5103"/>
                </a:lnTo>
                <a:lnTo>
                  <a:pt x="1256" y="5084"/>
                </a:lnTo>
                <a:lnTo>
                  <a:pt x="1259" y="5065"/>
                </a:lnTo>
                <a:lnTo>
                  <a:pt x="1262" y="5045"/>
                </a:lnTo>
                <a:lnTo>
                  <a:pt x="1265" y="5026"/>
                </a:lnTo>
                <a:lnTo>
                  <a:pt x="1271" y="5009"/>
                </a:lnTo>
                <a:lnTo>
                  <a:pt x="1276" y="4990"/>
                </a:lnTo>
                <a:lnTo>
                  <a:pt x="1283" y="4971"/>
                </a:lnTo>
                <a:lnTo>
                  <a:pt x="1291" y="4953"/>
                </a:lnTo>
                <a:lnTo>
                  <a:pt x="1300" y="4935"/>
                </a:lnTo>
                <a:lnTo>
                  <a:pt x="1310" y="4918"/>
                </a:lnTo>
                <a:lnTo>
                  <a:pt x="1320" y="4902"/>
                </a:lnTo>
                <a:lnTo>
                  <a:pt x="1332" y="4885"/>
                </a:lnTo>
                <a:lnTo>
                  <a:pt x="1344" y="4868"/>
                </a:lnTo>
                <a:lnTo>
                  <a:pt x="1358" y="4852"/>
                </a:lnTo>
                <a:lnTo>
                  <a:pt x="1372" y="4838"/>
                </a:lnTo>
                <a:lnTo>
                  <a:pt x="1658" y="4551"/>
                </a:lnTo>
                <a:lnTo>
                  <a:pt x="1762" y="4655"/>
                </a:lnTo>
                <a:lnTo>
                  <a:pt x="1945" y="4838"/>
                </a:lnTo>
                <a:lnTo>
                  <a:pt x="1958" y="4852"/>
                </a:lnTo>
                <a:lnTo>
                  <a:pt x="1972" y="4868"/>
                </a:lnTo>
                <a:lnTo>
                  <a:pt x="1985" y="4885"/>
                </a:lnTo>
                <a:lnTo>
                  <a:pt x="1996" y="4902"/>
                </a:lnTo>
                <a:lnTo>
                  <a:pt x="2007" y="4918"/>
                </a:lnTo>
                <a:lnTo>
                  <a:pt x="2016" y="4935"/>
                </a:lnTo>
                <a:lnTo>
                  <a:pt x="2025" y="4953"/>
                </a:lnTo>
                <a:lnTo>
                  <a:pt x="2033" y="4972"/>
                </a:lnTo>
                <a:lnTo>
                  <a:pt x="2039" y="4990"/>
                </a:lnTo>
                <a:lnTo>
                  <a:pt x="2046" y="5009"/>
                </a:lnTo>
                <a:lnTo>
                  <a:pt x="2051" y="5026"/>
                </a:lnTo>
                <a:lnTo>
                  <a:pt x="2055" y="5046"/>
                </a:lnTo>
                <a:lnTo>
                  <a:pt x="2058" y="5065"/>
                </a:lnTo>
                <a:lnTo>
                  <a:pt x="2061" y="5084"/>
                </a:lnTo>
                <a:lnTo>
                  <a:pt x="2062" y="5103"/>
                </a:lnTo>
                <a:lnTo>
                  <a:pt x="2063" y="5123"/>
                </a:lnTo>
                <a:lnTo>
                  <a:pt x="2062" y="5142"/>
                </a:lnTo>
                <a:lnTo>
                  <a:pt x="2061" y="5162"/>
                </a:lnTo>
                <a:lnTo>
                  <a:pt x="2058" y="5181"/>
                </a:lnTo>
                <a:lnTo>
                  <a:pt x="2055" y="5200"/>
                </a:lnTo>
                <a:lnTo>
                  <a:pt x="2051" y="5219"/>
                </a:lnTo>
                <a:lnTo>
                  <a:pt x="2046" y="5238"/>
                </a:lnTo>
                <a:lnTo>
                  <a:pt x="2039" y="5257"/>
                </a:lnTo>
                <a:lnTo>
                  <a:pt x="2033" y="5275"/>
                </a:lnTo>
                <a:lnTo>
                  <a:pt x="2025" y="5293"/>
                </a:lnTo>
                <a:lnTo>
                  <a:pt x="2016" y="5311"/>
                </a:lnTo>
                <a:lnTo>
                  <a:pt x="2007" y="5329"/>
                </a:lnTo>
                <a:lnTo>
                  <a:pt x="1996" y="5345"/>
                </a:lnTo>
                <a:lnTo>
                  <a:pt x="1985" y="5362"/>
                </a:lnTo>
                <a:lnTo>
                  <a:pt x="1971" y="5378"/>
                </a:lnTo>
                <a:lnTo>
                  <a:pt x="1958" y="5393"/>
                </a:lnTo>
                <a:lnTo>
                  <a:pt x="1943" y="5409"/>
                </a:lnTo>
                <a:close/>
                <a:moveTo>
                  <a:pt x="3727" y="3626"/>
                </a:moveTo>
                <a:lnTo>
                  <a:pt x="2420" y="4933"/>
                </a:lnTo>
                <a:lnTo>
                  <a:pt x="2414" y="4908"/>
                </a:lnTo>
                <a:lnTo>
                  <a:pt x="2406" y="4883"/>
                </a:lnTo>
                <a:lnTo>
                  <a:pt x="2397" y="4858"/>
                </a:lnTo>
                <a:lnTo>
                  <a:pt x="2389" y="4833"/>
                </a:lnTo>
                <a:lnTo>
                  <a:pt x="2379" y="4810"/>
                </a:lnTo>
                <a:lnTo>
                  <a:pt x="2368" y="4786"/>
                </a:lnTo>
                <a:lnTo>
                  <a:pt x="2356" y="4762"/>
                </a:lnTo>
                <a:lnTo>
                  <a:pt x="2344" y="4739"/>
                </a:lnTo>
                <a:lnTo>
                  <a:pt x="2331" y="4716"/>
                </a:lnTo>
                <a:lnTo>
                  <a:pt x="2316" y="4693"/>
                </a:lnTo>
                <a:lnTo>
                  <a:pt x="2302" y="4672"/>
                </a:lnTo>
                <a:lnTo>
                  <a:pt x="2286" y="4649"/>
                </a:lnTo>
                <a:lnTo>
                  <a:pt x="2269" y="4628"/>
                </a:lnTo>
                <a:lnTo>
                  <a:pt x="2251" y="4607"/>
                </a:lnTo>
                <a:lnTo>
                  <a:pt x="2234" y="4587"/>
                </a:lnTo>
                <a:lnTo>
                  <a:pt x="2215" y="4567"/>
                </a:lnTo>
                <a:lnTo>
                  <a:pt x="2032" y="4385"/>
                </a:lnTo>
                <a:lnTo>
                  <a:pt x="501" y="2855"/>
                </a:lnTo>
                <a:lnTo>
                  <a:pt x="487" y="2839"/>
                </a:lnTo>
                <a:lnTo>
                  <a:pt x="473" y="2824"/>
                </a:lnTo>
                <a:lnTo>
                  <a:pt x="461" y="2807"/>
                </a:lnTo>
                <a:lnTo>
                  <a:pt x="449" y="2791"/>
                </a:lnTo>
                <a:lnTo>
                  <a:pt x="439" y="2773"/>
                </a:lnTo>
                <a:lnTo>
                  <a:pt x="429" y="2757"/>
                </a:lnTo>
                <a:lnTo>
                  <a:pt x="420" y="2739"/>
                </a:lnTo>
                <a:lnTo>
                  <a:pt x="412" y="2721"/>
                </a:lnTo>
                <a:lnTo>
                  <a:pt x="405" y="2702"/>
                </a:lnTo>
                <a:lnTo>
                  <a:pt x="400" y="2684"/>
                </a:lnTo>
                <a:lnTo>
                  <a:pt x="394" y="2665"/>
                </a:lnTo>
                <a:lnTo>
                  <a:pt x="391" y="2646"/>
                </a:lnTo>
                <a:lnTo>
                  <a:pt x="387" y="2627"/>
                </a:lnTo>
                <a:lnTo>
                  <a:pt x="385" y="2607"/>
                </a:lnTo>
                <a:lnTo>
                  <a:pt x="383" y="2588"/>
                </a:lnTo>
                <a:lnTo>
                  <a:pt x="383" y="2569"/>
                </a:lnTo>
                <a:lnTo>
                  <a:pt x="383" y="2549"/>
                </a:lnTo>
                <a:lnTo>
                  <a:pt x="385" y="2530"/>
                </a:lnTo>
                <a:lnTo>
                  <a:pt x="387" y="2510"/>
                </a:lnTo>
                <a:lnTo>
                  <a:pt x="391" y="2491"/>
                </a:lnTo>
                <a:lnTo>
                  <a:pt x="394" y="2472"/>
                </a:lnTo>
                <a:lnTo>
                  <a:pt x="400" y="2453"/>
                </a:lnTo>
                <a:lnTo>
                  <a:pt x="405" y="2434"/>
                </a:lnTo>
                <a:lnTo>
                  <a:pt x="412" y="2416"/>
                </a:lnTo>
                <a:lnTo>
                  <a:pt x="420" y="2399"/>
                </a:lnTo>
                <a:lnTo>
                  <a:pt x="429" y="2381"/>
                </a:lnTo>
                <a:lnTo>
                  <a:pt x="439" y="2363"/>
                </a:lnTo>
                <a:lnTo>
                  <a:pt x="449" y="2346"/>
                </a:lnTo>
                <a:lnTo>
                  <a:pt x="461" y="2329"/>
                </a:lnTo>
                <a:lnTo>
                  <a:pt x="473" y="2314"/>
                </a:lnTo>
                <a:lnTo>
                  <a:pt x="487" y="2298"/>
                </a:lnTo>
                <a:lnTo>
                  <a:pt x="501" y="2283"/>
                </a:lnTo>
                <a:lnTo>
                  <a:pt x="517" y="2268"/>
                </a:lnTo>
                <a:lnTo>
                  <a:pt x="532" y="2255"/>
                </a:lnTo>
                <a:lnTo>
                  <a:pt x="548" y="2242"/>
                </a:lnTo>
                <a:lnTo>
                  <a:pt x="565" y="2231"/>
                </a:lnTo>
                <a:lnTo>
                  <a:pt x="581" y="2220"/>
                </a:lnTo>
                <a:lnTo>
                  <a:pt x="599" y="2210"/>
                </a:lnTo>
                <a:lnTo>
                  <a:pt x="617" y="2202"/>
                </a:lnTo>
                <a:lnTo>
                  <a:pt x="635" y="2195"/>
                </a:lnTo>
                <a:lnTo>
                  <a:pt x="653" y="2187"/>
                </a:lnTo>
                <a:lnTo>
                  <a:pt x="672" y="2181"/>
                </a:lnTo>
                <a:lnTo>
                  <a:pt x="691" y="2176"/>
                </a:lnTo>
                <a:lnTo>
                  <a:pt x="710" y="2172"/>
                </a:lnTo>
                <a:lnTo>
                  <a:pt x="729" y="2169"/>
                </a:lnTo>
                <a:lnTo>
                  <a:pt x="748" y="2167"/>
                </a:lnTo>
                <a:lnTo>
                  <a:pt x="768" y="2164"/>
                </a:lnTo>
                <a:lnTo>
                  <a:pt x="787" y="2164"/>
                </a:lnTo>
                <a:lnTo>
                  <a:pt x="807" y="2164"/>
                </a:lnTo>
                <a:lnTo>
                  <a:pt x="826" y="2167"/>
                </a:lnTo>
                <a:lnTo>
                  <a:pt x="845" y="2169"/>
                </a:lnTo>
                <a:lnTo>
                  <a:pt x="865" y="2172"/>
                </a:lnTo>
                <a:lnTo>
                  <a:pt x="884" y="2176"/>
                </a:lnTo>
                <a:lnTo>
                  <a:pt x="903" y="2181"/>
                </a:lnTo>
                <a:lnTo>
                  <a:pt x="921" y="2187"/>
                </a:lnTo>
                <a:lnTo>
                  <a:pt x="940" y="2193"/>
                </a:lnTo>
                <a:lnTo>
                  <a:pt x="957" y="2202"/>
                </a:lnTo>
                <a:lnTo>
                  <a:pt x="975" y="2210"/>
                </a:lnTo>
                <a:lnTo>
                  <a:pt x="992" y="2220"/>
                </a:lnTo>
                <a:lnTo>
                  <a:pt x="1010" y="2231"/>
                </a:lnTo>
                <a:lnTo>
                  <a:pt x="1025" y="2242"/>
                </a:lnTo>
                <a:lnTo>
                  <a:pt x="1042" y="2255"/>
                </a:lnTo>
                <a:lnTo>
                  <a:pt x="1058" y="2268"/>
                </a:lnTo>
                <a:lnTo>
                  <a:pt x="1073" y="2283"/>
                </a:lnTo>
                <a:lnTo>
                  <a:pt x="1087" y="2298"/>
                </a:lnTo>
                <a:lnTo>
                  <a:pt x="1100" y="2314"/>
                </a:lnTo>
                <a:lnTo>
                  <a:pt x="1114" y="2329"/>
                </a:lnTo>
                <a:lnTo>
                  <a:pt x="1125" y="2346"/>
                </a:lnTo>
                <a:lnTo>
                  <a:pt x="1136" y="2363"/>
                </a:lnTo>
                <a:lnTo>
                  <a:pt x="1145" y="2381"/>
                </a:lnTo>
                <a:lnTo>
                  <a:pt x="1154" y="2399"/>
                </a:lnTo>
                <a:lnTo>
                  <a:pt x="1162" y="2416"/>
                </a:lnTo>
                <a:lnTo>
                  <a:pt x="1168" y="2434"/>
                </a:lnTo>
                <a:lnTo>
                  <a:pt x="1175" y="2453"/>
                </a:lnTo>
                <a:lnTo>
                  <a:pt x="1179" y="2472"/>
                </a:lnTo>
                <a:lnTo>
                  <a:pt x="1184" y="2491"/>
                </a:lnTo>
                <a:lnTo>
                  <a:pt x="1187" y="2510"/>
                </a:lnTo>
                <a:lnTo>
                  <a:pt x="1189" y="2530"/>
                </a:lnTo>
                <a:lnTo>
                  <a:pt x="1191" y="2549"/>
                </a:lnTo>
                <a:lnTo>
                  <a:pt x="1192" y="2569"/>
                </a:lnTo>
                <a:lnTo>
                  <a:pt x="1191" y="2588"/>
                </a:lnTo>
                <a:lnTo>
                  <a:pt x="1189" y="2607"/>
                </a:lnTo>
                <a:lnTo>
                  <a:pt x="1187" y="2627"/>
                </a:lnTo>
                <a:lnTo>
                  <a:pt x="1184" y="2646"/>
                </a:lnTo>
                <a:lnTo>
                  <a:pt x="1179" y="2665"/>
                </a:lnTo>
                <a:lnTo>
                  <a:pt x="1175" y="2684"/>
                </a:lnTo>
                <a:lnTo>
                  <a:pt x="1168" y="2702"/>
                </a:lnTo>
                <a:lnTo>
                  <a:pt x="1162" y="2721"/>
                </a:lnTo>
                <a:lnTo>
                  <a:pt x="1154" y="2739"/>
                </a:lnTo>
                <a:lnTo>
                  <a:pt x="1145" y="2757"/>
                </a:lnTo>
                <a:lnTo>
                  <a:pt x="1136" y="2773"/>
                </a:lnTo>
                <a:lnTo>
                  <a:pt x="1125" y="2791"/>
                </a:lnTo>
                <a:lnTo>
                  <a:pt x="1114" y="2808"/>
                </a:lnTo>
                <a:lnTo>
                  <a:pt x="1100" y="2824"/>
                </a:lnTo>
                <a:lnTo>
                  <a:pt x="1087" y="2839"/>
                </a:lnTo>
                <a:lnTo>
                  <a:pt x="1073" y="2855"/>
                </a:lnTo>
                <a:lnTo>
                  <a:pt x="1343" y="3125"/>
                </a:lnTo>
                <a:lnTo>
                  <a:pt x="2570" y="1898"/>
                </a:lnTo>
                <a:lnTo>
                  <a:pt x="3545" y="2872"/>
                </a:lnTo>
                <a:lnTo>
                  <a:pt x="3727" y="3054"/>
                </a:lnTo>
                <a:lnTo>
                  <a:pt x="3742" y="3069"/>
                </a:lnTo>
                <a:lnTo>
                  <a:pt x="3755" y="3086"/>
                </a:lnTo>
                <a:lnTo>
                  <a:pt x="3768" y="3101"/>
                </a:lnTo>
                <a:lnTo>
                  <a:pt x="3780" y="3118"/>
                </a:lnTo>
                <a:lnTo>
                  <a:pt x="3790" y="3135"/>
                </a:lnTo>
                <a:lnTo>
                  <a:pt x="3800" y="3153"/>
                </a:lnTo>
                <a:lnTo>
                  <a:pt x="3809" y="3169"/>
                </a:lnTo>
                <a:lnTo>
                  <a:pt x="3816" y="3188"/>
                </a:lnTo>
                <a:lnTo>
                  <a:pt x="3823" y="3206"/>
                </a:lnTo>
                <a:lnTo>
                  <a:pt x="3830" y="3225"/>
                </a:lnTo>
                <a:lnTo>
                  <a:pt x="3834" y="3244"/>
                </a:lnTo>
                <a:lnTo>
                  <a:pt x="3839" y="3263"/>
                </a:lnTo>
                <a:lnTo>
                  <a:pt x="3842" y="3282"/>
                </a:lnTo>
                <a:lnTo>
                  <a:pt x="3844" y="3301"/>
                </a:lnTo>
                <a:lnTo>
                  <a:pt x="3845" y="3321"/>
                </a:lnTo>
                <a:lnTo>
                  <a:pt x="3845" y="3340"/>
                </a:lnTo>
                <a:lnTo>
                  <a:pt x="3845" y="3359"/>
                </a:lnTo>
                <a:lnTo>
                  <a:pt x="3844" y="3379"/>
                </a:lnTo>
                <a:lnTo>
                  <a:pt x="3842" y="3398"/>
                </a:lnTo>
                <a:lnTo>
                  <a:pt x="3839" y="3417"/>
                </a:lnTo>
                <a:lnTo>
                  <a:pt x="3834" y="3436"/>
                </a:lnTo>
                <a:lnTo>
                  <a:pt x="3830" y="3455"/>
                </a:lnTo>
                <a:lnTo>
                  <a:pt x="3823" y="3474"/>
                </a:lnTo>
                <a:lnTo>
                  <a:pt x="3816" y="3492"/>
                </a:lnTo>
                <a:lnTo>
                  <a:pt x="3809" y="3511"/>
                </a:lnTo>
                <a:lnTo>
                  <a:pt x="3800" y="3528"/>
                </a:lnTo>
                <a:lnTo>
                  <a:pt x="3790" y="3545"/>
                </a:lnTo>
                <a:lnTo>
                  <a:pt x="3780" y="3562"/>
                </a:lnTo>
                <a:lnTo>
                  <a:pt x="3768" y="3579"/>
                </a:lnTo>
                <a:lnTo>
                  <a:pt x="3755" y="3595"/>
                </a:lnTo>
                <a:lnTo>
                  <a:pt x="3742" y="3611"/>
                </a:lnTo>
                <a:lnTo>
                  <a:pt x="3727" y="3626"/>
                </a:lnTo>
                <a:close/>
                <a:moveTo>
                  <a:pt x="2480" y="2235"/>
                </a:moveTo>
                <a:lnTo>
                  <a:pt x="1460" y="3254"/>
                </a:lnTo>
                <a:lnTo>
                  <a:pt x="1730" y="3524"/>
                </a:lnTo>
                <a:lnTo>
                  <a:pt x="2750" y="2505"/>
                </a:lnTo>
                <a:lnTo>
                  <a:pt x="2480" y="2235"/>
                </a:lnTo>
                <a:close/>
                <a:moveTo>
                  <a:pt x="2887" y="2643"/>
                </a:moveTo>
                <a:lnTo>
                  <a:pt x="1868" y="3662"/>
                </a:lnTo>
                <a:lnTo>
                  <a:pt x="2139" y="3932"/>
                </a:lnTo>
                <a:lnTo>
                  <a:pt x="3157" y="2913"/>
                </a:lnTo>
                <a:lnTo>
                  <a:pt x="2887" y="2643"/>
                </a:lnTo>
                <a:close/>
                <a:moveTo>
                  <a:pt x="2276" y="4069"/>
                </a:moveTo>
                <a:lnTo>
                  <a:pt x="2546" y="4340"/>
                </a:lnTo>
                <a:lnTo>
                  <a:pt x="3565" y="3321"/>
                </a:lnTo>
                <a:lnTo>
                  <a:pt x="3295" y="3050"/>
                </a:lnTo>
                <a:lnTo>
                  <a:pt x="2276" y="40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07566" y="4834474"/>
            <a:ext cx="480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陳鈺清 柯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奕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丞 鄭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朝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亦 鄭明晃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6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9" grpId="0" animBg="1"/>
      <p:bldP spid="45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小組成員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6042" y="2049194"/>
            <a:ext cx="2181079" cy="2609552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37418" y="2049194"/>
            <a:ext cx="2181079" cy="2609552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228794" y="2044798"/>
            <a:ext cx="2181079" cy="2609552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620170" y="2044798"/>
            <a:ext cx="2181079" cy="2609552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5" y="2022339"/>
            <a:ext cx="2197372" cy="219737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633611" y="4238446"/>
            <a:ext cx="1805940" cy="4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鈺清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" t="327" r="435" b="25203"/>
          <a:stretch/>
        </p:blipFill>
        <p:spPr>
          <a:xfrm>
            <a:off x="3822265" y="2028505"/>
            <a:ext cx="2205320" cy="218975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021955" y="4238446"/>
            <a:ext cx="18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柯奕丞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" b="24237"/>
          <a:stretch/>
        </p:blipFill>
        <p:spPr>
          <a:xfrm>
            <a:off x="6220458" y="2019301"/>
            <a:ext cx="2206839" cy="2203451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416363" y="4238446"/>
            <a:ext cx="18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鄭朝亦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800" y="2019301"/>
            <a:ext cx="2203449" cy="220344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807739" y="4246066"/>
            <a:ext cx="18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鄭明晃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73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十角星 15"/>
          <p:cNvSpPr/>
          <p:nvPr/>
        </p:nvSpPr>
        <p:spPr>
          <a:xfrm>
            <a:off x="2683154" y="1248475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創作者的收入</a:t>
            </a:r>
            <a:endParaRPr lang="en-US" altLang="zh-TW" sz="4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十角星 15"/>
          <p:cNvSpPr/>
          <p:nvPr/>
        </p:nvSpPr>
        <p:spPr>
          <a:xfrm>
            <a:off x="7210934" y="1212219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廣告會減少觀看者</a:t>
            </a:r>
            <a:endParaRPr lang="en-US" altLang="zh-TW" sz="32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十角星 15"/>
          <p:cNvSpPr/>
          <p:nvPr/>
        </p:nvSpPr>
        <p:spPr>
          <a:xfrm>
            <a:off x="533737" y="3145693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大眾依賴盜版</a:t>
            </a:r>
            <a:endParaRPr lang="en-US" altLang="zh-TW" sz="32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十角星 15"/>
          <p:cNvSpPr/>
          <p:nvPr/>
        </p:nvSpPr>
        <p:spPr>
          <a:xfrm>
            <a:off x="5054395" y="2960098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正版流通不易</a:t>
            </a:r>
            <a:endParaRPr lang="en-US" altLang="zh-TW" sz="32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2" name="十角星 15"/>
          <p:cNvSpPr/>
          <p:nvPr/>
        </p:nvSpPr>
        <p:spPr>
          <a:xfrm>
            <a:off x="9367473" y="3083828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次創作的合法化</a:t>
            </a:r>
            <a:endParaRPr lang="en-US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087073" y="441538"/>
            <a:ext cx="1836204" cy="648072"/>
            <a:chOff x="6087073" y="441538"/>
            <a:chExt cx="1836204" cy="648072"/>
          </a:xfrm>
        </p:grpSpPr>
        <p:sp>
          <p:nvSpPr>
            <p:cNvPr id="10" name="矩形 9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11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詳細解說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782023" y="442720"/>
            <a:ext cx="1836204" cy="648072"/>
            <a:chOff x="6087073" y="441538"/>
            <a:chExt cx="1836204" cy="648072"/>
          </a:xfrm>
        </p:grpSpPr>
        <p:sp>
          <p:nvSpPr>
            <p:cNvPr id="13" name="矩形 12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14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rgbClr val="21A3D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報告模式</a:t>
              </a:r>
              <a:endParaRPr lang="zh-CN" altLang="en-US" sz="2800" b="1" dirty="0">
                <a:solidFill>
                  <a:srgbClr val="21A3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3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087073" y="441538"/>
            <a:ext cx="1836204" cy="648072"/>
            <a:chOff x="6087073" y="441538"/>
            <a:chExt cx="1836204" cy="648072"/>
          </a:xfrm>
        </p:grpSpPr>
        <p:sp>
          <p:nvSpPr>
            <p:cNvPr id="10" name="矩形 9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11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rgbClr val="21A3D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詳細解說</a:t>
              </a:r>
              <a:endParaRPr lang="zh-CN" altLang="en-US" sz="2800" b="1" dirty="0">
                <a:solidFill>
                  <a:srgbClr val="21A3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782023" y="442720"/>
            <a:ext cx="1836204" cy="648072"/>
            <a:chOff x="6087073" y="441538"/>
            <a:chExt cx="1836204" cy="648072"/>
          </a:xfrm>
        </p:grpSpPr>
        <p:sp>
          <p:nvSpPr>
            <p:cNvPr id="13" name="矩形 12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14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報告模式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991936" y="3997583"/>
            <a:ext cx="4476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貫徹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海盜灣精神與創作者的利益</a:t>
            </a:r>
          </a:p>
        </p:txBody>
      </p:sp>
      <p:cxnSp>
        <p:nvCxnSpPr>
          <p:cNvPr id="16" name="直接连接符 60"/>
          <p:cNvCxnSpPr/>
          <p:nvPr/>
        </p:nvCxnSpPr>
        <p:spPr>
          <a:xfrm>
            <a:off x="4763322" y="2045734"/>
            <a:ext cx="5367780" cy="6898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17" name="文本框 62"/>
          <p:cNvSpPr txBox="1"/>
          <p:nvPr/>
        </p:nvSpPr>
        <p:spPr>
          <a:xfrm>
            <a:off x="5342451" y="1601187"/>
            <a:ext cx="3686176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TW" altLang="en-US" sz="2800" b="1" kern="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CN" altLang="en-US" sz="2800" b="1" kern="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本框 67"/>
          <p:cNvSpPr txBox="1"/>
          <p:nvPr/>
        </p:nvSpPr>
        <p:spPr>
          <a:xfrm>
            <a:off x="5131379" y="2510319"/>
            <a:ext cx="2842264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為了防止盜版的濫用</a:t>
            </a: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4763322" y="2565392"/>
            <a:ext cx="253142" cy="234578"/>
          </a:xfrm>
          <a:custGeom>
            <a:avLst/>
            <a:gdLst>
              <a:gd name="T0" fmla="*/ 243916880 w 4485"/>
              <a:gd name="T1" fmla="*/ 226430762 h 4152"/>
              <a:gd name="T2" fmla="*/ 416390525 w 4485"/>
              <a:gd name="T3" fmla="*/ 637005444 h 4152"/>
              <a:gd name="T4" fmla="*/ 455359562 w 4485"/>
              <a:gd name="T5" fmla="*/ 636282657 h 4152"/>
              <a:gd name="T6" fmla="*/ 487653241 w 4485"/>
              <a:gd name="T7" fmla="*/ 631764816 h 4152"/>
              <a:gd name="T8" fmla="*/ 518864659 w 4485"/>
              <a:gd name="T9" fmla="*/ 623271648 h 4152"/>
              <a:gd name="T10" fmla="*/ 548271742 w 4485"/>
              <a:gd name="T11" fmla="*/ 611344393 h 4152"/>
              <a:gd name="T12" fmla="*/ 575874492 w 4485"/>
              <a:gd name="T13" fmla="*/ 595803631 h 4152"/>
              <a:gd name="T14" fmla="*/ 601132201 w 4485"/>
              <a:gd name="T15" fmla="*/ 577370872 h 4152"/>
              <a:gd name="T16" fmla="*/ 624044445 w 4485"/>
              <a:gd name="T17" fmla="*/ 555866269 h 4152"/>
              <a:gd name="T18" fmla="*/ 644250612 w 4485"/>
              <a:gd name="T19" fmla="*/ 531831914 h 4152"/>
              <a:gd name="T20" fmla="*/ 661389666 w 4485"/>
              <a:gd name="T21" fmla="*/ 505448077 h 4152"/>
              <a:gd name="T22" fmla="*/ 675462030 w 4485"/>
              <a:gd name="T23" fmla="*/ 477076577 h 4152"/>
              <a:gd name="T24" fmla="*/ 686286763 w 4485"/>
              <a:gd name="T25" fmla="*/ 446716988 h 4152"/>
              <a:gd name="T26" fmla="*/ 692962120 w 4485"/>
              <a:gd name="T27" fmla="*/ 414731130 h 4152"/>
              <a:gd name="T28" fmla="*/ 695848716 w 4485"/>
              <a:gd name="T29" fmla="*/ 381480395 h 4152"/>
              <a:gd name="T30" fmla="*/ 695307161 w 4485"/>
              <a:gd name="T31" fmla="*/ 354554468 h 4152"/>
              <a:gd name="T32" fmla="*/ 690797174 w 4485"/>
              <a:gd name="T33" fmla="*/ 322026519 h 4152"/>
              <a:gd name="T34" fmla="*/ 682498000 w 4485"/>
              <a:gd name="T35" fmla="*/ 290763447 h 4152"/>
              <a:gd name="T36" fmla="*/ 670229970 w 4485"/>
              <a:gd name="T37" fmla="*/ 261307767 h 4152"/>
              <a:gd name="T38" fmla="*/ 654894826 w 4485"/>
              <a:gd name="T39" fmla="*/ 233659054 h 4152"/>
              <a:gd name="T40" fmla="*/ 636673512 w 4485"/>
              <a:gd name="T41" fmla="*/ 208359396 h 4152"/>
              <a:gd name="T42" fmla="*/ 615204565 w 4485"/>
              <a:gd name="T43" fmla="*/ 185409221 h 4152"/>
              <a:gd name="T44" fmla="*/ 591390154 w 4485"/>
              <a:gd name="T45" fmla="*/ 165169495 h 4152"/>
              <a:gd name="T46" fmla="*/ 565049759 w 4485"/>
              <a:gd name="T47" fmla="*/ 148002038 h 4152"/>
              <a:gd name="T48" fmla="*/ 536725361 w 4485"/>
              <a:gd name="T49" fmla="*/ 133726152 h 4152"/>
              <a:gd name="T50" fmla="*/ 506596629 w 4485"/>
              <a:gd name="T51" fmla="*/ 123244896 h 4152"/>
              <a:gd name="T52" fmla="*/ 474844080 w 4485"/>
              <a:gd name="T53" fmla="*/ 116377573 h 4152"/>
              <a:gd name="T54" fmla="*/ 441828753 w 4485"/>
              <a:gd name="T55" fmla="*/ 113305729 h 4152"/>
              <a:gd name="T56" fmla="*/ 435153395 w 4485"/>
              <a:gd name="T57" fmla="*/ 0 h 4152"/>
              <a:gd name="T58" fmla="*/ 482601699 w 4485"/>
              <a:gd name="T59" fmla="*/ 2891572 h 4152"/>
              <a:gd name="T60" fmla="*/ 528426187 w 4485"/>
              <a:gd name="T61" fmla="*/ 11746133 h 4152"/>
              <a:gd name="T62" fmla="*/ 572266247 w 4485"/>
              <a:gd name="T63" fmla="*/ 26203140 h 4152"/>
              <a:gd name="T64" fmla="*/ 613219712 w 4485"/>
              <a:gd name="T65" fmla="*/ 45358261 h 4152"/>
              <a:gd name="T66" fmla="*/ 651467100 w 4485"/>
              <a:gd name="T67" fmla="*/ 69212345 h 4152"/>
              <a:gd name="T68" fmla="*/ 686467281 w 4485"/>
              <a:gd name="T69" fmla="*/ 97403149 h 4152"/>
              <a:gd name="T70" fmla="*/ 717858793 w 4485"/>
              <a:gd name="T71" fmla="*/ 129569704 h 4152"/>
              <a:gd name="T72" fmla="*/ 745100930 w 4485"/>
              <a:gd name="T73" fmla="*/ 165350192 h 4152"/>
              <a:gd name="T74" fmla="*/ 768193692 w 4485"/>
              <a:gd name="T75" fmla="*/ 204203373 h 4152"/>
              <a:gd name="T76" fmla="*/ 786415431 w 4485"/>
              <a:gd name="T77" fmla="*/ 245947276 h 4152"/>
              <a:gd name="T78" fmla="*/ 799585204 w 4485"/>
              <a:gd name="T79" fmla="*/ 290221357 h 4152"/>
              <a:gd name="T80" fmla="*/ 807162729 w 4485"/>
              <a:gd name="T81" fmla="*/ 336483527 h 4152"/>
              <a:gd name="T82" fmla="*/ 809147157 w 4485"/>
              <a:gd name="T83" fmla="*/ 374613497 h 4152"/>
              <a:gd name="T84" fmla="*/ 806080043 w 4485"/>
              <a:gd name="T85" fmla="*/ 422501936 h 4152"/>
              <a:gd name="T86" fmla="*/ 797240164 w 4485"/>
              <a:gd name="T87" fmla="*/ 468582984 h 4152"/>
              <a:gd name="T88" fmla="*/ 783167799 w 4485"/>
              <a:gd name="T89" fmla="*/ 512495672 h 4152"/>
              <a:gd name="T90" fmla="*/ 763863799 w 4485"/>
              <a:gd name="T91" fmla="*/ 553697910 h 4152"/>
              <a:gd name="T92" fmla="*/ 740049388 w 4485"/>
              <a:gd name="T93" fmla="*/ 592008576 h 4152"/>
              <a:gd name="T94" fmla="*/ 711905084 w 4485"/>
              <a:gd name="T95" fmla="*/ 627246974 h 4152"/>
              <a:gd name="T96" fmla="*/ 679791923 w 4485"/>
              <a:gd name="T97" fmla="*/ 658690743 h 4152"/>
              <a:gd name="T98" fmla="*/ 644250612 w 4485"/>
              <a:gd name="T99" fmla="*/ 686158760 h 4152"/>
              <a:gd name="T100" fmla="*/ 605281575 w 4485"/>
              <a:gd name="T101" fmla="*/ 709289632 h 4152"/>
              <a:gd name="T102" fmla="*/ 563606462 w 4485"/>
              <a:gd name="T103" fmla="*/ 727541694 h 4152"/>
              <a:gd name="T104" fmla="*/ 519405789 w 4485"/>
              <a:gd name="T105" fmla="*/ 740733400 h 4152"/>
              <a:gd name="T106" fmla="*/ 473400783 w 4485"/>
              <a:gd name="T107" fmla="*/ 748142813 h 4152"/>
              <a:gd name="T108" fmla="*/ 435153395 w 4485"/>
              <a:gd name="T109" fmla="*/ 750311173 h 41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85" h="4152">
                <a:moveTo>
                  <a:pt x="1352" y="2899"/>
                </a:moveTo>
                <a:lnTo>
                  <a:pt x="0" y="2899"/>
                </a:lnTo>
                <a:lnTo>
                  <a:pt x="939" y="2073"/>
                </a:lnTo>
                <a:lnTo>
                  <a:pt x="0" y="1253"/>
                </a:lnTo>
                <a:lnTo>
                  <a:pt x="1352" y="1253"/>
                </a:lnTo>
                <a:lnTo>
                  <a:pt x="2292" y="2073"/>
                </a:lnTo>
                <a:lnTo>
                  <a:pt x="1352" y="2899"/>
                </a:lnTo>
                <a:close/>
                <a:moveTo>
                  <a:pt x="2412" y="4152"/>
                </a:moveTo>
                <a:lnTo>
                  <a:pt x="2308" y="4152"/>
                </a:lnTo>
                <a:lnTo>
                  <a:pt x="2308" y="3525"/>
                </a:lnTo>
                <a:lnTo>
                  <a:pt x="2412" y="3525"/>
                </a:lnTo>
                <a:lnTo>
                  <a:pt x="2449" y="3525"/>
                </a:lnTo>
                <a:lnTo>
                  <a:pt x="2486" y="3524"/>
                </a:lnTo>
                <a:lnTo>
                  <a:pt x="2524" y="3521"/>
                </a:lnTo>
                <a:lnTo>
                  <a:pt x="2560" y="3518"/>
                </a:lnTo>
                <a:lnTo>
                  <a:pt x="2596" y="3513"/>
                </a:lnTo>
                <a:lnTo>
                  <a:pt x="2632" y="3509"/>
                </a:lnTo>
                <a:lnTo>
                  <a:pt x="2668" y="3503"/>
                </a:lnTo>
                <a:lnTo>
                  <a:pt x="2703" y="3496"/>
                </a:lnTo>
                <a:lnTo>
                  <a:pt x="2738" y="3488"/>
                </a:lnTo>
                <a:lnTo>
                  <a:pt x="2773" y="3479"/>
                </a:lnTo>
                <a:lnTo>
                  <a:pt x="2808" y="3470"/>
                </a:lnTo>
                <a:lnTo>
                  <a:pt x="2842" y="3460"/>
                </a:lnTo>
                <a:lnTo>
                  <a:pt x="2876" y="3449"/>
                </a:lnTo>
                <a:lnTo>
                  <a:pt x="2910" y="3437"/>
                </a:lnTo>
                <a:lnTo>
                  <a:pt x="2942" y="3425"/>
                </a:lnTo>
                <a:lnTo>
                  <a:pt x="2975" y="3412"/>
                </a:lnTo>
                <a:lnTo>
                  <a:pt x="3007" y="3398"/>
                </a:lnTo>
                <a:lnTo>
                  <a:pt x="3039" y="3383"/>
                </a:lnTo>
                <a:lnTo>
                  <a:pt x="3070" y="3366"/>
                </a:lnTo>
                <a:lnTo>
                  <a:pt x="3102" y="3350"/>
                </a:lnTo>
                <a:lnTo>
                  <a:pt x="3132" y="3334"/>
                </a:lnTo>
                <a:lnTo>
                  <a:pt x="3163" y="3315"/>
                </a:lnTo>
                <a:lnTo>
                  <a:pt x="3192" y="3297"/>
                </a:lnTo>
                <a:lnTo>
                  <a:pt x="3221" y="3278"/>
                </a:lnTo>
                <a:lnTo>
                  <a:pt x="3249" y="3258"/>
                </a:lnTo>
                <a:lnTo>
                  <a:pt x="3278" y="3237"/>
                </a:lnTo>
                <a:lnTo>
                  <a:pt x="3305" y="3216"/>
                </a:lnTo>
                <a:lnTo>
                  <a:pt x="3332" y="3195"/>
                </a:lnTo>
                <a:lnTo>
                  <a:pt x="3358" y="3172"/>
                </a:lnTo>
                <a:lnTo>
                  <a:pt x="3384" y="3148"/>
                </a:lnTo>
                <a:lnTo>
                  <a:pt x="3410" y="3125"/>
                </a:lnTo>
                <a:lnTo>
                  <a:pt x="3434" y="3100"/>
                </a:lnTo>
                <a:lnTo>
                  <a:pt x="3459" y="3076"/>
                </a:lnTo>
                <a:lnTo>
                  <a:pt x="3483" y="3050"/>
                </a:lnTo>
                <a:lnTo>
                  <a:pt x="3505" y="3025"/>
                </a:lnTo>
                <a:lnTo>
                  <a:pt x="3529" y="2998"/>
                </a:lnTo>
                <a:lnTo>
                  <a:pt x="3550" y="2971"/>
                </a:lnTo>
                <a:lnTo>
                  <a:pt x="3571" y="2943"/>
                </a:lnTo>
                <a:lnTo>
                  <a:pt x="3592" y="2915"/>
                </a:lnTo>
                <a:lnTo>
                  <a:pt x="3611" y="2886"/>
                </a:lnTo>
                <a:lnTo>
                  <a:pt x="3630" y="2857"/>
                </a:lnTo>
                <a:lnTo>
                  <a:pt x="3649" y="2828"/>
                </a:lnTo>
                <a:lnTo>
                  <a:pt x="3666" y="2797"/>
                </a:lnTo>
                <a:lnTo>
                  <a:pt x="3684" y="2767"/>
                </a:lnTo>
                <a:lnTo>
                  <a:pt x="3700" y="2735"/>
                </a:lnTo>
                <a:lnTo>
                  <a:pt x="3715" y="2704"/>
                </a:lnTo>
                <a:lnTo>
                  <a:pt x="3730" y="2671"/>
                </a:lnTo>
                <a:lnTo>
                  <a:pt x="3744" y="2640"/>
                </a:lnTo>
                <a:lnTo>
                  <a:pt x="3758" y="2607"/>
                </a:lnTo>
                <a:lnTo>
                  <a:pt x="3771" y="2573"/>
                </a:lnTo>
                <a:lnTo>
                  <a:pt x="3783" y="2540"/>
                </a:lnTo>
                <a:lnTo>
                  <a:pt x="3793" y="2506"/>
                </a:lnTo>
                <a:lnTo>
                  <a:pt x="3804" y="2472"/>
                </a:lnTo>
                <a:lnTo>
                  <a:pt x="3813" y="2437"/>
                </a:lnTo>
                <a:lnTo>
                  <a:pt x="3821" y="2402"/>
                </a:lnTo>
                <a:lnTo>
                  <a:pt x="3829" y="2367"/>
                </a:lnTo>
                <a:lnTo>
                  <a:pt x="3835" y="2331"/>
                </a:lnTo>
                <a:lnTo>
                  <a:pt x="3841" y="2295"/>
                </a:lnTo>
                <a:lnTo>
                  <a:pt x="3847" y="2259"/>
                </a:lnTo>
                <a:lnTo>
                  <a:pt x="3850" y="2222"/>
                </a:lnTo>
                <a:lnTo>
                  <a:pt x="3854" y="2185"/>
                </a:lnTo>
                <a:lnTo>
                  <a:pt x="3856" y="2148"/>
                </a:lnTo>
                <a:lnTo>
                  <a:pt x="3857" y="2111"/>
                </a:lnTo>
                <a:lnTo>
                  <a:pt x="3858" y="2073"/>
                </a:lnTo>
                <a:lnTo>
                  <a:pt x="3857" y="2036"/>
                </a:lnTo>
                <a:lnTo>
                  <a:pt x="3856" y="1999"/>
                </a:lnTo>
                <a:lnTo>
                  <a:pt x="3854" y="1962"/>
                </a:lnTo>
                <a:lnTo>
                  <a:pt x="3850" y="1925"/>
                </a:lnTo>
                <a:lnTo>
                  <a:pt x="3847" y="1889"/>
                </a:lnTo>
                <a:lnTo>
                  <a:pt x="3841" y="1853"/>
                </a:lnTo>
                <a:lnTo>
                  <a:pt x="3835" y="1817"/>
                </a:lnTo>
                <a:lnTo>
                  <a:pt x="3829" y="1782"/>
                </a:lnTo>
                <a:lnTo>
                  <a:pt x="3821" y="1747"/>
                </a:lnTo>
                <a:lnTo>
                  <a:pt x="3813" y="1712"/>
                </a:lnTo>
                <a:lnTo>
                  <a:pt x="3804" y="1677"/>
                </a:lnTo>
                <a:lnTo>
                  <a:pt x="3793" y="1643"/>
                </a:lnTo>
                <a:lnTo>
                  <a:pt x="3783" y="1609"/>
                </a:lnTo>
                <a:lnTo>
                  <a:pt x="3771" y="1576"/>
                </a:lnTo>
                <a:lnTo>
                  <a:pt x="3758" y="1543"/>
                </a:lnTo>
                <a:lnTo>
                  <a:pt x="3744" y="1510"/>
                </a:lnTo>
                <a:lnTo>
                  <a:pt x="3730" y="1479"/>
                </a:lnTo>
                <a:lnTo>
                  <a:pt x="3715" y="1446"/>
                </a:lnTo>
                <a:lnTo>
                  <a:pt x="3700" y="1414"/>
                </a:lnTo>
                <a:lnTo>
                  <a:pt x="3684" y="1384"/>
                </a:lnTo>
                <a:lnTo>
                  <a:pt x="3666" y="1354"/>
                </a:lnTo>
                <a:lnTo>
                  <a:pt x="3649" y="1323"/>
                </a:lnTo>
                <a:lnTo>
                  <a:pt x="3630" y="1293"/>
                </a:lnTo>
                <a:lnTo>
                  <a:pt x="3611" y="1264"/>
                </a:lnTo>
                <a:lnTo>
                  <a:pt x="3592" y="1236"/>
                </a:lnTo>
                <a:lnTo>
                  <a:pt x="3571" y="1208"/>
                </a:lnTo>
                <a:lnTo>
                  <a:pt x="3550" y="1180"/>
                </a:lnTo>
                <a:lnTo>
                  <a:pt x="3529" y="1153"/>
                </a:lnTo>
                <a:lnTo>
                  <a:pt x="3505" y="1126"/>
                </a:lnTo>
                <a:lnTo>
                  <a:pt x="3483" y="1101"/>
                </a:lnTo>
                <a:lnTo>
                  <a:pt x="3459" y="1075"/>
                </a:lnTo>
                <a:lnTo>
                  <a:pt x="3434" y="1051"/>
                </a:lnTo>
                <a:lnTo>
                  <a:pt x="3410" y="1026"/>
                </a:lnTo>
                <a:lnTo>
                  <a:pt x="3384" y="1003"/>
                </a:lnTo>
                <a:lnTo>
                  <a:pt x="3358" y="979"/>
                </a:lnTo>
                <a:lnTo>
                  <a:pt x="3332" y="957"/>
                </a:lnTo>
                <a:lnTo>
                  <a:pt x="3305" y="935"/>
                </a:lnTo>
                <a:lnTo>
                  <a:pt x="3278" y="914"/>
                </a:lnTo>
                <a:lnTo>
                  <a:pt x="3249" y="893"/>
                </a:lnTo>
                <a:lnTo>
                  <a:pt x="3221" y="873"/>
                </a:lnTo>
                <a:lnTo>
                  <a:pt x="3192" y="855"/>
                </a:lnTo>
                <a:lnTo>
                  <a:pt x="3163" y="836"/>
                </a:lnTo>
                <a:lnTo>
                  <a:pt x="3132" y="819"/>
                </a:lnTo>
                <a:lnTo>
                  <a:pt x="3102" y="801"/>
                </a:lnTo>
                <a:lnTo>
                  <a:pt x="3070" y="785"/>
                </a:lnTo>
                <a:lnTo>
                  <a:pt x="3039" y="770"/>
                </a:lnTo>
                <a:lnTo>
                  <a:pt x="3007" y="754"/>
                </a:lnTo>
                <a:lnTo>
                  <a:pt x="2975" y="740"/>
                </a:lnTo>
                <a:lnTo>
                  <a:pt x="2942" y="728"/>
                </a:lnTo>
                <a:lnTo>
                  <a:pt x="2910" y="715"/>
                </a:lnTo>
                <a:lnTo>
                  <a:pt x="2876" y="703"/>
                </a:lnTo>
                <a:lnTo>
                  <a:pt x="2842" y="691"/>
                </a:lnTo>
                <a:lnTo>
                  <a:pt x="2808" y="682"/>
                </a:lnTo>
                <a:lnTo>
                  <a:pt x="2773" y="673"/>
                </a:lnTo>
                <a:lnTo>
                  <a:pt x="2738" y="664"/>
                </a:lnTo>
                <a:lnTo>
                  <a:pt x="2703" y="657"/>
                </a:lnTo>
                <a:lnTo>
                  <a:pt x="2668" y="650"/>
                </a:lnTo>
                <a:lnTo>
                  <a:pt x="2632" y="644"/>
                </a:lnTo>
                <a:lnTo>
                  <a:pt x="2596" y="639"/>
                </a:lnTo>
                <a:lnTo>
                  <a:pt x="2560" y="634"/>
                </a:lnTo>
                <a:lnTo>
                  <a:pt x="2524" y="631"/>
                </a:lnTo>
                <a:lnTo>
                  <a:pt x="2486" y="629"/>
                </a:lnTo>
                <a:lnTo>
                  <a:pt x="2449" y="627"/>
                </a:lnTo>
                <a:lnTo>
                  <a:pt x="2412" y="627"/>
                </a:lnTo>
                <a:lnTo>
                  <a:pt x="2308" y="627"/>
                </a:lnTo>
                <a:lnTo>
                  <a:pt x="2308" y="0"/>
                </a:lnTo>
                <a:lnTo>
                  <a:pt x="2412" y="0"/>
                </a:lnTo>
                <a:lnTo>
                  <a:pt x="2465" y="1"/>
                </a:lnTo>
                <a:lnTo>
                  <a:pt x="2519" y="2"/>
                </a:lnTo>
                <a:lnTo>
                  <a:pt x="2571" y="6"/>
                </a:lnTo>
                <a:lnTo>
                  <a:pt x="2624" y="11"/>
                </a:lnTo>
                <a:lnTo>
                  <a:pt x="2675" y="16"/>
                </a:lnTo>
                <a:lnTo>
                  <a:pt x="2728" y="25"/>
                </a:lnTo>
                <a:lnTo>
                  <a:pt x="2779" y="33"/>
                </a:lnTo>
                <a:lnTo>
                  <a:pt x="2829" y="42"/>
                </a:lnTo>
                <a:lnTo>
                  <a:pt x="2879" y="54"/>
                </a:lnTo>
                <a:lnTo>
                  <a:pt x="2929" y="65"/>
                </a:lnTo>
                <a:lnTo>
                  <a:pt x="2980" y="79"/>
                </a:lnTo>
                <a:lnTo>
                  <a:pt x="3028" y="93"/>
                </a:lnTo>
                <a:lnTo>
                  <a:pt x="3076" y="110"/>
                </a:lnTo>
                <a:lnTo>
                  <a:pt x="3124" y="126"/>
                </a:lnTo>
                <a:lnTo>
                  <a:pt x="3172" y="145"/>
                </a:lnTo>
                <a:lnTo>
                  <a:pt x="3218" y="163"/>
                </a:lnTo>
                <a:lnTo>
                  <a:pt x="3264" y="183"/>
                </a:lnTo>
                <a:lnTo>
                  <a:pt x="3311" y="205"/>
                </a:lnTo>
                <a:lnTo>
                  <a:pt x="3355" y="227"/>
                </a:lnTo>
                <a:lnTo>
                  <a:pt x="3399" y="251"/>
                </a:lnTo>
                <a:lnTo>
                  <a:pt x="3443" y="275"/>
                </a:lnTo>
                <a:lnTo>
                  <a:pt x="3487" y="301"/>
                </a:lnTo>
                <a:lnTo>
                  <a:pt x="3529" y="327"/>
                </a:lnTo>
                <a:lnTo>
                  <a:pt x="3571" y="355"/>
                </a:lnTo>
                <a:lnTo>
                  <a:pt x="3611" y="383"/>
                </a:lnTo>
                <a:lnTo>
                  <a:pt x="3652" y="413"/>
                </a:lnTo>
                <a:lnTo>
                  <a:pt x="3692" y="443"/>
                </a:lnTo>
                <a:lnTo>
                  <a:pt x="3730" y="473"/>
                </a:lnTo>
                <a:lnTo>
                  <a:pt x="3768" y="506"/>
                </a:lnTo>
                <a:lnTo>
                  <a:pt x="3805" y="539"/>
                </a:lnTo>
                <a:lnTo>
                  <a:pt x="3842" y="573"/>
                </a:lnTo>
                <a:lnTo>
                  <a:pt x="3877" y="608"/>
                </a:lnTo>
                <a:lnTo>
                  <a:pt x="3912" y="644"/>
                </a:lnTo>
                <a:lnTo>
                  <a:pt x="3946" y="680"/>
                </a:lnTo>
                <a:lnTo>
                  <a:pt x="3979" y="717"/>
                </a:lnTo>
                <a:lnTo>
                  <a:pt x="4011" y="756"/>
                </a:lnTo>
                <a:lnTo>
                  <a:pt x="4043" y="794"/>
                </a:lnTo>
                <a:lnTo>
                  <a:pt x="4073" y="834"/>
                </a:lnTo>
                <a:lnTo>
                  <a:pt x="4102" y="873"/>
                </a:lnTo>
                <a:lnTo>
                  <a:pt x="4130" y="915"/>
                </a:lnTo>
                <a:lnTo>
                  <a:pt x="4158" y="956"/>
                </a:lnTo>
                <a:lnTo>
                  <a:pt x="4185" y="999"/>
                </a:lnTo>
                <a:lnTo>
                  <a:pt x="4209" y="1042"/>
                </a:lnTo>
                <a:lnTo>
                  <a:pt x="4234" y="1086"/>
                </a:lnTo>
                <a:lnTo>
                  <a:pt x="4258" y="1130"/>
                </a:lnTo>
                <a:lnTo>
                  <a:pt x="4281" y="1175"/>
                </a:lnTo>
                <a:lnTo>
                  <a:pt x="4301" y="1221"/>
                </a:lnTo>
                <a:lnTo>
                  <a:pt x="4321" y="1267"/>
                </a:lnTo>
                <a:lnTo>
                  <a:pt x="4341" y="1314"/>
                </a:lnTo>
                <a:lnTo>
                  <a:pt x="4359" y="1361"/>
                </a:lnTo>
                <a:lnTo>
                  <a:pt x="4376" y="1409"/>
                </a:lnTo>
                <a:lnTo>
                  <a:pt x="4391" y="1458"/>
                </a:lnTo>
                <a:lnTo>
                  <a:pt x="4406" y="1507"/>
                </a:lnTo>
                <a:lnTo>
                  <a:pt x="4419" y="1555"/>
                </a:lnTo>
                <a:lnTo>
                  <a:pt x="4432" y="1606"/>
                </a:lnTo>
                <a:lnTo>
                  <a:pt x="4443" y="1656"/>
                </a:lnTo>
                <a:lnTo>
                  <a:pt x="4452" y="1707"/>
                </a:lnTo>
                <a:lnTo>
                  <a:pt x="4461" y="1758"/>
                </a:lnTo>
                <a:lnTo>
                  <a:pt x="4468" y="1810"/>
                </a:lnTo>
                <a:lnTo>
                  <a:pt x="4474" y="1862"/>
                </a:lnTo>
                <a:lnTo>
                  <a:pt x="4479" y="1913"/>
                </a:lnTo>
                <a:lnTo>
                  <a:pt x="4482" y="1967"/>
                </a:lnTo>
                <a:lnTo>
                  <a:pt x="4485" y="2020"/>
                </a:lnTo>
                <a:lnTo>
                  <a:pt x="4485" y="2073"/>
                </a:lnTo>
                <a:lnTo>
                  <a:pt x="4485" y="2127"/>
                </a:lnTo>
                <a:lnTo>
                  <a:pt x="4482" y="2180"/>
                </a:lnTo>
                <a:lnTo>
                  <a:pt x="4479" y="2233"/>
                </a:lnTo>
                <a:lnTo>
                  <a:pt x="4474" y="2287"/>
                </a:lnTo>
                <a:lnTo>
                  <a:pt x="4468" y="2338"/>
                </a:lnTo>
                <a:lnTo>
                  <a:pt x="4461" y="2390"/>
                </a:lnTo>
                <a:lnTo>
                  <a:pt x="4452" y="2442"/>
                </a:lnTo>
                <a:lnTo>
                  <a:pt x="4443" y="2493"/>
                </a:lnTo>
                <a:lnTo>
                  <a:pt x="4432" y="2543"/>
                </a:lnTo>
                <a:lnTo>
                  <a:pt x="4419" y="2593"/>
                </a:lnTo>
                <a:lnTo>
                  <a:pt x="4406" y="2642"/>
                </a:lnTo>
                <a:lnTo>
                  <a:pt x="4391" y="2691"/>
                </a:lnTo>
                <a:lnTo>
                  <a:pt x="4376" y="2740"/>
                </a:lnTo>
                <a:lnTo>
                  <a:pt x="4359" y="2788"/>
                </a:lnTo>
                <a:lnTo>
                  <a:pt x="4341" y="2836"/>
                </a:lnTo>
                <a:lnTo>
                  <a:pt x="4321" y="2882"/>
                </a:lnTo>
                <a:lnTo>
                  <a:pt x="4301" y="2929"/>
                </a:lnTo>
                <a:lnTo>
                  <a:pt x="4281" y="2975"/>
                </a:lnTo>
                <a:lnTo>
                  <a:pt x="4258" y="3020"/>
                </a:lnTo>
                <a:lnTo>
                  <a:pt x="4234" y="3064"/>
                </a:lnTo>
                <a:lnTo>
                  <a:pt x="4209" y="3109"/>
                </a:lnTo>
                <a:lnTo>
                  <a:pt x="4185" y="3152"/>
                </a:lnTo>
                <a:lnTo>
                  <a:pt x="4158" y="3194"/>
                </a:lnTo>
                <a:lnTo>
                  <a:pt x="4130" y="3236"/>
                </a:lnTo>
                <a:lnTo>
                  <a:pt x="4102" y="3276"/>
                </a:lnTo>
                <a:lnTo>
                  <a:pt x="4073" y="3317"/>
                </a:lnTo>
                <a:lnTo>
                  <a:pt x="4043" y="3357"/>
                </a:lnTo>
                <a:lnTo>
                  <a:pt x="4011" y="3395"/>
                </a:lnTo>
                <a:lnTo>
                  <a:pt x="3979" y="3434"/>
                </a:lnTo>
                <a:lnTo>
                  <a:pt x="3946" y="3471"/>
                </a:lnTo>
                <a:lnTo>
                  <a:pt x="3912" y="3507"/>
                </a:lnTo>
                <a:lnTo>
                  <a:pt x="3877" y="3544"/>
                </a:lnTo>
                <a:lnTo>
                  <a:pt x="3842" y="3578"/>
                </a:lnTo>
                <a:lnTo>
                  <a:pt x="3805" y="3612"/>
                </a:lnTo>
                <a:lnTo>
                  <a:pt x="3768" y="3645"/>
                </a:lnTo>
                <a:lnTo>
                  <a:pt x="3730" y="3678"/>
                </a:lnTo>
                <a:lnTo>
                  <a:pt x="3692" y="3709"/>
                </a:lnTo>
                <a:lnTo>
                  <a:pt x="3652" y="3739"/>
                </a:lnTo>
                <a:lnTo>
                  <a:pt x="3611" y="3769"/>
                </a:lnTo>
                <a:lnTo>
                  <a:pt x="3571" y="3797"/>
                </a:lnTo>
                <a:lnTo>
                  <a:pt x="3529" y="3825"/>
                </a:lnTo>
                <a:lnTo>
                  <a:pt x="3487" y="3851"/>
                </a:lnTo>
                <a:lnTo>
                  <a:pt x="3443" y="3877"/>
                </a:lnTo>
                <a:lnTo>
                  <a:pt x="3399" y="3901"/>
                </a:lnTo>
                <a:lnTo>
                  <a:pt x="3355" y="3925"/>
                </a:lnTo>
                <a:lnTo>
                  <a:pt x="3311" y="3947"/>
                </a:lnTo>
                <a:lnTo>
                  <a:pt x="3264" y="3968"/>
                </a:lnTo>
                <a:lnTo>
                  <a:pt x="3218" y="3989"/>
                </a:lnTo>
                <a:lnTo>
                  <a:pt x="3172" y="4008"/>
                </a:lnTo>
                <a:lnTo>
                  <a:pt x="3124" y="4026"/>
                </a:lnTo>
                <a:lnTo>
                  <a:pt x="3076" y="4043"/>
                </a:lnTo>
                <a:lnTo>
                  <a:pt x="3028" y="4059"/>
                </a:lnTo>
                <a:lnTo>
                  <a:pt x="2980" y="4073"/>
                </a:lnTo>
                <a:lnTo>
                  <a:pt x="2929" y="4087"/>
                </a:lnTo>
                <a:lnTo>
                  <a:pt x="2879" y="4099"/>
                </a:lnTo>
                <a:lnTo>
                  <a:pt x="2829" y="4109"/>
                </a:lnTo>
                <a:lnTo>
                  <a:pt x="2779" y="4120"/>
                </a:lnTo>
                <a:lnTo>
                  <a:pt x="2728" y="4128"/>
                </a:lnTo>
                <a:lnTo>
                  <a:pt x="2675" y="4135"/>
                </a:lnTo>
                <a:lnTo>
                  <a:pt x="2624" y="4140"/>
                </a:lnTo>
                <a:lnTo>
                  <a:pt x="2571" y="4145"/>
                </a:lnTo>
                <a:lnTo>
                  <a:pt x="2519" y="4149"/>
                </a:lnTo>
                <a:lnTo>
                  <a:pt x="2465" y="4151"/>
                </a:lnTo>
                <a:lnTo>
                  <a:pt x="2412" y="4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4763322" y="4111127"/>
            <a:ext cx="253142" cy="234578"/>
          </a:xfrm>
          <a:custGeom>
            <a:avLst/>
            <a:gdLst>
              <a:gd name="T0" fmla="*/ 243916880 w 4485"/>
              <a:gd name="T1" fmla="*/ 226430762 h 4152"/>
              <a:gd name="T2" fmla="*/ 416390525 w 4485"/>
              <a:gd name="T3" fmla="*/ 637005444 h 4152"/>
              <a:gd name="T4" fmla="*/ 455359562 w 4485"/>
              <a:gd name="T5" fmla="*/ 636282657 h 4152"/>
              <a:gd name="T6" fmla="*/ 487653241 w 4485"/>
              <a:gd name="T7" fmla="*/ 631764816 h 4152"/>
              <a:gd name="T8" fmla="*/ 518864659 w 4485"/>
              <a:gd name="T9" fmla="*/ 623271648 h 4152"/>
              <a:gd name="T10" fmla="*/ 548271742 w 4485"/>
              <a:gd name="T11" fmla="*/ 611344393 h 4152"/>
              <a:gd name="T12" fmla="*/ 575874492 w 4485"/>
              <a:gd name="T13" fmla="*/ 595803631 h 4152"/>
              <a:gd name="T14" fmla="*/ 601132201 w 4485"/>
              <a:gd name="T15" fmla="*/ 577370872 h 4152"/>
              <a:gd name="T16" fmla="*/ 624044445 w 4485"/>
              <a:gd name="T17" fmla="*/ 555866269 h 4152"/>
              <a:gd name="T18" fmla="*/ 644250612 w 4485"/>
              <a:gd name="T19" fmla="*/ 531831914 h 4152"/>
              <a:gd name="T20" fmla="*/ 661389666 w 4485"/>
              <a:gd name="T21" fmla="*/ 505448077 h 4152"/>
              <a:gd name="T22" fmla="*/ 675462030 w 4485"/>
              <a:gd name="T23" fmla="*/ 477076577 h 4152"/>
              <a:gd name="T24" fmla="*/ 686286763 w 4485"/>
              <a:gd name="T25" fmla="*/ 446716988 h 4152"/>
              <a:gd name="T26" fmla="*/ 692962120 w 4485"/>
              <a:gd name="T27" fmla="*/ 414731130 h 4152"/>
              <a:gd name="T28" fmla="*/ 695848716 w 4485"/>
              <a:gd name="T29" fmla="*/ 381480395 h 4152"/>
              <a:gd name="T30" fmla="*/ 695307161 w 4485"/>
              <a:gd name="T31" fmla="*/ 354554468 h 4152"/>
              <a:gd name="T32" fmla="*/ 690797174 w 4485"/>
              <a:gd name="T33" fmla="*/ 322026519 h 4152"/>
              <a:gd name="T34" fmla="*/ 682498000 w 4485"/>
              <a:gd name="T35" fmla="*/ 290763447 h 4152"/>
              <a:gd name="T36" fmla="*/ 670229970 w 4485"/>
              <a:gd name="T37" fmla="*/ 261307767 h 4152"/>
              <a:gd name="T38" fmla="*/ 654894826 w 4485"/>
              <a:gd name="T39" fmla="*/ 233659054 h 4152"/>
              <a:gd name="T40" fmla="*/ 636673512 w 4485"/>
              <a:gd name="T41" fmla="*/ 208359396 h 4152"/>
              <a:gd name="T42" fmla="*/ 615204565 w 4485"/>
              <a:gd name="T43" fmla="*/ 185409221 h 4152"/>
              <a:gd name="T44" fmla="*/ 591390154 w 4485"/>
              <a:gd name="T45" fmla="*/ 165169495 h 4152"/>
              <a:gd name="T46" fmla="*/ 565049759 w 4485"/>
              <a:gd name="T47" fmla="*/ 148002038 h 4152"/>
              <a:gd name="T48" fmla="*/ 536725361 w 4485"/>
              <a:gd name="T49" fmla="*/ 133726152 h 4152"/>
              <a:gd name="T50" fmla="*/ 506596629 w 4485"/>
              <a:gd name="T51" fmla="*/ 123244896 h 4152"/>
              <a:gd name="T52" fmla="*/ 474844080 w 4485"/>
              <a:gd name="T53" fmla="*/ 116377573 h 4152"/>
              <a:gd name="T54" fmla="*/ 441828753 w 4485"/>
              <a:gd name="T55" fmla="*/ 113305729 h 4152"/>
              <a:gd name="T56" fmla="*/ 435153395 w 4485"/>
              <a:gd name="T57" fmla="*/ 0 h 4152"/>
              <a:gd name="T58" fmla="*/ 482601699 w 4485"/>
              <a:gd name="T59" fmla="*/ 2891572 h 4152"/>
              <a:gd name="T60" fmla="*/ 528426187 w 4485"/>
              <a:gd name="T61" fmla="*/ 11746133 h 4152"/>
              <a:gd name="T62" fmla="*/ 572266247 w 4485"/>
              <a:gd name="T63" fmla="*/ 26203140 h 4152"/>
              <a:gd name="T64" fmla="*/ 613219712 w 4485"/>
              <a:gd name="T65" fmla="*/ 45358261 h 4152"/>
              <a:gd name="T66" fmla="*/ 651467100 w 4485"/>
              <a:gd name="T67" fmla="*/ 69212345 h 4152"/>
              <a:gd name="T68" fmla="*/ 686467281 w 4485"/>
              <a:gd name="T69" fmla="*/ 97403149 h 4152"/>
              <a:gd name="T70" fmla="*/ 717858793 w 4485"/>
              <a:gd name="T71" fmla="*/ 129569704 h 4152"/>
              <a:gd name="T72" fmla="*/ 745100930 w 4485"/>
              <a:gd name="T73" fmla="*/ 165350192 h 4152"/>
              <a:gd name="T74" fmla="*/ 768193692 w 4485"/>
              <a:gd name="T75" fmla="*/ 204203373 h 4152"/>
              <a:gd name="T76" fmla="*/ 786415431 w 4485"/>
              <a:gd name="T77" fmla="*/ 245947276 h 4152"/>
              <a:gd name="T78" fmla="*/ 799585204 w 4485"/>
              <a:gd name="T79" fmla="*/ 290221357 h 4152"/>
              <a:gd name="T80" fmla="*/ 807162729 w 4485"/>
              <a:gd name="T81" fmla="*/ 336483527 h 4152"/>
              <a:gd name="T82" fmla="*/ 809147157 w 4485"/>
              <a:gd name="T83" fmla="*/ 374613497 h 4152"/>
              <a:gd name="T84" fmla="*/ 806080043 w 4485"/>
              <a:gd name="T85" fmla="*/ 422501936 h 4152"/>
              <a:gd name="T86" fmla="*/ 797240164 w 4485"/>
              <a:gd name="T87" fmla="*/ 468582984 h 4152"/>
              <a:gd name="T88" fmla="*/ 783167799 w 4485"/>
              <a:gd name="T89" fmla="*/ 512495672 h 4152"/>
              <a:gd name="T90" fmla="*/ 763863799 w 4485"/>
              <a:gd name="T91" fmla="*/ 553697910 h 4152"/>
              <a:gd name="T92" fmla="*/ 740049388 w 4485"/>
              <a:gd name="T93" fmla="*/ 592008576 h 4152"/>
              <a:gd name="T94" fmla="*/ 711905084 w 4485"/>
              <a:gd name="T95" fmla="*/ 627246974 h 4152"/>
              <a:gd name="T96" fmla="*/ 679791923 w 4485"/>
              <a:gd name="T97" fmla="*/ 658690743 h 4152"/>
              <a:gd name="T98" fmla="*/ 644250612 w 4485"/>
              <a:gd name="T99" fmla="*/ 686158760 h 4152"/>
              <a:gd name="T100" fmla="*/ 605281575 w 4485"/>
              <a:gd name="T101" fmla="*/ 709289632 h 4152"/>
              <a:gd name="T102" fmla="*/ 563606462 w 4485"/>
              <a:gd name="T103" fmla="*/ 727541694 h 4152"/>
              <a:gd name="T104" fmla="*/ 519405789 w 4485"/>
              <a:gd name="T105" fmla="*/ 740733400 h 4152"/>
              <a:gd name="T106" fmla="*/ 473400783 w 4485"/>
              <a:gd name="T107" fmla="*/ 748142813 h 4152"/>
              <a:gd name="T108" fmla="*/ 435153395 w 4485"/>
              <a:gd name="T109" fmla="*/ 750311173 h 41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85" h="4152">
                <a:moveTo>
                  <a:pt x="1352" y="2899"/>
                </a:moveTo>
                <a:lnTo>
                  <a:pt x="0" y="2899"/>
                </a:lnTo>
                <a:lnTo>
                  <a:pt x="939" y="2073"/>
                </a:lnTo>
                <a:lnTo>
                  <a:pt x="0" y="1253"/>
                </a:lnTo>
                <a:lnTo>
                  <a:pt x="1352" y="1253"/>
                </a:lnTo>
                <a:lnTo>
                  <a:pt x="2292" y="2073"/>
                </a:lnTo>
                <a:lnTo>
                  <a:pt x="1352" y="2899"/>
                </a:lnTo>
                <a:close/>
                <a:moveTo>
                  <a:pt x="2412" y="4152"/>
                </a:moveTo>
                <a:lnTo>
                  <a:pt x="2308" y="4152"/>
                </a:lnTo>
                <a:lnTo>
                  <a:pt x="2308" y="3525"/>
                </a:lnTo>
                <a:lnTo>
                  <a:pt x="2412" y="3525"/>
                </a:lnTo>
                <a:lnTo>
                  <a:pt x="2449" y="3525"/>
                </a:lnTo>
                <a:lnTo>
                  <a:pt x="2486" y="3524"/>
                </a:lnTo>
                <a:lnTo>
                  <a:pt x="2524" y="3521"/>
                </a:lnTo>
                <a:lnTo>
                  <a:pt x="2560" y="3518"/>
                </a:lnTo>
                <a:lnTo>
                  <a:pt x="2596" y="3513"/>
                </a:lnTo>
                <a:lnTo>
                  <a:pt x="2632" y="3509"/>
                </a:lnTo>
                <a:lnTo>
                  <a:pt x="2668" y="3503"/>
                </a:lnTo>
                <a:lnTo>
                  <a:pt x="2703" y="3496"/>
                </a:lnTo>
                <a:lnTo>
                  <a:pt x="2738" y="3488"/>
                </a:lnTo>
                <a:lnTo>
                  <a:pt x="2773" y="3479"/>
                </a:lnTo>
                <a:lnTo>
                  <a:pt x="2808" y="3470"/>
                </a:lnTo>
                <a:lnTo>
                  <a:pt x="2842" y="3460"/>
                </a:lnTo>
                <a:lnTo>
                  <a:pt x="2876" y="3449"/>
                </a:lnTo>
                <a:lnTo>
                  <a:pt x="2910" y="3437"/>
                </a:lnTo>
                <a:lnTo>
                  <a:pt x="2942" y="3425"/>
                </a:lnTo>
                <a:lnTo>
                  <a:pt x="2975" y="3412"/>
                </a:lnTo>
                <a:lnTo>
                  <a:pt x="3007" y="3398"/>
                </a:lnTo>
                <a:lnTo>
                  <a:pt x="3039" y="3383"/>
                </a:lnTo>
                <a:lnTo>
                  <a:pt x="3070" y="3366"/>
                </a:lnTo>
                <a:lnTo>
                  <a:pt x="3102" y="3350"/>
                </a:lnTo>
                <a:lnTo>
                  <a:pt x="3132" y="3334"/>
                </a:lnTo>
                <a:lnTo>
                  <a:pt x="3163" y="3315"/>
                </a:lnTo>
                <a:lnTo>
                  <a:pt x="3192" y="3297"/>
                </a:lnTo>
                <a:lnTo>
                  <a:pt x="3221" y="3278"/>
                </a:lnTo>
                <a:lnTo>
                  <a:pt x="3249" y="3258"/>
                </a:lnTo>
                <a:lnTo>
                  <a:pt x="3278" y="3237"/>
                </a:lnTo>
                <a:lnTo>
                  <a:pt x="3305" y="3216"/>
                </a:lnTo>
                <a:lnTo>
                  <a:pt x="3332" y="3195"/>
                </a:lnTo>
                <a:lnTo>
                  <a:pt x="3358" y="3172"/>
                </a:lnTo>
                <a:lnTo>
                  <a:pt x="3384" y="3148"/>
                </a:lnTo>
                <a:lnTo>
                  <a:pt x="3410" y="3125"/>
                </a:lnTo>
                <a:lnTo>
                  <a:pt x="3434" y="3100"/>
                </a:lnTo>
                <a:lnTo>
                  <a:pt x="3459" y="3076"/>
                </a:lnTo>
                <a:lnTo>
                  <a:pt x="3483" y="3050"/>
                </a:lnTo>
                <a:lnTo>
                  <a:pt x="3505" y="3025"/>
                </a:lnTo>
                <a:lnTo>
                  <a:pt x="3529" y="2998"/>
                </a:lnTo>
                <a:lnTo>
                  <a:pt x="3550" y="2971"/>
                </a:lnTo>
                <a:lnTo>
                  <a:pt x="3571" y="2943"/>
                </a:lnTo>
                <a:lnTo>
                  <a:pt x="3592" y="2915"/>
                </a:lnTo>
                <a:lnTo>
                  <a:pt x="3611" y="2886"/>
                </a:lnTo>
                <a:lnTo>
                  <a:pt x="3630" y="2857"/>
                </a:lnTo>
                <a:lnTo>
                  <a:pt x="3649" y="2828"/>
                </a:lnTo>
                <a:lnTo>
                  <a:pt x="3666" y="2797"/>
                </a:lnTo>
                <a:lnTo>
                  <a:pt x="3684" y="2767"/>
                </a:lnTo>
                <a:lnTo>
                  <a:pt x="3700" y="2735"/>
                </a:lnTo>
                <a:lnTo>
                  <a:pt x="3715" y="2704"/>
                </a:lnTo>
                <a:lnTo>
                  <a:pt x="3730" y="2671"/>
                </a:lnTo>
                <a:lnTo>
                  <a:pt x="3744" y="2640"/>
                </a:lnTo>
                <a:lnTo>
                  <a:pt x="3758" y="2607"/>
                </a:lnTo>
                <a:lnTo>
                  <a:pt x="3771" y="2573"/>
                </a:lnTo>
                <a:lnTo>
                  <a:pt x="3783" y="2540"/>
                </a:lnTo>
                <a:lnTo>
                  <a:pt x="3793" y="2506"/>
                </a:lnTo>
                <a:lnTo>
                  <a:pt x="3804" y="2472"/>
                </a:lnTo>
                <a:lnTo>
                  <a:pt x="3813" y="2437"/>
                </a:lnTo>
                <a:lnTo>
                  <a:pt x="3821" y="2402"/>
                </a:lnTo>
                <a:lnTo>
                  <a:pt x="3829" y="2367"/>
                </a:lnTo>
                <a:lnTo>
                  <a:pt x="3835" y="2331"/>
                </a:lnTo>
                <a:lnTo>
                  <a:pt x="3841" y="2295"/>
                </a:lnTo>
                <a:lnTo>
                  <a:pt x="3847" y="2259"/>
                </a:lnTo>
                <a:lnTo>
                  <a:pt x="3850" y="2222"/>
                </a:lnTo>
                <a:lnTo>
                  <a:pt x="3854" y="2185"/>
                </a:lnTo>
                <a:lnTo>
                  <a:pt x="3856" y="2148"/>
                </a:lnTo>
                <a:lnTo>
                  <a:pt x="3857" y="2111"/>
                </a:lnTo>
                <a:lnTo>
                  <a:pt x="3858" y="2073"/>
                </a:lnTo>
                <a:lnTo>
                  <a:pt x="3857" y="2036"/>
                </a:lnTo>
                <a:lnTo>
                  <a:pt x="3856" y="1999"/>
                </a:lnTo>
                <a:lnTo>
                  <a:pt x="3854" y="1962"/>
                </a:lnTo>
                <a:lnTo>
                  <a:pt x="3850" y="1925"/>
                </a:lnTo>
                <a:lnTo>
                  <a:pt x="3847" y="1889"/>
                </a:lnTo>
                <a:lnTo>
                  <a:pt x="3841" y="1853"/>
                </a:lnTo>
                <a:lnTo>
                  <a:pt x="3835" y="1817"/>
                </a:lnTo>
                <a:lnTo>
                  <a:pt x="3829" y="1782"/>
                </a:lnTo>
                <a:lnTo>
                  <a:pt x="3821" y="1747"/>
                </a:lnTo>
                <a:lnTo>
                  <a:pt x="3813" y="1712"/>
                </a:lnTo>
                <a:lnTo>
                  <a:pt x="3804" y="1677"/>
                </a:lnTo>
                <a:lnTo>
                  <a:pt x="3793" y="1643"/>
                </a:lnTo>
                <a:lnTo>
                  <a:pt x="3783" y="1609"/>
                </a:lnTo>
                <a:lnTo>
                  <a:pt x="3771" y="1576"/>
                </a:lnTo>
                <a:lnTo>
                  <a:pt x="3758" y="1543"/>
                </a:lnTo>
                <a:lnTo>
                  <a:pt x="3744" y="1510"/>
                </a:lnTo>
                <a:lnTo>
                  <a:pt x="3730" y="1479"/>
                </a:lnTo>
                <a:lnTo>
                  <a:pt x="3715" y="1446"/>
                </a:lnTo>
                <a:lnTo>
                  <a:pt x="3700" y="1414"/>
                </a:lnTo>
                <a:lnTo>
                  <a:pt x="3684" y="1384"/>
                </a:lnTo>
                <a:lnTo>
                  <a:pt x="3666" y="1354"/>
                </a:lnTo>
                <a:lnTo>
                  <a:pt x="3649" y="1323"/>
                </a:lnTo>
                <a:lnTo>
                  <a:pt x="3630" y="1293"/>
                </a:lnTo>
                <a:lnTo>
                  <a:pt x="3611" y="1264"/>
                </a:lnTo>
                <a:lnTo>
                  <a:pt x="3592" y="1236"/>
                </a:lnTo>
                <a:lnTo>
                  <a:pt x="3571" y="1208"/>
                </a:lnTo>
                <a:lnTo>
                  <a:pt x="3550" y="1180"/>
                </a:lnTo>
                <a:lnTo>
                  <a:pt x="3529" y="1153"/>
                </a:lnTo>
                <a:lnTo>
                  <a:pt x="3505" y="1126"/>
                </a:lnTo>
                <a:lnTo>
                  <a:pt x="3483" y="1101"/>
                </a:lnTo>
                <a:lnTo>
                  <a:pt x="3459" y="1075"/>
                </a:lnTo>
                <a:lnTo>
                  <a:pt x="3434" y="1051"/>
                </a:lnTo>
                <a:lnTo>
                  <a:pt x="3410" y="1026"/>
                </a:lnTo>
                <a:lnTo>
                  <a:pt x="3384" y="1003"/>
                </a:lnTo>
                <a:lnTo>
                  <a:pt x="3358" y="979"/>
                </a:lnTo>
                <a:lnTo>
                  <a:pt x="3332" y="957"/>
                </a:lnTo>
                <a:lnTo>
                  <a:pt x="3305" y="935"/>
                </a:lnTo>
                <a:lnTo>
                  <a:pt x="3278" y="914"/>
                </a:lnTo>
                <a:lnTo>
                  <a:pt x="3249" y="893"/>
                </a:lnTo>
                <a:lnTo>
                  <a:pt x="3221" y="873"/>
                </a:lnTo>
                <a:lnTo>
                  <a:pt x="3192" y="855"/>
                </a:lnTo>
                <a:lnTo>
                  <a:pt x="3163" y="836"/>
                </a:lnTo>
                <a:lnTo>
                  <a:pt x="3132" y="819"/>
                </a:lnTo>
                <a:lnTo>
                  <a:pt x="3102" y="801"/>
                </a:lnTo>
                <a:lnTo>
                  <a:pt x="3070" y="785"/>
                </a:lnTo>
                <a:lnTo>
                  <a:pt x="3039" y="770"/>
                </a:lnTo>
                <a:lnTo>
                  <a:pt x="3007" y="754"/>
                </a:lnTo>
                <a:lnTo>
                  <a:pt x="2975" y="740"/>
                </a:lnTo>
                <a:lnTo>
                  <a:pt x="2942" y="728"/>
                </a:lnTo>
                <a:lnTo>
                  <a:pt x="2910" y="715"/>
                </a:lnTo>
                <a:lnTo>
                  <a:pt x="2876" y="703"/>
                </a:lnTo>
                <a:lnTo>
                  <a:pt x="2842" y="691"/>
                </a:lnTo>
                <a:lnTo>
                  <a:pt x="2808" y="682"/>
                </a:lnTo>
                <a:lnTo>
                  <a:pt x="2773" y="673"/>
                </a:lnTo>
                <a:lnTo>
                  <a:pt x="2738" y="664"/>
                </a:lnTo>
                <a:lnTo>
                  <a:pt x="2703" y="657"/>
                </a:lnTo>
                <a:lnTo>
                  <a:pt x="2668" y="650"/>
                </a:lnTo>
                <a:lnTo>
                  <a:pt x="2632" y="644"/>
                </a:lnTo>
                <a:lnTo>
                  <a:pt x="2596" y="639"/>
                </a:lnTo>
                <a:lnTo>
                  <a:pt x="2560" y="634"/>
                </a:lnTo>
                <a:lnTo>
                  <a:pt x="2524" y="631"/>
                </a:lnTo>
                <a:lnTo>
                  <a:pt x="2486" y="629"/>
                </a:lnTo>
                <a:lnTo>
                  <a:pt x="2449" y="627"/>
                </a:lnTo>
                <a:lnTo>
                  <a:pt x="2412" y="627"/>
                </a:lnTo>
                <a:lnTo>
                  <a:pt x="2308" y="627"/>
                </a:lnTo>
                <a:lnTo>
                  <a:pt x="2308" y="0"/>
                </a:lnTo>
                <a:lnTo>
                  <a:pt x="2412" y="0"/>
                </a:lnTo>
                <a:lnTo>
                  <a:pt x="2465" y="1"/>
                </a:lnTo>
                <a:lnTo>
                  <a:pt x="2519" y="2"/>
                </a:lnTo>
                <a:lnTo>
                  <a:pt x="2571" y="6"/>
                </a:lnTo>
                <a:lnTo>
                  <a:pt x="2624" y="11"/>
                </a:lnTo>
                <a:lnTo>
                  <a:pt x="2675" y="16"/>
                </a:lnTo>
                <a:lnTo>
                  <a:pt x="2728" y="25"/>
                </a:lnTo>
                <a:lnTo>
                  <a:pt x="2779" y="33"/>
                </a:lnTo>
                <a:lnTo>
                  <a:pt x="2829" y="42"/>
                </a:lnTo>
                <a:lnTo>
                  <a:pt x="2879" y="54"/>
                </a:lnTo>
                <a:lnTo>
                  <a:pt x="2929" y="65"/>
                </a:lnTo>
                <a:lnTo>
                  <a:pt x="2980" y="79"/>
                </a:lnTo>
                <a:lnTo>
                  <a:pt x="3028" y="93"/>
                </a:lnTo>
                <a:lnTo>
                  <a:pt x="3076" y="110"/>
                </a:lnTo>
                <a:lnTo>
                  <a:pt x="3124" y="126"/>
                </a:lnTo>
                <a:lnTo>
                  <a:pt x="3172" y="145"/>
                </a:lnTo>
                <a:lnTo>
                  <a:pt x="3218" y="163"/>
                </a:lnTo>
                <a:lnTo>
                  <a:pt x="3264" y="183"/>
                </a:lnTo>
                <a:lnTo>
                  <a:pt x="3311" y="205"/>
                </a:lnTo>
                <a:lnTo>
                  <a:pt x="3355" y="227"/>
                </a:lnTo>
                <a:lnTo>
                  <a:pt x="3399" y="251"/>
                </a:lnTo>
                <a:lnTo>
                  <a:pt x="3443" y="275"/>
                </a:lnTo>
                <a:lnTo>
                  <a:pt x="3487" y="301"/>
                </a:lnTo>
                <a:lnTo>
                  <a:pt x="3529" y="327"/>
                </a:lnTo>
                <a:lnTo>
                  <a:pt x="3571" y="355"/>
                </a:lnTo>
                <a:lnTo>
                  <a:pt x="3611" y="383"/>
                </a:lnTo>
                <a:lnTo>
                  <a:pt x="3652" y="413"/>
                </a:lnTo>
                <a:lnTo>
                  <a:pt x="3692" y="443"/>
                </a:lnTo>
                <a:lnTo>
                  <a:pt x="3730" y="473"/>
                </a:lnTo>
                <a:lnTo>
                  <a:pt x="3768" y="506"/>
                </a:lnTo>
                <a:lnTo>
                  <a:pt x="3805" y="539"/>
                </a:lnTo>
                <a:lnTo>
                  <a:pt x="3842" y="573"/>
                </a:lnTo>
                <a:lnTo>
                  <a:pt x="3877" y="608"/>
                </a:lnTo>
                <a:lnTo>
                  <a:pt x="3912" y="644"/>
                </a:lnTo>
                <a:lnTo>
                  <a:pt x="3946" y="680"/>
                </a:lnTo>
                <a:lnTo>
                  <a:pt x="3979" y="717"/>
                </a:lnTo>
                <a:lnTo>
                  <a:pt x="4011" y="756"/>
                </a:lnTo>
                <a:lnTo>
                  <a:pt x="4043" y="794"/>
                </a:lnTo>
                <a:lnTo>
                  <a:pt x="4073" y="834"/>
                </a:lnTo>
                <a:lnTo>
                  <a:pt x="4102" y="873"/>
                </a:lnTo>
                <a:lnTo>
                  <a:pt x="4130" y="915"/>
                </a:lnTo>
                <a:lnTo>
                  <a:pt x="4158" y="956"/>
                </a:lnTo>
                <a:lnTo>
                  <a:pt x="4185" y="999"/>
                </a:lnTo>
                <a:lnTo>
                  <a:pt x="4209" y="1042"/>
                </a:lnTo>
                <a:lnTo>
                  <a:pt x="4234" y="1086"/>
                </a:lnTo>
                <a:lnTo>
                  <a:pt x="4258" y="1130"/>
                </a:lnTo>
                <a:lnTo>
                  <a:pt x="4281" y="1175"/>
                </a:lnTo>
                <a:lnTo>
                  <a:pt x="4301" y="1221"/>
                </a:lnTo>
                <a:lnTo>
                  <a:pt x="4321" y="1267"/>
                </a:lnTo>
                <a:lnTo>
                  <a:pt x="4341" y="1314"/>
                </a:lnTo>
                <a:lnTo>
                  <a:pt x="4359" y="1361"/>
                </a:lnTo>
                <a:lnTo>
                  <a:pt x="4376" y="1409"/>
                </a:lnTo>
                <a:lnTo>
                  <a:pt x="4391" y="1458"/>
                </a:lnTo>
                <a:lnTo>
                  <a:pt x="4406" y="1507"/>
                </a:lnTo>
                <a:lnTo>
                  <a:pt x="4419" y="1555"/>
                </a:lnTo>
                <a:lnTo>
                  <a:pt x="4432" y="1606"/>
                </a:lnTo>
                <a:lnTo>
                  <a:pt x="4443" y="1656"/>
                </a:lnTo>
                <a:lnTo>
                  <a:pt x="4452" y="1707"/>
                </a:lnTo>
                <a:lnTo>
                  <a:pt x="4461" y="1758"/>
                </a:lnTo>
                <a:lnTo>
                  <a:pt x="4468" y="1810"/>
                </a:lnTo>
                <a:lnTo>
                  <a:pt x="4474" y="1862"/>
                </a:lnTo>
                <a:lnTo>
                  <a:pt x="4479" y="1913"/>
                </a:lnTo>
                <a:lnTo>
                  <a:pt x="4482" y="1967"/>
                </a:lnTo>
                <a:lnTo>
                  <a:pt x="4485" y="2020"/>
                </a:lnTo>
                <a:lnTo>
                  <a:pt x="4485" y="2073"/>
                </a:lnTo>
                <a:lnTo>
                  <a:pt x="4485" y="2127"/>
                </a:lnTo>
                <a:lnTo>
                  <a:pt x="4482" y="2180"/>
                </a:lnTo>
                <a:lnTo>
                  <a:pt x="4479" y="2233"/>
                </a:lnTo>
                <a:lnTo>
                  <a:pt x="4474" y="2287"/>
                </a:lnTo>
                <a:lnTo>
                  <a:pt x="4468" y="2338"/>
                </a:lnTo>
                <a:lnTo>
                  <a:pt x="4461" y="2390"/>
                </a:lnTo>
                <a:lnTo>
                  <a:pt x="4452" y="2442"/>
                </a:lnTo>
                <a:lnTo>
                  <a:pt x="4443" y="2493"/>
                </a:lnTo>
                <a:lnTo>
                  <a:pt x="4432" y="2543"/>
                </a:lnTo>
                <a:lnTo>
                  <a:pt x="4419" y="2593"/>
                </a:lnTo>
                <a:lnTo>
                  <a:pt x="4406" y="2642"/>
                </a:lnTo>
                <a:lnTo>
                  <a:pt x="4391" y="2691"/>
                </a:lnTo>
                <a:lnTo>
                  <a:pt x="4376" y="2740"/>
                </a:lnTo>
                <a:lnTo>
                  <a:pt x="4359" y="2788"/>
                </a:lnTo>
                <a:lnTo>
                  <a:pt x="4341" y="2836"/>
                </a:lnTo>
                <a:lnTo>
                  <a:pt x="4321" y="2882"/>
                </a:lnTo>
                <a:lnTo>
                  <a:pt x="4301" y="2929"/>
                </a:lnTo>
                <a:lnTo>
                  <a:pt x="4281" y="2975"/>
                </a:lnTo>
                <a:lnTo>
                  <a:pt x="4258" y="3020"/>
                </a:lnTo>
                <a:lnTo>
                  <a:pt x="4234" y="3064"/>
                </a:lnTo>
                <a:lnTo>
                  <a:pt x="4209" y="3109"/>
                </a:lnTo>
                <a:lnTo>
                  <a:pt x="4185" y="3152"/>
                </a:lnTo>
                <a:lnTo>
                  <a:pt x="4158" y="3194"/>
                </a:lnTo>
                <a:lnTo>
                  <a:pt x="4130" y="3236"/>
                </a:lnTo>
                <a:lnTo>
                  <a:pt x="4102" y="3276"/>
                </a:lnTo>
                <a:lnTo>
                  <a:pt x="4073" y="3317"/>
                </a:lnTo>
                <a:lnTo>
                  <a:pt x="4043" y="3357"/>
                </a:lnTo>
                <a:lnTo>
                  <a:pt x="4011" y="3395"/>
                </a:lnTo>
                <a:lnTo>
                  <a:pt x="3979" y="3434"/>
                </a:lnTo>
                <a:lnTo>
                  <a:pt x="3946" y="3471"/>
                </a:lnTo>
                <a:lnTo>
                  <a:pt x="3912" y="3507"/>
                </a:lnTo>
                <a:lnTo>
                  <a:pt x="3877" y="3544"/>
                </a:lnTo>
                <a:lnTo>
                  <a:pt x="3842" y="3578"/>
                </a:lnTo>
                <a:lnTo>
                  <a:pt x="3805" y="3612"/>
                </a:lnTo>
                <a:lnTo>
                  <a:pt x="3768" y="3645"/>
                </a:lnTo>
                <a:lnTo>
                  <a:pt x="3730" y="3678"/>
                </a:lnTo>
                <a:lnTo>
                  <a:pt x="3692" y="3709"/>
                </a:lnTo>
                <a:lnTo>
                  <a:pt x="3652" y="3739"/>
                </a:lnTo>
                <a:lnTo>
                  <a:pt x="3611" y="3769"/>
                </a:lnTo>
                <a:lnTo>
                  <a:pt x="3571" y="3797"/>
                </a:lnTo>
                <a:lnTo>
                  <a:pt x="3529" y="3825"/>
                </a:lnTo>
                <a:lnTo>
                  <a:pt x="3487" y="3851"/>
                </a:lnTo>
                <a:lnTo>
                  <a:pt x="3443" y="3877"/>
                </a:lnTo>
                <a:lnTo>
                  <a:pt x="3399" y="3901"/>
                </a:lnTo>
                <a:lnTo>
                  <a:pt x="3355" y="3925"/>
                </a:lnTo>
                <a:lnTo>
                  <a:pt x="3311" y="3947"/>
                </a:lnTo>
                <a:lnTo>
                  <a:pt x="3264" y="3968"/>
                </a:lnTo>
                <a:lnTo>
                  <a:pt x="3218" y="3989"/>
                </a:lnTo>
                <a:lnTo>
                  <a:pt x="3172" y="4008"/>
                </a:lnTo>
                <a:lnTo>
                  <a:pt x="3124" y="4026"/>
                </a:lnTo>
                <a:lnTo>
                  <a:pt x="3076" y="4043"/>
                </a:lnTo>
                <a:lnTo>
                  <a:pt x="3028" y="4059"/>
                </a:lnTo>
                <a:lnTo>
                  <a:pt x="2980" y="4073"/>
                </a:lnTo>
                <a:lnTo>
                  <a:pt x="2929" y="4087"/>
                </a:lnTo>
                <a:lnTo>
                  <a:pt x="2879" y="4099"/>
                </a:lnTo>
                <a:lnTo>
                  <a:pt x="2829" y="4109"/>
                </a:lnTo>
                <a:lnTo>
                  <a:pt x="2779" y="4120"/>
                </a:lnTo>
                <a:lnTo>
                  <a:pt x="2728" y="4128"/>
                </a:lnTo>
                <a:lnTo>
                  <a:pt x="2675" y="4135"/>
                </a:lnTo>
                <a:lnTo>
                  <a:pt x="2624" y="4140"/>
                </a:lnTo>
                <a:lnTo>
                  <a:pt x="2571" y="4145"/>
                </a:lnTo>
                <a:lnTo>
                  <a:pt x="2519" y="4149"/>
                </a:lnTo>
                <a:lnTo>
                  <a:pt x="2465" y="4151"/>
                </a:lnTo>
                <a:lnTo>
                  <a:pt x="2412" y="4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4763322" y="3340862"/>
            <a:ext cx="253142" cy="234578"/>
          </a:xfrm>
          <a:custGeom>
            <a:avLst/>
            <a:gdLst>
              <a:gd name="T0" fmla="*/ 243916880 w 4485"/>
              <a:gd name="T1" fmla="*/ 226430762 h 4152"/>
              <a:gd name="T2" fmla="*/ 416390525 w 4485"/>
              <a:gd name="T3" fmla="*/ 637005444 h 4152"/>
              <a:gd name="T4" fmla="*/ 455359562 w 4485"/>
              <a:gd name="T5" fmla="*/ 636282657 h 4152"/>
              <a:gd name="T6" fmla="*/ 487653241 w 4485"/>
              <a:gd name="T7" fmla="*/ 631764816 h 4152"/>
              <a:gd name="T8" fmla="*/ 518864659 w 4485"/>
              <a:gd name="T9" fmla="*/ 623271648 h 4152"/>
              <a:gd name="T10" fmla="*/ 548271742 w 4485"/>
              <a:gd name="T11" fmla="*/ 611344393 h 4152"/>
              <a:gd name="T12" fmla="*/ 575874492 w 4485"/>
              <a:gd name="T13" fmla="*/ 595803631 h 4152"/>
              <a:gd name="T14" fmla="*/ 601132201 w 4485"/>
              <a:gd name="T15" fmla="*/ 577370872 h 4152"/>
              <a:gd name="T16" fmla="*/ 624044445 w 4485"/>
              <a:gd name="T17" fmla="*/ 555866269 h 4152"/>
              <a:gd name="T18" fmla="*/ 644250612 w 4485"/>
              <a:gd name="T19" fmla="*/ 531831914 h 4152"/>
              <a:gd name="T20" fmla="*/ 661389666 w 4485"/>
              <a:gd name="T21" fmla="*/ 505448077 h 4152"/>
              <a:gd name="T22" fmla="*/ 675462030 w 4485"/>
              <a:gd name="T23" fmla="*/ 477076577 h 4152"/>
              <a:gd name="T24" fmla="*/ 686286763 w 4485"/>
              <a:gd name="T25" fmla="*/ 446716988 h 4152"/>
              <a:gd name="T26" fmla="*/ 692962120 w 4485"/>
              <a:gd name="T27" fmla="*/ 414731130 h 4152"/>
              <a:gd name="T28" fmla="*/ 695848716 w 4485"/>
              <a:gd name="T29" fmla="*/ 381480395 h 4152"/>
              <a:gd name="T30" fmla="*/ 695307161 w 4485"/>
              <a:gd name="T31" fmla="*/ 354554468 h 4152"/>
              <a:gd name="T32" fmla="*/ 690797174 w 4485"/>
              <a:gd name="T33" fmla="*/ 322026519 h 4152"/>
              <a:gd name="T34" fmla="*/ 682498000 w 4485"/>
              <a:gd name="T35" fmla="*/ 290763447 h 4152"/>
              <a:gd name="T36" fmla="*/ 670229970 w 4485"/>
              <a:gd name="T37" fmla="*/ 261307767 h 4152"/>
              <a:gd name="T38" fmla="*/ 654894826 w 4485"/>
              <a:gd name="T39" fmla="*/ 233659054 h 4152"/>
              <a:gd name="T40" fmla="*/ 636673512 w 4485"/>
              <a:gd name="T41" fmla="*/ 208359396 h 4152"/>
              <a:gd name="T42" fmla="*/ 615204565 w 4485"/>
              <a:gd name="T43" fmla="*/ 185409221 h 4152"/>
              <a:gd name="T44" fmla="*/ 591390154 w 4485"/>
              <a:gd name="T45" fmla="*/ 165169495 h 4152"/>
              <a:gd name="T46" fmla="*/ 565049759 w 4485"/>
              <a:gd name="T47" fmla="*/ 148002038 h 4152"/>
              <a:gd name="T48" fmla="*/ 536725361 w 4485"/>
              <a:gd name="T49" fmla="*/ 133726152 h 4152"/>
              <a:gd name="T50" fmla="*/ 506596629 w 4485"/>
              <a:gd name="T51" fmla="*/ 123244896 h 4152"/>
              <a:gd name="T52" fmla="*/ 474844080 w 4485"/>
              <a:gd name="T53" fmla="*/ 116377573 h 4152"/>
              <a:gd name="T54" fmla="*/ 441828753 w 4485"/>
              <a:gd name="T55" fmla="*/ 113305729 h 4152"/>
              <a:gd name="T56" fmla="*/ 435153395 w 4485"/>
              <a:gd name="T57" fmla="*/ 0 h 4152"/>
              <a:gd name="T58" fmla="*/ 482601699 w 4485"/>
              <a:gd name="T59" fmla="*/ 2891572 h 4152"/>
              <a:gd name="T60" fmla="*/ 528426187 w 4485"/>
              <a:gd name="T61" fmla="*/ 11746133 h 4152"/>
              <a:gd name="T62" fmla="*/ 572266247 w 4485"/>
              <a:gd name="T63" fmla="*/ 26203140 h 4152"/>
              <a:gd name="T64" fmla="*/ 613219712 w 4485"/>
              <a:gd name="T65" fmla="*/ 45358261 h 4152"/>
              <a:gd name="T66" fmla="*/ 651467100 w 4485"/>
              <a:gd name="T67" fmla="*/ 69212345 h 4152"/>
              <a:gd name="T68" fmla="*/ 686467281 w 4485"/>
              <a:gd name="T69" fmla="*/ 97403149 h 4152"/>
              <a:gd name="T70" fmla="*/ 717858793 w 4485"/>
              <a:gd name="T71" fmla="*/ 129569704 h 4152"/>
              <a:gd name="T72" fmla="*/ 745100930 w 4485"/>
              <a:gd name="T73" fmla="*/ 165350192 h 4152"/>
              <a:gd name="T74" fmla="*/ 768193692 w 4485"/>
              <a:gd name="T75" fmla="*/ 204203373 h 4152"/>
              <a:gd name="T76" fmla="*/ 786415431 w 4485"/>
              <a:gd name="T77" fmla="*/ 245947276 h 4152"/>
              <a:gd name="T78" fmla="*/ 799585204 w 4485"/>
              <a:gd name="T79" fmla="*/ 290221357 h 4152"/>
              <a:gd name="T80" fmla="*/ 807162729 w 4485"/>
              <a:gd name="T81" fmla="*/ 336483527 h 4152"/>
              <a:gd name="T82" fmla="*/ 809147157 w 4485"/>
              <a:gd name="T83" fmla="*/ 374613497 h 4152"/>
              <a:gd name="T84" fmla="*/ 806080043 w 4485"/>
              <a:gd name="T85" fmla="*/ 422501936 h 4152"/>
              <a:gd name="T86" fmla="*/ 797240164 w 4485"/>
              <a:gd name="T87" fmla="*/ 468582984 h 4152"/>
              <a:gd name="T88" fmla="*/ 783167799 w 4485"/>
              <a:gd name="T89" fmla="*/ 512495672 h 4152"/>
              <a:gd name="T90" fmla="*/ 763863799 w 4485"/>
              <a:gd name="T91" fmla="*/ 553697910 h 4152"/>
              <a:gd name="T92" fmla="*/ 740049388 w 4485"/>
              <a:gd name="T93" fmla="*/ 592008576 h 4152"/>
              <a:gd name="T94" fmla="*/ 711905084 w 4485"/>
              <a:gd name="T95" fmla="*/ 627246974 h 4152"/>
              <a:gd name="T96" fmla="*/ 679791923 w 4485"/>
              <a:gd name="T97" fmla="*/ 658690743 h 4152"/>
              <a:gd name="T98" fmla="*/ 644250612 w 4485"/>
              <a:gd name="T99" fmla="*/ 686158760 h 4152"/>
              <a:gd name="T100" fmla="*/ 605281575 w 4485"/>
              <a:gd name="T101" fmla="*/ 709289632 h 4152"/>
              <a:gd name="T102" fmla="*/ 563606462 w 4485"/>
              <a:gd name="T103" fmla="*/ 727541694 h 4152"/>
              <a:gd name="T104" fmla="*/ 519405789 w 4485"/>
              <a:gd name="T105" fmla="*/ 740733400 h 4152"/>
              <a:gd name="T106" fmla="*/ 473400783 w 4485"/>
              <a:gd name="T107" fmla="*/ 748142813 h 4152"/>
              <a:gd name="T108" fmla="*/ 435153395 w 4485"/>
              <a:gd name="T109" fmla="*/ 750311173 h 41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85" h="4152">
                <a:moveTo>
                  <a:pt x="1352" y="2899"/>
                </a:moveTo>
                <a:lnTo>
                  <a:pt x="0" y="2899"/>
                </a:lnTo>
                <a:lnTo>
                  <a:pt x="939" y="2073"/>
                </a:lnTo>
                <a:lnTo>
                  <a:pt x="0" y="1253"/>
                </a:lnTo>
                <a:lnTo>
                  <a:pt x="1352" y="1253"/>
                </a:lnTo>
                <a:lnTo>
                  <a:pt x="2292" y="2073"/>
                </a:lnTo>
                <a:lnTo>
                  <a:pt x="1352" y="2899"/>
                </a:lnTo>
                <a:close/>
                <a:moveTo>
                  <a:pt x="2412" y="4152"/>
                </a:moveTo>
                <a:lnTo>
                  <a:pt x="2308" y="4152"/>
                </a:lnTo>
                <a:lnTo>
                  <a:pt x="2308" y="3525"/>
                </a:lnTo>
                <a:lnTo>
                  <a:pt x="2412" y="3525"/>
                </a:lnTo>
                <a:lnTo>
                  <a:pt x="2449" y="3525"/>
                </a:lnTo>
                <a:lnTo>
                  <a:pt x="2486" y="3524"/>
                </a:lnTo>
                <a:lnTo>
                  <a:pt x="2524" y="3521"/>
                </a:lnTo>
                <a:lnTo>
                  <a:pt x="2560" y="3518"/>
                </a:lnTo>
                <a:lnTo>
                  <a:pt x="2596" y="3513"/>
                </a:lnTo>
                <a:lnTo>
                  <a:pt x="2632" y="3509"/>
                </a:lnTo>
                <a:lnTo>
                  <a:pt x="2668" y="3503"/>
                </a:lnTo>
                <a:lnTo>
                  <a:pt x="2703" y="3496"/>
                </a:lnTo>
                <a:lnTo>
                  <a:pt x="2738" y="3488"/>
                </a:lnTo>
                <a:lnTo>
                  <a:pt x="2773" y="3479"/>
                </a:lnTo>
                <a:lnTo>
                  <a:pt x="2808" y="3470"/>
                </a:lnTo>
                <a:lnTo>
                  <a:pt x="2842" y="3460"/>
                </a:lnTo>
                <a:lnTo>
                  <a:pt x="2876" y="3449"/>
                </a:lnTo>
                <a:lnTo>
                  <a:pt x="2910" y="3437"/>
                </a:lnTo>
                <a:lnTo>
                  <a:pt x="2942" y="3425"/>
                </a:lnTo>
                <a:lnTo>
                  <a:pt x="2975" y="3412"/>
                </a:lnTo>
                <a:lnTo>
                  <a:pt x="3007" y="3398"/>
                </a:lnTo>
                <a:lnTo>
                  <a:pt x="3039" y="3383"/>
                </a:lnTo>
                <a:lnTo>
                  <a:pt x="3070" y="3366"/>
                </a:lnTo>
                <a:lnTo>
                  <a:pt x="3102" y="3350"/>
                </a:lnTo>
                <a:lnTo>
                  <a:pt x="3132" y="3334"/>
                </a:lnTo>
                <a:lnTo>
                  <a:pt x="3163" y="3315"/>
                </a:lnTo>
                <a:lnTo>
                  <a:pt x="3192" y="3297"/>
                </a:lnTo>
                <a:lnTo>
                  <a:pt x="3221" y="3278"/>
                </a:lnTo>
                <a:lnTo>
                  <a:pt x="3249" y="3258"/>
                </a:lnTo>
                <a:lnTo>
                  <a:pt x="3278" y="3237"/>
                </a:lnTo>
                <a:lnTo>
                  <a:pt x="3305" y="3216"/>
                </a:lnTo>
                <a:lnTo>
                  <a:pt x="3332" y="3195"/>
                </a:lnTo>
                <a:lnTo>
                  <a:pt x="3358" y="3172"/>
                </a:lnTo>
                <a:lnTo>
                  <a:pt x="3384" y="3148"/>
                </a:lnTo>
                <a:lnTo>
                  <a:pt x="3410" y="3125"/>
                </a:lnTo>
                <a:lnTo>
                  <a:pt x="3434" y="3100"/>
                </a:lnTo>
                <a:lnTo>
                  <a:pt x="3459" y="3076"/>
                </a:lnTo>
                <a:lnTo>
                  <a:pt x="3483" y="3050"/>
                </a:lnTo>
                <a:lnTo>
                  <a:pt x="3505" y="3025"/>
                </a:lnTo>
                <a:lnTo>
                  <a:pt x="3529" y="2998"/>
                </a:lnTo>
                <a:lnTo>
                  <a:pt x="3550" y="2971"/>
                </a:lnTo>
                <a:lnTo>
                  <a:pt x="3571" y="2943"/>
                </a:lnTo>
                <a:lnTo>
                  <a:pt x="3592" y="2915"/>
                </a:lnTo>
                <a:lnTo>
                  <a:pt x="3611" y="2886"/>
                </a:lnTo>
                <a:lnTo>
                  <a:pt x="3630" y="2857"/>
                </a:lnTo>
                <a:lnTo>
                  <a:pt x="3649" y="2828"/>
                </a:lnTo>
                <a:lnTo>
                  <a:pt x="3666" y="2797"/>
                </a:lnTo>
                <a:lnTo>
                  <a:pt x="3684" y="2767"/>
                </a:lnTo>
                <a:lnTo>
                  <a:pt x="3700" y="2735"/>
                </a:lnTo>
                <a:lnTo>
                  <a:pt x="3715" y="2704"/>
                </a:lnTo>
                <a:lnTo>
                  <a:pt x="3730" y="2671"/>
                </a:lnTo>
                <a:lnTo>
                  <a:pt x="3744" y="2640"/>
                </a:lnTo>
                <a:lnTo>
                  <a:pt x="3758" y="2607"/>
                </a:lnTo>
                <a:lnTo>
                  <a:pt x="3771" y="2573"/>
                </a:lnTo>
                <a:lnTo>
                  <a:pt x="3783" y="2540"/>
                </a:lnTo>
                <a:lnTo>
                  <a:pt x="3793" y="2506"/>
                </a:lnTo>
                <a:lnTo>
                  <a:pt x="3804" y="2472"/>
                </a:lnTo>
                <a:lnTo>
                  <a:pt x="3813" y="2437"/>
                </a:lnTo>
                <a:lnTo>
                  <a:pt x="3821" y="2402"/>
                </a:lnTo>
                <a:lnTo>
                  <a:pt x="3829" y="2367"/>
                </a:lnTo>
                <a:lnTo>
                  <a:pt x="3835" y="2331"/>
                </a:lnTo>
                <a:lnTo>
                  <a:pt x="3841" y="2295"/>
                </a:lnTo>
                <a:lnTo>
                  <a:pt x="3847" y="2259"/>
                </a:lnTo>
                <a:lnTo>
                  <a:pt x="3850" y="2222"/>
                </a:lnTo>
                <a:lnTo>
                  <a:pt x="3854" y="2185"/>
                </a:lnTo>
                <a:lnTo>
                  <a:pt x="3856" y="2148"/>
                </a:lnTo>
                <a:lnTo>
                  <a:pt x="3857" y="2111"/>
                </a:lnTo>
                <a:lnTo>
                  <a:pt x="3858" y="2073"/>
                </a:lnTo>
                <a:lnTo>
                  <a:pt x="3857" y="2036"/>
                </a:lnTo>
                <a:lnTo>
                  <a:pt x="3856" y="1999"/>
                </a:lnTo>
                <a:lnTo>
                  <a:pt x="3854" y="1962"/>
                </a:lnTo>
                <a:lnTo>
                  <a:pt x="3850" y="1925"/>
                </a:lnTo>
                <a:lnTo>
                  <a:pt x="3847" y="1889"/>
                </a:lnTo>
                <a:lnTo>
                  <a:pt x="3841" y="1853"/>
                </a:lnTo>
                <a:lnTo>
                  <a:pt x="3835" y="1817"/>
                </a:lnTo>
                <a:lnTo>
                  <a:pt x="3829" y="1782"/>
                </a:lnTo>
                <a:lnTo>
                  <a:pt x="3821" y="1747"/>
                </a:lnTo>
                <a:lnTo>
                  <a:pt x="3813" y="1712"/>
                </a:lnTo>
                <a:lnTo>
                  <a:pt x="3804" y="1677"/>
                </a:lnTo>
                <a:lnTo>
                  <a:pt x="3793" y="1643"/>
                </a:lnTo>
                <a:lnTo>
                  <a:pt x="3783" y="1609"/>
                </a:lnTo>
                <a:lnTo>
                  <a:pt x="3771" y="1576"/>
                </a:lnTo>
                <a:lnTo>
                  <a:pt x="3758" y="1543"/>
                </a:lnTo>
                <a:lnTo>
                  <a:pt x="3744" y="1510"/>
                </a:lnTo>
                <a:lnTo>
                  <a:pt x="3730" y="1479"/>
                </a:lnTo>
                <a:lnTo>
                  <a:pt x="3715" y="1446"/>
                </a:lnTo>
                <a:lnTo>
                  <a:pt x="3700" y="1414"/>
                </a:lnTo>
                <a:lnTo>
                  <a:pt x="3684" y="1384"/>
                </a:lnTo>
                <a:lnTo>
                  <a:pt x="3666" y="1354"/>
                </a:lnTo>
                <a:lnTo>
                  <a:pt x="3649" y="1323"/>
                </a:lnTo>
                <a:lnTo>
                  <a:pt x="3630" y="1293"/>
                </a:lnTo>
                <a:lnTo>
                  <a:pt x="3611" y="1264"/>
                </a:lnTo>
                <a:lnTo>
                  <a:pt x="3592" y="1236"/>
                </a:lnTo>
                <a:lnTo>
                  <a:pt x="3571" y="1208"/>
                </a:lnTo>
                <a:lnTo>
                  <a:pt x="3550" y="1180"/>
                </a:lnTo>
                <a:lnTo>
                  <a:pt x="3529" y="1153"/>
                </a:lnTo>
                <a:lnTo>
                  <a:pt x="3505" y="1126"/>
                </a:lnTo>
                <a:lnTo>
                  <a:pt x="3483" y="1101"/>
                </a:lnTo>
                <a:lnTo>
                  <a:pt x="3459" y="1075"/>
                </a:lnTo>
                <a:lnTo>
                  <a:pt x="3434" y="1051"/>
                </a:lnTo>
                <a:lnTo>
                  <a:pt x="3410" y="1026"/>
                </a:lnTo>
                <a:lnTo>
                  <a:pt x="3384" y="1003"/>
                </a:lnTo>
                <a:lnTo>
                  <a:pt x="3358" y="979"/>
                </a:lnTo>
                <a:lnTo>
                  <a:pt x="3332" y="957"/>
                </a:lnTo>
                <a:lnTo>
                  <a:pt x="3305" y="935"/>
                </a:lnTo>
                <a:lnTo>
                  <a:pt x="3278" y="914"/>
                </a:lnTo>
                <a:lnTo>
                  <a:pt x="3249" y="893"/>
                </a:lnTo>
                <a:lnTo>
                  <a:pt x="3221" y="873"/>
                </a:lnTo>
                <a:lnTo>
                  <a:pt x="3192" y="855"/>
                </a:lnTo>
                <a:lnTo>
                  <a:pt x="3163" y="836"/>
                </a:lnTo>
                <a:lnTo>
                  <a:pt x="3132" y="819"/>
                </a:lnTo>
                <a:lnTo>
                  <a:pt x="3102" y="801"/>
                </a:lnTo>
                <a:lnTo>
                  <a:pt x="3070" y="785"/>
                </a:lnTo>
                <a:lnTo>
                  <a:pt x="3039" y="770"/>
                </a:lnTo>
                <a:lnTo>
                  <a:pt x="3007" y="754"/>
                </a:lnTo>
                <a:lnTo>
                  <a:pt x="2975" y="740"/>
                </a:lnTo>
                <a:lnTo>
                  <a:pt x="2942" y="728"/>
                </a:lnTo>
                <a:lnTo>
                  <a:pt x="2910" y="715"/>
                </a:lnTo>
                <a:lnTo>
                  <a:pt x="2876" y="703"/>
                </a:lnTo>
                <a:lnTo>
                  <a:pt x="2842" y="691"/>
                </a:lnTo>
                <a:lnTo>
                  <a:pt x="2808" y="682"/>
                </a:lnTo>
                <a:lnTo>
                  <a:pt x="2773" y="673"/>
                </a:lnTo>
                <a:lnTo>
                  <a:pt x="2738" y="664"/>
                </a:lnTo>
                <a:lnTo>
                  <a:pt x="2703" y="657"/>
                </a:lnTo>
                <a:lnTo>
                  <a:pt x="2668" y="650"/>
                </a:lnTo>
                <a:lnTo>
                  <a:pt x="2632" y="644"/>
                </a:lnTo>
                <a:lnTo>
                  <a:pt x="2596" y="639"/>
                </a:lnTo>
                <a:lnTo>
                  <a:pt x="2560" y="634"/>
                </a:lnTo>
                <a:lnTo>
                  <a:pt x="2524" y="631"/>
                </a:lnTo>
                <a:lnTo>
                  <a:pt x="2486" y="629"/>
                </a:lnTo>
                <a:lnTo>
                  <a:pt x="2449" y="627"/>
                </a:lnTo>
                <a:lnTo>
                  <a:pt x="2412" y="627"/>
                </a:lnTo>
                <a:lnTo>
                  <a:pt x="2308" y="627"/>
                </a:lnTo>
                <a:lnTo>
                  <a:pt x="2308" y="0"/>
                </a:lnTo>
                <a:lnTo>
                  <a:pt x="2412" y="0"/>
                </a:lnTo>
                <a:lnTo>
                  <a:pt x="2465" y="1"/>
                </a:lnTo>
                <a:lnTo>
                  <a:pt x="2519" y="2"/>
                </a:lnTo>
                <a:lnTo>
                  <a:pt x="2571" y="6"/>
                </a:lnTo>
                <a:lnTo>
                  <a:pt x="2624" y="11"/>
                </a:lnTo>
                <a:lnTo>
                  <a:pt x="2675" y="16"/>
                </a:lnTo>
                <a:lnTo>
                  <a:pt x="2728" y="25"/>
                </a:lnTo>
                <a:lnTo>
                  <a:pt x="2779" y="33"/>
                </a:lnTo>
                <a:lnTo>
                  <a:pt x="2829" y="42"/>
                </a:lnTo>
                <a:lnTo>
                  <a:pt x="2879" y="54"/>
                </a:lnTo>
                <a:lnTo>
                  <a:pt x="2929" y="65"/>
                </a:lnTo>
                <a:lnTo>
                  <a:pt x="2980" y="79"/>
                </a:lnTo>
                <a:lnTo>
                  <a:pt x="3028" y="93"/>
                </a:lnTo>
                <a:lnTo>
                  <a:pt x="3076" y="110"/>
                </a:lnTo>
                <a:lnTo>
                  <a:pt x="3124" y="126"/>
                </a:lnTo>
                <a:lnTo>
                  <a:pt x="3172" y="145"/>
                </a:lnTo>
                <a:lnTo>
                  <a:pt x="3218" y="163"/>
                </a:lnTo>
                <a:lnTo>
                  <a:pt x="3264" y="183"/>
                </a:lnTo>
                <a:lnTo>
                  <a:pt x="3311" y="205"/>
                </a:lnTo>
                <a:lnTo>
                  <a:pt x="3355" y="227"/>
                </a:lnTo>
                <a:lnTo>
                  <a:pt x="3399" y="251"/>
                </a:lnTo>
                <a:lnTo>
                  <a:pt x="3443" y="275"/>
                </a:lnTo>
                <a:lnTo>
                  <a:pt x="3487" y="301"/>
                </a:lnTo>
                <a:lnTo>
                  <a:pt x="3529" y="327"/>
                </a:lnTo>
                <a:lnTo>
                  <a:pt x="3571" y="355"/>
                </a:lnTo>
                <a:lnTo>
                  <a:pt x="3611" y="383"/>
                </a:lnTo>
                <a:lnTo>
                  <a:pt x="3652" y="413"/>
                </a:lnTo>
                <a:lnTo>
                  <a:pt x="3692" y="443"/>
                </a:lnTo>
                <a:lnTo>
                  <a:pt x="3730" y="473"/>
                </a:lnTo>
                <a:lnTo>
                  <a:pt x="3768" y="506"/>
                </a:lnTo>
                <a:lnTo>
                  <a:pt x="3805" y="539"/>
                </a:lnTo>
                <a:lnTo>
                  <a:pt x="3842" y="573"/>
                </a:lnTo>
                <a:lnTo>
                  <a:pt x="3877" y="608"/>
                </a:lnTo>
                <a:lnTo>
                  <a:pt x="3912" y="644"/>
                </a:lnTo>
                <a:lnTo>
                  <a:pt x="3946" y="680"/>
                </a:lnTo>
                <a:lnTo>
                  <a:pt x="3979" y="717"/>
                </a:lnTo>
                <a:lnTo>
                  <a:pt x="4011" y="756"/>
                </a:lnTo>
                <a:lnTo>
                  <a:pt x="4043" y="794"/>
                </a:lnTo>
                <a:lnTo>
                  <a:pt x="4073" y="834"/>
                </a:lnTo>
                <a:lnTo>
                  <a:pt x="4102" y="873"/>
                </a:lnTo>
                <a:lnTo>
                  <a:pt x="4130" y="915"/>
                </a:lnTo>
                <a:lnTo>
                  <a:pt x="4158" y="956"/>
                </a:lnTo>
                <a:lnTo>
                  <a:pt x="4185" y="999"/>
                </a:lnTo>
                <a:lnTo>
                  <a:pt x="4209" y="1042"/>
                </a:lnTo>
                <a:lnTo>
                  <a:pt x="4234" y="1086"/>
                </a:lnTo>
                <a:lnTo>
                  <a:pt x="4258" y="1130"/>
                </a:lnTo>
                <a:lnTo>
                  <a:pt x="4281" y="1175"/>
                </a:lnTo>
                <a:lnTo>
                  <a:pt x="4301" y="1221"/>
                </a:lnTo>
                <a:lnTo>
                  <a:pt x="4321" y="1267"/>
                </a:lnTo>
                <a:lnTo>
                  <a:pt x="4341" y="1314"/>
                </a:lnTo>
                <a:lnTo>
                  <a:pt x="4359" y="1361"/>
                </a:lnTo>
                <a:lnTo>
                  <a:pt x="4376" y="1409"/>
                </a:lnTo>
                <a:lnTo>
                  <a:pt x="4391" y="1458"/>
                </a:lnTo>
                <a:lnTo>
                  <a:pt x="4406" y="1507"/>
                </a:lnTo>
                <a:lnTo>
                  <a:pt x="4419" y="1555"/>
                </a:lnTo>
                <a:lnTo>
                  <a:pt x="4432" y="1606"/>
                </a:lnTo>
                <a:lnTo>
                  <a:pt x="4443" y="1656"/>
                </a:lnTo>
                <a:lnTo>
                  <a:pt x="4452" y="1707"/>
                </a:lnTo>
                <a:lnTo>
                  <a:pt x="4461" y="1758"/>
                </a:lnTo>
                <a:lnTo>
                  <a:pt x="4468" y="1810"/>
                </a:lnTo>
                <a:lnTo>
                  <a:pt x="4474" y="1862"/>
                </a:lnTo>
                <a:lnTo>
                  <a:pt x="4479" y="1913"/>
                </a:lnTo>
                <a:lnTo>
                  <a:pt x="4482" y="1967"/>
                </a:lnTo>
                <a:lnTo>
                  <a:pt x="4485" y="2020"/>
                </a:lnTo>
                <a:lnTo>
                  <a:pt x="4485" y="2073"/>
                </a:lnTo>
                <a:lnTo>
                  <a:pt x="4485" y="2127"/>
                </a:lnTo>
                <a:lnTo>
                  <a:pt x="4482" y="2180"/>
                </a:lnTo>
                <a:lnTo>
                  <a:pt x="4479" y="2233"/>
                </a:lnTo>
                <a:lnTo>
                  <a:pt x="4474" y="2287"/>
                </a:lnTo>
                <a:lnTo>
                  <a:pt x="4468" y="2338"/>
                </a:lnTo>
                <a:lnTo>
                  <a:pt x="4461" y="2390"/>
                </a:lnTo>
                <a:lnTo>
                  <a:pt x="4452" y="2442"/>
                </a:lnTo>
                <a:lnTo>
                  <a:pt x="4443" y="2493"/>
                </a:lnTo>
                <a:lnTo>
                  <a:pt x="4432" y="2543"/>
                </a:lnTo>
                <a:lnTo>
                  <a:pt x="4419" y="2593"/>
                </a:lnTo>
                <a:lnTo>
                  <a:pt x="4406" y="2642"/>
                </a:lnTo>
                <a:lnTo>
                  <a:pt x="4391" y="2691"/>
                </a:lnTo>
                <a:lnTo>
                  <a:pt x="4376" y="2740"/>
                </a:lnTo>
                <a:lnTo>
                  <a:pt x="4359" y="2788"/>
                </a:lnTo>
                <a:lnTo>
                  <a:pt x="4341" y="2836"/>
                </a:lnTo>
                <a:lnTo>
                  <a:pt x="4321" y="2882"/>
                </a:lnTo>
                <a:lnTo>
                  <a:pt x="4301" y="2929"/>
                </a:lnTo>
                <a:lnTo>
                  <a:pt x="4281" y="2975"/>
                </a:lnTo>
                <a:lnTo>
                  <a:pt x="4258" y="3020"/>
                </a:lnTo>
                <a:lnTo>
                  <a:pt x="4234" y="3064"/>
                </a:lnTo>
                <a:lnTo>
                  <a:pt x="4209" y="3109"/>
                </a:lnTo>
                <a:lnTo>
                  <a:pt x="4185" y="3152"/>
                </a:lnTo>
                <a:lnTo>
                  <a:pt x="4158" y="3194"/>
                </a:lnTo>
                <a:lnTo>
                  <a:pt x="4130" y="3236"/>
                </a:lnTo>
                <a:lnTo>
                  <a:pt x="4102" y="3276"/>
                </a:lnTo>
                <a:lnTo>
                  <a:pt x="4073" y="3317"/>
                </a:lnTo>
                <a:lnTo>
                  <a:pt x="4043" y="3357"/>
                </a:lnTo>
                <a:lnTo>
                  <a:pt x="4011" y="3395"/>
                </a:lnTo>
                <a:lnTo>
                  <a:pt x="3979" y="3434"/>
                </a:lnTo>
                <a:lnTo>
                  <a:pt x="3946" y="3471"/>
                </a:lnTo>
                <a:lnTo>
                  <a:pt x="3912" y="3507"/>
                </a:lnTo>
                <a:lnTo>
                  <a:pt x="3877" y="3544"/>
                </a:lnTo>
                <a:lnTo>
                  <a:pt x="3842" y="3578"/>
                </a:lnTo>
                <a:lnTo>
                  <a:pt x="3805" y="3612"/>
                </a:lnTo>
                <a:lnTo>
                  <a:pt x="3768" y="3645"/>
                </a:lnTo>
                <a:lnTo>
                  <a:pt x="3730" y="3678"/>
                </a:lnTo>
                <a:lnTo>
                  <a:pt x="3692" y="3709"/>
                </a:lnTo>
                <a:lnTo>
                  <a:pt x="3652" y="3739"/>
                </a:lnTo>
                <a:lnTo>
                  <a:pt x="3611" y="3769"/>
                </a:lnTo>
                <a:lnTo>
                  <a:pt x="3571" y="3797"/>
                </a:lnTo>
                <a:lnTo>
                  <a:pt x="3529" y="3825"/>
                </a:lnTo>
                <a:lnTo>
                  <a:pt x="3487" y="3851"/>
                </a:lnTo>
                <a:lnTo>
                  <a:pt x="3443" y="3877"/>
                </a:lnTo>
                <a:lnTo>
                  <a:pt x="3399" y="3901"/>
                </a:lnTo>
                <a:lnTo>
                  <a:pt x="3355" y="3925"/>
                </a:lnTo>
                <a:lnTo>
                  <a:pt x="3311" y="3947"/>
                </a:lnTo>
                <a:lnTo>
                  <a:pt x="3264" y="3968"/>
                </a:lnTo>
                <a:lnTo>
                  <a:pt x="3218" y="3989"/>
                </a:lnTo>
                <a:lnTo>
                  <a:pt x="3172" y="4008"/>
                </a:lnTo>
                <a:lnTo>
                  <a:pt x="3124" y="4026"/>
                </a:lnTo>
                <a:lnTo>
                  <a:pt x="3076" y="4043"/>
                </a:lnTo>
                <a:lnTo>
                  <a:pt x="3028" y="4059"/>
                </a:lnTo>
                <a:lnTo>
                  <a:pt x="2980" y="4073"/>
                </a:lnTo>
                <a:lnTo>
                  <a:pt x="2929" y="4087"/>
                </a:lnTo>
                <a:lnTo>
                  <a:pt x="2879" y="4099"/>
                </a:lnTo>
                <a:lnTo>
                  <a:pt x="2829" y="4109"/>
                </a:lnTo>
                <a:lnTo>
                  <a:pt x="2779" y="4120"/>
                </a:lnTo>
                <a:lnTo>
                  <a:pt x="2728" y="4128"/>
                </a:lnTo>
                <a:lnTo>
                  <a:pt x="2675" y="4135"/>
                </a:lnTo>
                <a:lnTo>
                  <a:pt x="2624" y="4140"/>
                </a:lnTo>
                <a:lnTo>
                  <a:pt x="2571" y="4145"/>
                </a:lnTo>
                <a:lnTo>
                  <a:pt x="2519" y="4149"/>
                </a:lnTo>
                <a:lnTo>
                  <a:pt x="2465" y="4151"/>
                </a:lnTo>
                <a:lnTo>
                  <a:pt x="2412" y="4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8420" y="3227318"/>
            <a:ext cx="2935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為了保護智慧財產權 </a:t>
            </a:r>
          </a:p>
        </p:txBody>
      </p:sp>
      <p:sp>
        <p:nvSpPr>
          <p:cNvPr id="24" name="椭圆 1"/>
          <p:cNvSpPr/>
          <p:nvPr/>
        </p:nvSpPr>
        <p:spPr>
          <a:xfrm>
            <a:off x="1853407" y="1531116"/>
            <a:ext cx="1836738" cy="2130425"/>
          </a:xfrm>
          <a:custGeom>
            <a:avLst/>
            <a:gdLst/>
            <a:ahLst/>
            <a:cxnLst/>
            <a:rect l="l" t="t" r="r" b="b"/>
            <a:pathLst>
              <a:path w="3240360" h="3757972">
                <a:moveTo>
                  <a:pt x="1620180" y="0"/>
                </a:moveTo>
                <a:cubicBezTo>
                  <a:pt x="2514981" y="0"/>
                  <a:pt x="3240360" y="725379"/>
                  <a:pt x="3240360" y="1620180"/>
                </a:cubicBezTo>
                <a:cubicBezTo>
                  <a:pt x="3240360" y="2212023"/>
                  <a:pt x="2923020" y="2729746"/>
                  <a:pt x="2448272" y="3010903"/>
                </a:cubicBezTo>
                <a:lnTo>
                  <a:pt x="2448272" y="3511913"/>
                </a:lnTo>
                <a:cubicBezTo>
                  <a:pt x="2448272" y="3647808"/>
                  <a:pt x="2338108" y="3757972"/>
                  <a:pt x="2202213" y="3757972"/>
                </a:cubicBezTo>
                <a:lnTo>
                  <a:pt x="1038147" y="3757972"/>
                </a:lnTo>
                <a:cubicBezTo>
                  <a:pt x="902252" y="3757972"/>
                  <a:pt x="792088" y="3647808"/>
                  <a:pt x="792088" y="3511913"/>
                </a:cubicBezTo>
                <a:lnTo>
                  <a:pt x="792088" y="3010903"/>
                </a:lnTo>
                <a:cubicBezTo>
                  <a:pt x="317340" y="2729746"/>
                  <a:pt x="0" y="2212023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FFFFFF"/>
          </a:solidFill>
          <a:ln w="2032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TW" altLang="en-US" sz="28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sz="28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圆角矩形 26"/>
          <p:cNvSpPr/>
          <p:nvPr/>
        </p:nvSpPr>
        <p:spPr>
          <a:xfrm>
            <a:off x="2350296" y="3763364"/>
            <a:ext cx="858837" cy="1778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7"/>
          <p:cNvSpPr/>
          <p:nvPr/>
        </p:nvSpPr>
        <p:spPr>
          <a:xfrm>
            <a:off x="2424908" y="4067941"/>
            <a:ext cx="709613" cy="17938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8"/>
          <p:cNvSpPr/>
          <p:nvPr/>
        </p:nvSpPr>
        <p:spPr>
          <a:xfrm>
            <a:off x="2350296" y="4325115"/>
            <a:ext cx="858837" cy="1778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29"/>
          <p:cNvSpPr/>
          <p:nvPr/>
        </p:nvSpPr>
        <p:spPr>
          <a:xfrm>
            <a:off x="2509046" y="4582291"/>
            <a:ext cx="541337" cy="13493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7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營利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917403" y="1124744"/>
            <a:ext cx="3300413" cy="17287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95348" y="1389062"/>
            <a:ext cx="2800350" cy="1200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167434" y="4238037"/>
            <a:ext cx="2800350" cy="12001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視聽者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4102891" y="2052402"/>
            <a:ext cx="1714500" cy="8429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投放作品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向右箭號 19"/>
          <p:cNvSpPr/>
          <p:nvPr/>
        </p:nvSpPr>
        <p:spPr>
          <a:xfrm flipH="1">
            <a:off x="3831429" y="1209440"/>
            <a:ext cx="1714500" cy="84296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向上箭號 20"/>
          <p:cNvSpPr/>
          <p:nvPr/>
        </p:nvSpPr>
        <p:spPr>
          <a:xfrm>
            <a:off x="7674769" y="2944106"/>
            <a:ext cx="685800" cy="124301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計算效能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6903243" y="2944208"/>
            <a:ext cx="664366" cy="124301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向左箭號 22"/>
          <p:cNvSpPr/>
          <p:nvPr/>
        </p:nvSpPr>
        <p:spPr>
          <a:xfrm>
            <a:off x="9417840" y="1453753"/>
            <a:ext cx="1914525" cy="1035843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04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開發規劃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103829570"/>
              </p:ext>
            </p:extLst>
          </p:nvPr>
        </p:nvGraphicFramePr>
        <p:xfrm>
          <a:off x="1823598" y="1323975"/>
          <a:ext cx="8128000" cy="19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資料庫圖表 24"/>
          <p:cNvGraphicFramePr/>
          <p:nvPr>
            <p:extLst>
              <p:ext uri="{D42A27DB-BD31-4B8C-83A1-F6EECF244321}">
                <p14:modId xmlns:p14="http://schemas.microsoft.com/office/powerpoint/2010/main" val="1417881123"/>
              </p:ext>
            </p:extLst>
          </p:nvPr>
        </p:nvGraphicFramePr>
        <p:xfrm>
          <a:off x="2699891" y="3257550"/>
          <a:ext cx="8128000" cy="19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1895384" y="3537892"/>
            <a:ext cx="590732" cy="457630"/>
            <a:chOff x="5073452" y="248372"/>
            <a:chExt cx="590732" cy="457630"/>
          </a:xfrm>
          <a:solidFill>
            <a:schemeClr val="bg1">
              <a:lumMod val="65000"/>
            </a:schemeClr>
          </a:solidFill>
        </p:grpSpPr>
        <p:sp>
          <p:nvSpPr>
            <p:cNvPr id="28" name="向右箭號 27"/>
            <p:cNvSpPr/>
            <p:nvPr/>
          </p:nvSpPr>
          <p:spPr>
            <a:xfrm>
              <a:off x="5073452" y="248372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向右箭號 4"/>
            <p:cNvSpPr txBox="1"/>
            <p:nvPr/>
          </p:nvSpPr>
          <p:spPr>
            <a:xfrm>
              <a:off x="5073452" y="339898"/>
              <a:ext cx="453443" cy="274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190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897608507"/>
              </p:ext>
            </p:extLst>
          </p:nvPr>
        </p:nvGraphicFramePr>
        <p:xfrm>
          <a:off x="2198340" y="1219156"/>
          <a:ext cx="8083352" cy="4265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6087073" y="441538"/>
            <a:ext cx="1836204" cy="648072"/>
            <a:chOff x="6087073" y="441538"/>
            <a:chExt cx="1836204" cy="648072"/>
          </a:xfrm>
        </p:grpSpPr>
        <p:sp>
          <p:nvSpPr>
            <p:cNvPr id="6" name="矩形 5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7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首頁設計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782023" y="442720"/>
            <a:ext cx="1836204" cy="648072"/>
            <a:chOff x="6087073" y="441538"/>
            <a:chExt cx="1836204" cy="648072"/>
          </a:xfrm>
        </p:grpSpPr>
        <p:sp>
          <p:nvSpPr>
            <p:cNvPr id="14" name="矩形 13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15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rgbClr val="21A3D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網站架構</a:t>
              </a:r>
              <a:endParaRPr lang="zh-CN" altLang="en-US" sz="2800" b="1" dirty="0">
                <a:solidFill>
                  <a:srgbClr val="21A3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7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24" y="1261652"/>
            <a:ext cx="7181584" cy="4180239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6087073" y="441538"/>
            <a:ext cx="1836204" cy="648072"/>
            <a:chOff x="6087073" y="441538"/>
            <a:chExt cx="1836204" cy="648072"/>
          </a:xfrm>
        </p:grpSpPr>
        <p:sp>
          <p:nvSpPr>
            <p:cNvPr id="14" name="矩形 13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1A3D0"/>
                </a:solidFill>
                <a:ea typeface="方正粗倩简体" panose="03000509000000000000" pitchFamily="65" charset="-122"/>
              </a:endParaRPr>
            </a:p>
          </p:txBody>
        </p:sp>
        <p:sp>
          <p:nvSpPr>
            <p:cNvPr id="15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rgbClr val="21A3D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首頁設計</a:t>
              </a:r>
              <a:endParaRPr lang="zh-CN" altLang="en-US" sz="2800" b="1" dirty="0">
                <a:solidFill>
                  <a:srgbClr val="21A3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782023" y="946776"/>
            <a:ext cx="183620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粗倩简体" panose="03000509000000000000" pitchFamily="65" charset="-122"/>
            </a:endParaRPr>
          </a:p>
        </p:txBody>
      </p:sp>
      <p:sp>
        <p:nvSpPr>
          <p:cNvPr id="20" name="文本框 47"/>
          <p:cNvSpPr txBox="1"/>
          <p:nvPr/>
        </p:nvSpPr>
        <p:spPr>
          <a:xfrm>
            <a:off x="3800025" y="44272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CN" altLang="en-US" sz="28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9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180</Words>
  <Application>Microsoft Office PowerPoint</Application>
  <PresentationFormat>寬螢幕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等线</vt:lpstr>
      <vt:lpstr>微软雅黑</vt:lpstr>
      <vt:lpstr>文鼎霹靂體</vt:lpstr>
      <vt:lpstr>方正粗倩简体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TPP(跨太平洋夥伴協定)</dc:title>
  <dc:creator>lei garen</dc:creator>
  <cp:lastModifiedBy>YuChing Chen</cp:lastModifiedBy>
  <cp:revision>80</cp:revision>
  <dcterms:created xsi:type="dcterms:W3CDTF">2016-12-04T08:39:52Z</dcterms:created>
  <dcterms:modified xsi:type="dcterms:W3CDTF">2018-04-27T14:58:46Z</dcterms:modified>
</cp:coreProperties>
</file>