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8" r:id="rId3"/>
    <p:sldId id="257" r:id="rId4"/>
    <p:sldId id="264" r:id="rId5"/>
    <p:sldId id="273" r:id="rId6"/>
  </p:sldIdLst>
  <p:sldSz cx="9144000" cy="5143500" type="screen16x9"/>
  <p:notesSz cx="6858000" cy="9144000"/>
  <p:embeddedFontLst>
    <p:embeddedFont>
      <p:font typeface="Nixie One" panose="02020500000000000000" charset="0"/>
      <p:regular r:id="rId8"/>
    </p:embeddedFont>
    <p:embeddedFont>
      <p:font typeface="超研澤" panose="02010609010101010101"/>
      <p:regular r:id="rId9"/>
    </p:embeddedFont>
    <p:embeddedFont>
      <p:font typeface="MV Boli" panose="02000500030200090000" pitchFamily="2" charset="0"/>
      <p:regular r:id="rId10"/>
    </p:embeddedFont>
    <p:embeddedFont>
      <p:font typeface="Agency FB" panose="020B0503020202020204" pitchFamily="34" charset="0"/>
      <p:regular r:id="rId11"/>
      <p:bold r:id="rId12"/>
    </p:embeddedFont>
    <p:embeddedFont>
      <p:font typeface="Varela Round" panose="02020500000000000000" charset="-79"/>
      <p:regular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CC3"/>
    <a:srgbClr val="EB2264"/>
    <a:srgbClr val="C4D422"/>
    <a:srgbClr val="E8B206"/>
    <a:srgbClr val="B9B9B9"/>
    <a:srgbClr val="F9C4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F0C0AEC-5C91-4521-9F34-EE65E678F424}">
  <a:tblStyle styleId="{FF0C0AEC-5C91-4521-9F34-EE65E678F424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020" y="2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33334E6-43D2-4E14-9F2D-9B60C01DD1F7}" type="doc">
      <dgm:prSet loTypeId="urn:microsoft.com/office/officeart/2005/8/layout/orgChart1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zh-TW" altLang="en-US"/>
        </a:p>
      </dgm:t>
    </dgm:pt>
    <dgm:pt modelId="{31DC8C31-BA67-4CD7-9037-E6A85385E9AA}">
      <dgm:prSet phldrT="[文字]"/>
      <dgm:spPr/>
      <dgm:t>
        <a:bodyPr/>
        <a:lstStyle/>
        <a:p>
          <a:r>
            <a:rPr lang="zh-TW" altLang="en-US" dirty="0" smtClean="0"/>
            <a:t>首頁</a:t>
          </a:r>
          <a:endParaRPr lang="zh-TW" altLang="en-US" dirty="0"/>
        </a:p>
      </dgm:t>
    </dgm:pt>
    <dgm:pt modelId="{A8C38111-AC9A-47FF-BE5A-BC85CC07A7D7}" type="parTrans" cxnId="{AA42510A-CFBE-4CC2-B8EE-EB46A854283D}">
      <dgm:prSet/>
      <dgm:spPr/>
      <dgm:t>
        <a:bodyPr/>
        <a:lstStyle/>
        <a:p>
          <a:endParaRPr lang="zh-TW" altLang="en-US"/>
        </a:p>
      </dgm:t>
    </dgm:pt>
    <dgm:pt modelId="{5C15ED65-B8D1-4F57-B31C-36C5E92E7B15}" type="sibTrans" cxnId="{AA42510A-CFBE-4CC2-B8EE-EB46A854283D}">
      <dgm:prSet/>
      <dgm:spPr/>
      <dgm:t>
        <a:bodyPr/>
        <a:lstStyle/>
        <a:p>
          <a:endParaRPr lang="zh-TW" altLang="en-US"/>
        </a:p>
      </dgm:t>
    </dgm:pt>
    <dgm:pt modelId="{11F38ED0-439B-490B-9030-8B262CF41894}">
      <dgm:prSet phldrT="[文字]"/>
      <dgm:spPr/>
      <dgm:t>
        <a:bodyPr/>
        <a:lstStyle/>
        <a:p>
          <a:r>
            <a:rPr lang="zh-TW" altLang="en-US" dirty="0" smtClean="0"/>
            <a:t>炒飯炒麵</a:t>
          </a:r>
          <a:endParaRPr lang="zh-TW" altLang="en-US" dirty="0"/>
        </a:p>
      </dgm:t>
    </dgm:pt>
    <dgm:pt modelId="{BE0634C4-D78C-4927-8BB3-4C385130FD56}" type="parTrans" cxnId="{16E6340C-A388-4E52-B2EF-65EDB62924B0}">
      <dgm:prSet/>
      <dgm:spPr/>
      <dgm:t>
        <a:bodyPr/>
        <a:lstStyle/>
        <a:p>
          <a:endParaRPr lang="zh-TW" altLang="en-US"/>
        </a:p>
      </dgm:t>
    </dgm:pt>
    <dgm:pt modelId="{781BE08C-202D-4B62-A489-6CEF7B42A1E8}" type="sibTrans" cxnId="{16E6340C-A388-4E52-B2EF-65EDB62924B0}">
      <dgm:prSet/>
      <dgm:spPr/>
      <dgm:t>
        <a:bodyPr/>
        <a:lstStyle/>
        <a:p>
          <a:endParaRPr lang="zh-TW" altLang="en-US"/>
        </a:p>
      </dgm:t>
    </dgm:pt>
    <dgm:pt modelId="{540273E9-988D-4603-966A-A7A2091B7379}">
      <dgm:prSet phldrT="[文字]"/>
      <dgm:spPr/>
      <dgm:t>
        <a:bodyPr/>
        <a:lstStyle/>
        <a:p>
          <a:r>
            <a:rPr lang="zh-TW" altLang="en-US" dirty="0" smtClean="0"/>
            <a:t>臭豆腐</a:t>
          </a:r>
          <a:r>
            <a:rPr lang="en-US" altLang="zh-TW" dirty="0" smtClean="0"/>
            <a:t>/</a:t>
          </a:r>
          <a:r>
            <a:rPr lang="zh-TW" altLang="en-US" dirty="0" smtClean="0"/>
            <a:t>麵線</a:t>
          </a:r>
          <a:endParaRPr lang="zh-TW" altLang="en-US" dirty="0"/>
        </a:p>
      </dgm:t>
    </dgm:pt>
    <dgm:pt modelId="{D401A467-2193-494B-BF6A-6DE249D86C31}" type="parTrans" cxnId="{AF49734D-DB3B-489E-B8A3-40782F7FD0FC}">
      <dgm:prSet/>
      <dgm:spPr/>
      <dgm:t>
        <a:bodyPr/>
        <a:lstStyle/>
        <a:p>
          <a:endParaRPr lang="zh-TW" altLang="en-US"/>
        </a:p>
      </dgm:t>
    </dgm:pt>
    <dgm:pt modelId="{AB4DF4E1-7942-4A0B-B0CB-007BA1F13391}" type="sibTrans" cxnId="{AF49734D-DB3B-489E-B8A3-40782F7FD0FC}">
      <dgm:prSet/>
      <dgm:spPr/>
      <dgm:t>
        <a:bodyPr/>
        <a:lstStyle/>
        <a:p>
          <a:endParaRPr lang="zh-TW" altLang="en-US"/>
        </a:p>
      </dgm:t>
    </dgm:pt>
    <dgm:pt modelId="{74556ED9-59F9-4851-8F7C-ECF5163C49D7}">
      <dgm:prSet phldrT="[文字]"/>
      <dgm:spPr/>
      <dgm:t>
        <a:bodyPr/>
        <a:lstStyle/>
        <a:p>
          <a:r>
            <a:rPr lang="zh-TW" altLang="en-US" dirty="0" smtClean="0"/>
            <a:t>鹹酥雞</a:t>
          </a:r>
          <a:endParaRPr lang="zh-TW" altLang="en-US" dirty="0"/>
        </a:p>
      </dgm:t>
    </dgm:pt>
    <dgm:pt modelId="{D0EBB0A5-EB6B-4302-9EF2-972840A40D12}" type="parTrans" cxnId="{F57FB981-05B2-4F9D-B35F-33894DC55D39}">
      <dgm:prSet/>
      <dgm:spPr/>
      <dgm:t>
        <a:bodyPr/>
        <a:lstStyle/>
        <a:p>
          <a:endParaRPr lang="zh-TW" altLang="en-US"/>
        </a:p>
      </dgm:t>
    </dgm:pt>
    <dgm:pt modelId="{F433C39B-DEE4-4D5B-816C-6C306331C007}" type="sibTrans" cxnId="{F57FB981-05B2-4F9D-B35F-33894DC55D39}">
      <dgm:prSet/>
      <dgm:spPr/>
      <dgm:t>
        <a:bodyPr/>
        <a:lstStyle/>
        <a:p>
          <a:endParaRPr lang="zh-TW" altLang="en-US"/>
        </a:p>
      </dgm:t>
    </dgm:pt>
    <dgm:pt modelId="{0B489D78-C86E-482E-9D33-156B1894E03A}">
      <dgm:prSet phldrT="[文字]"/>
      <dgm:spPr/>
      <dgm:t>
        <a:bodyPr/>
        <a:lstStyle/>
        <a:p>
          <a:r>
            <a:rPr lang="zh-TW" altLang="en-US" dirty="0" smtClean="0"/>
            <a:t>心得</a:t>
          </a:r>
          <a:r>
            <a:rPr lang="en-US" altLang="zh-TW" dirty="0" smtClean="0"/>
            <a:t>/</a:t>
          </a:r>
          <a:r>
            <a:rPr lang="zh-TW" altLang="en-US" dirty="0" smtClean="0"/>
            <a:t>回饋</a:t>
          </a:r>
          <a:endParaRPr lang="zh-TW" altLang="en-US" dirty="0"/>
        </a:p>
      </dgm:t>
    </dgm:pt>
    <dgm:pt modelId="{F618A2ED-2E18-44BD-A8AD-FC70719899AD}" type="parTrans" cxnId="{1F771F87-703C-4B28-8FAB-48CFBAD59FD6}">
      <dgm:prSet/>
      <dgm:spPr/>
      <dgm:t>
        <a:bodyPr/>
        <a:lstStyle/>
        <a:p>
          <a:endParaRPr lang="zh-TW" altLang="en-US"/>
        </a:p>
      </dgm:t>
    </dgm:pt>
    <dgm:pt modelId="{32EDAA88-BCBF-4FC9-926D-FBDCD4DAD30F}" type="sibTrans" cxnId="{1F771F87-703C-4B28-8FAB-48CFBAD59FD6}">
      <dgm:prSet/>
      <dgm:spPr/>
      <dgm:t>
        <a:bodyPr/>
        <a:lstStyle/>
        <a:p>
          <a:endParaRPr lang="zh-TW" altLang="en-US"/>
        </a:p>
      </dgm:t>
    </dgm:pt>
    <dgm:pt modelId="{A584CC23-42F7-40A4-9C1D-975026D45985}">
      <dgm:prSet phldrT="[文字]"/>
      <dgm:spPr/>
      <dgm:t>
        <a:bodyPr/>
        <a:lstStyle/>
        <a:p>
          <a:r>
            <a:rPr lang="zh-TW" altLang="en-US" dirty="0" smtClean="0"/>
            <a:t>簡介</a:t>
          </a:r>
          <a:endParaRPr lang="zh-TW" altLang="en-US" dirty="0"/>
        </a:p>
      </dgm:t>
    </dgm:pt>
    <dgm:pt modelId="{B7AA1EDE-141A-4542-80A9-ED8C221D61C1}" type="parTrans" cxnId="{52C87B58-37B9-4FB7-9AE8-3BF32AB99CAA}">
      <dgm:prSet/>
      <dgm:spPr/>
      <dgm:t>
        <a:bodyPr/>
        <a:lstStyle/>
        <a:p>
          <a:endParaRPr lang="zh-TW" altLang="en-US"/>
        </a:p>
      </dgm:t>
    </dgm:pt>
    <dgm:pt modelId="{43491AA0-5882-428F-AF73-26488FCF3531}" type="sibTrans" cxnId="{52C87B58-37B9-4FB7-9AE8-3BF32AB99CAA}">
      <dgm:prSet/>
      <dgm:spPr/>
      <dgm:t>
        <a:bodyPr/>
        <a:lstStyle/>
        <a:p>
          <a:endParaRPr lang="zh-TW" altLang="en-US"/>
        </a:p>
      </dgm:t>
    </dgm:pt>
    <dgm:pt modelId="{43BCAE28-6B75-4F22-ADF6-B9386F1ED42D}">
      <dgm:prSet phldrT="[文字]"/>
      <dgm:spPr/>
      <dgm:t>
        <a:bodyPr/>
        <a:lstStyle/>
        <a:p>
          <a:r>
            <a:rPr lang="zh-TW" altLang="en-US" dirty="0" smtClean="0"/>
            <a:t>菜單</a:t>
          </a:r>
          <a:endParaRPr lang="zh-TW" altLang="en-US" dirty="0"/>
        </a:p>
      </dgm:t>
    </dgm:pt>
    <dgm:pt modelId="{D9476070-9D95-44DD-80DC-3A16B5072E27}" type="parTrans" cxnId="{74D3EE62-BA2F-465B-BDE0-ECD84FDA8869}">
      <dgm:prSet/>
      <dgm:spPr/>
      <dgm:t>
        <a:bodyPr/>
        <a:lstStyle/>
        <a:p>
          <a:endParaRPr lang="zh-TW" altLang="en-US"/>
        </a:p>
      </dgm:t>
    </dgm:pt>
    <dgm:pt modelId="{93F92977-0FD2-4C4C-9840-3E9DD80BA9CF}" type="sibTrans" cxnId="{74D3EE62-BA2F-465B-BDE0-ECD84FDA8869}">
      <dgm:prSet/>
      <dgm:spPr/>
      <dgm:t>
        <a:bodyPr/>
        <a:lstStyle/>
        <a:p>
          <a:endParaRPr lang="zh-TW" altLang="en-US"/>
        </a:p>
      </dgm:t>
    </dgm:pt>
    <dgm:pt modelId="{6DB13EE1-BD52-48A5-8C2D-B849B49183C1}">
      <dgm:prSet phldrT="[文字]"/>
      <dgm:spPr/>
      <dgm:t>
        <a:bodyPr/>
        <a:lstStyle/>
        <a:p>
          <a:r>
            <a:rPr lang="zh-TW" altLang="en-US" dirty="0" smtClean="0"/>
            <a:t>簡介</a:t>
          </a:r>
          <a:endParaRPr lang="zh-TW" altLang="en-US" dirty="0"/>
        </a:p>
      </dgm:t>
    </dgm:pt>
    <dgm:pt modelId="{FF22554B-9863-40AD-B203-F1D80A2F3053}" type="parTrans" cxnId="{298DA320-8694-42D3-A4D1-7F82CBA6F916}">
      <dgm:prSet/>
      <dgm:spPr/>
      <dgm:t>
        <a:bodyPr/>
        <a:lstStyle/>
        <a:p>
          <a:endParaRPr lang="zh-TW" altLang="en-US"/>
        </a:p>
      </dgm:t>
    </dgm:pt>
    <dgm:pt modelId="{9797B6F5-44FB-4136-9A11-57178F23FC2A}" type="sibTrans" cxnId="{298DA320-8694-42D3-A4D1-7F82CBA6F916}">
      <dgm:prSet/>
      <dgm:spPr/>
      <dgm:t>
        <a:bodyPr/>
        <a:lstStyle/>
        <a:p>
          <a:endParaRPr lang="zh-TW" altLang="en-US"/>
        </a:p>
      </dgm:t>
    </dgm:pt>
    <dgm:pt modelId="{01B81009-03A6-463A-869C-ED0F8A484B6D}">
      <dgm:prSet phldrT="[文字]"/>
      <dgm:spPr/>
      <dgm:t>
        <a:bodyPr/>
        <a:lstStyle/>
        <a:p>
          <a:r>
            <a:rPr lang="zh-TW" altLang="en-US" dirty="0" smtClean="0"/>
            <a:t>菜單</a:t>
          </a:r>
          <a:endParaRPr lang="zh-TW" altLang="en-US" dirty="0"/>
        </a:p>
      </dgm:t>
    </dgm:pt>
    <dgm:pt modelId="{F7643244-3045-4F08-B85B-FBD25416109A}" type="parTrans" cxnId="{90F5F099-FCDE-452D-BD5D-D1724CA5682D}">
      <dgm:prSet/>
      <dgm:spPr/>
      <dgm:t>
        <a:bodyPr/>
        <a:lstStyle/>
        <a:p>
          <a:endParaRPr lang="zh-TW" altLang="en-US"/>
        </a:p>
      </dgm:t>
    </dgm:pt>
    <dgm:pt modelId="{8A0E8567-511C-486D-B063-DF69F192BB24}" type="sibTrans" cxnId="{90F5F099-FCDE-452D-BD5D-D1724CA5682D}">
      <dgm:prSet/>
      <dgm:spPr/>
      <dgm:t>
        <a:bodyPr/>
        <a:lstStyle/>
        <a:p>
          <a:endParaRPr lang="zh-TW" altLang="en-US"/>
        </a:p>
      </dgm:t>
    </dgm:pt>
    <dgm:pt modelId="{CDDBE93A-0A8E-475E-8418-E825F7D5D8A3}">
      <dgm:prSet phldrT="[文字]"/>
      <dgm:spPr/>
      <dgm:t>
        <a:bodyPr/>
        <a:lstStyle/>
        <a:p>
          <a:r>
            <a:rPr lang="zh-TW" altLang="en-US" dirty="0" smtClean="0"/>
            <a:t>心得</a:t>
          </a:r>
          <a:r>
            <a:rPr lang="en-US" altLang="zh-TW" dirty="0" smtClean="0"/>
            <a:t>/</a:t>
          </a:r>
          <a:r>
            <a:rPr lang="zh-TW" altLang="en-US" dirty="0" smtClean="0"/>
            <a:t>回饋</a:t>
          </a:r>
          <a:endParaRPr lang="zh-TW" altLang="en-US" dirty="0"/>
        </a:p>
      </dgm:t>
    </dgm:pt>
    <dgm:pt modelId="{8B2956FC-AD4D-407B-851D-31A9129E9619}" type="parTrans" cxnId="{F49BDB8B-76DD-430F-B624-BDFCA88AA03D}">
      <dgm:prSet/>
      <dgm:spPr/>
      <dgm:t>
        <a:bodyPr/>
        <a:lstStyle/>
        <a:p>
          <a:endParaRPr lang="zh-TW" altLang="en-US"/>
        </a:p>
      </dgm:t>
    </dgm:pt>
    <dgm:pt modelId="{8D9C797B-8BF6-40B8-8C1D-D165700A3912}" type="sibTrans" cxnId="{F49BDB8B-76DD-430F-B624-BDFCA88AA03D}">
      <dgm:prSet/>
      <dgm:spPr/>
      <dgm:t>
        <a:bodyPr/>
        <a:lstStyle/>
        <a:p>
          <a:endParaRPr lang="zh-TW" altLang="en-US"/>
        </a:p>
      </dgm:t>
    </dgm:pt>
    <dgm:pt modelId="{4FB75D0A-8F91-4CDD-8288-A852D7469DC6}">
      <dgm:prSet phldrT="[文字]"/>
      <dgm:spPr/>
      <dgm:t>
        <a:bodyPr/>
        <a:lstStyle/>
        <a:p>
          <a:r>
            <a:rPr lang="zh-TW" altLang="en-US" dirty="0" smtClean="0"/>
            <a:t>簡介</a:t>
          </a:r>
          <a:endParaRPr lang="zh-TW" altLang="en-US" dirty="0"/>
        </a:p>
      </dgm:t>
    </dgm:pt>
    <dgm:pt modelId="{778B7234-2CD0-4F8F-89F0-983D5A5C2D71}" type="sibTrans" cxnId="{429980BD-FF7A-4BF3-B312-35F607D7807A}">
      <dgm:prSet/>
      <dgm:spPr/>
      <dgm:t>
        <a:bodyPr/>
        <a:lstStyle/>
        <a:p>
          <a:endParaRPr lang="zh-TW" altLang="en-US"/>
        </a:p>
      </dgm:t>
    </dgm:pt>
    <dgm:pt modelId="{54FC4523-5451-4CF7-A717-A79EB2339848}" type="parTrans" cxnId="{429980BD-FF7A-4BF3-B312-35F607D7807A}">
      <dgm:prSet/>
      <dgm:spPr/>
      <dgm:t>
        <a:bodyPr/>
        <a:lstStyle/>
        <a:p>
          <a:endParaRPr lang="zh-TW" altLang="en-US"/>
        </a:p>
      </dgm:t>
    </dgm:pt>
    <dgm:pt modelId="{C8B67AEE-EE84-46BE-9F98-DC2DFEE09BDF}">
      <dgm:prSet phldrT="[文字]"/>
      <dgm:spPr/>
      <dgm:t>
        <a:bodyPr/>
        <a:lstStyle/>
        <a:p>
          <a:r>
            <a:rPr lang="zh-TW" altLang="en-US" dirty="0" smtClean="0"/>
            <a:t>菜單</a:t>
          </a:r>
          <a:endParaRPr lang="zh-TW" altLang="en-US" dirty="0"/>
        </a:p>
      </dgm:t>
    </dgm:pt>
    <dgm:pt modelId="{99BF41B3-D917-405B-BAF6-2EA14499AC1B}" type="parTrans" cxnId="{4C520D50-AA51-47D9-BE8C-4E656EB3CFD4}">
      <dgm:prSet/>
      <dgm:spPr/>
      <dgm:t>
        <a:bodyPr/>
        <a:lstStyle/>
        <a:p>
          <a:endParaRPr lang="zh-TW" altLang="en-US"/>
        </a:p>
      </dgm:t>
    </dgm:pt>
    <dgm:pt modelId="{385E9E77-E875-403A-AE44-299C9C0ED220}" type="sibTrans" cxnId="{4C520D50-AA51-47D9-BE8C-4E656EB3CFD4}">
      <dgm:prSet/>
      <dgm:spPr/>
      <dgm:t>
        <a:bodyPr/>
        <a:lstStyle/>
        <a:p>
          <a:endParaRPr lang="zh-TW" altLang="en-US"/>
        </a:p>
      </dgm:t>
    </dgm:pt>
    <dgm:pt modelId="{CBCF50A5-59E1-4B52-A095-30BB9ADB4EFC}">
      <dgm:prSet phldrT="[文字]"/>
      <dgm:spPr/>
      <dgm:t>
        <a:bodyPr/>
        <a:lstStyle/>
        <a:p>
          <a:r>
            <a:rPr lang="zh-TW" altLang="en-US" dirty="0" smtClean="0"/>
            <a:t>心得</a:t>
          </a:r>
          <a:r>
            <a:rPr lang="en-US" altLang="zh-TW" dirty="0" smtClean="0"/>
            <a:t>/</a:t>
          </a:r>
          <a:r>
            <a:rPr lang="zh-TW" altLang="en-US" dirty="0" smtClean="0"/>
            <a:t>回饋</a:t>
          </a:r>
          <a:endParaRPr lang="zh-TW" altLang="en-US" dirty="0"/>
        </a:p>
      </dgm:t>
    </dgm:pt>
    <dgm:pt modelId="{B9F5F40F-2272-4359-909D-031D731F4486}" type="parTrans" cxnId="{398B1A81-524F-46AF-864E-34E9389DB82B}">
      <dgm:prSet/>
      <dgm:spPr/>
      <dgm:t>
        <a:bodyPr/>
        <a:lstStyle/>
        <a:p>
          <a:endParaRPr lang="zh-TW" altLang="en-US"/>
        </a:p>
      </dgm:t>
    </dgm:pt>
    <dgm:pt modelId="{DCF916E2-1A2B-4128-9AD8-6BEFD7A00190}" type="sibTrans" cxnId="{398B1A81-524F-46AF-864E-34E9389DB82B}">
      <dgm:prSet/>
      <dgm:spPr/>
      <dgm:t>
        <a:bodyPr/>
        <a:lstStyle/>
        <a:p>
          <a:endParaRPr lang="zh-TW" altLang="en-US"/>
        </a:p>
      </dgm:t>
    </dgm:pt>
    <dgm:pt modelId="{59BC596D-0923-4A51-8485-AA9A5D8B6254}" type="pres">
      <dgm:prSet presAssocID="{633334E6-43D2-4E14-9F2D-9B60C01DD1F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TW" altLang="en-US"/>
        </a:p>
      </dgm:t>
    </dgm:pt>
    <dgm:pt modelId="{8F9000E2-74AB-4409-B3AF-361640EB1F83}" type="pres">
      <dgm:prSet presAssocID="{31DC8C31-BA67-4CD7-9037-E6A85385E9AA}" presName="hierRoot1" presStyleCnt="0">
        <dgm:presLayoutVars>
          <dgm:hierBranch val="init"/>
        </dgm:presLayoutVars>
      </dgm:prSet>
      <dgm:spPr/>
      <dgm:t>
        <a:bodyPr/>
        <a:lstStyle/>
        <a:p>
          <a:endParaRPr lang="zh-TW" altLang="en-US"/>
        </a:p>
      </dgm:t>
    </dgm:pt>
    <dgm:pt modelId="{ED043433-B1DD-4CF5-A949-CFDE2EE22C0D}" type="pres">
      <dgm:prSet presAssocID="{31DC8C31-BA67-4CD7-9037-E6A85385E9AA}" presName="rootComposite1" presStyleCnt="0"/>
      <dgm:spPr/>
      <dgm:t>
        <a:bodyPr/>
        <a:lstStyle/>
        <a:p>
          <a:endParaRPr lang="zh-TW" altLang="en-US"/>
        </a:p>
      </dgm:t>
    </dgm:pt>
    <dgm:pt modelId="{03BACC18-0F1A-4B9A-ACAD-E183EA850570}" type="pres">
      <dgm:prSet presAssocID="{31DC8C31-BA67-4CD7-9037-E6A85385E9AA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ECF22869-A42B-4C68-A78E-4D293E180525}" type="pres">
      <dgm:prSet presAssocID="{31DC8C31-BA67-4CD7-9037-E6A85385E9AA}" presName="rootConnector1" presStyleLbl="node1" presStyleIdx="0" presStyleCnt="0"/>
      <dgm:spPr/>
      <dgm:t>
        <a:bodyPr/>
        <a:lstStyle/>
        <a:p>
          <a:endParaRPr lang="zh-TW" altLang="en-US"/>
        </a:p>
      </dgm:t>
    </dgm:pt>
    <dgm:pt modelId="{C9564231-A325-4D46-9E77-59705CFCD9FD}" type="pres">
      <dgm:prSet presAssocID="{31DC8C31-BA67-4CD7-9037-E6A85385E9AA}" presName="hierChild2" presStyleCnt="0"/>
      <dgm:spPr/>
      <dgm:t>
        <a:bodyPr/>
        <a:lstStyle/>
        <a:p>
          <a:endParaRPr lang="zh-TW" altLang="en-US"/>
        </a:p>
      </dgm:t>
    </dgm:pt>
    <dgm:pt modelId="{3F0BB8CB-1347-4D32-B519-880EC10DBAFF}" type="pres">
      <dgm:prSet presAssocID="{BE0634C4-D78C-4927-8BB3-4C385130FD56}" presName="Name37" presStyleLbl="parChTrans1D2" presStyleIdx="0" presStyleCnt="3"/>
      <dgm:spPr/>
      <dgm:t>
        <a:bodyPr/>
        <a:lstStyle/>
        <a:p>
          <a:endParaRPr lang="zh-TW" altLang="en-US"/>
        </a:p>
      </dgm:t>
    </dgm:pt>
    <dgm:pt modelId="{BFDAD20C-BE89-4405-BA1F-07606FB434B6}" type="pres">
      <dgm:prSet presAssocID="{11F38ED0-439B-490B-9030-8B262CF41894}" presName="hierRoot2" presStyleCnt="0">
        <dgm:presLayoutVars>
          <dgm:hierBranch val="init"/>
        </dgm:presLayoutVars>
      </dgm:prSet>
      <dgm:spPr/>
      <dgm:t>
        <a:bodyPr/>
        <a:lstStyle/>
        <a:p>
          <a:endParaRPr lang="zh-TW" altLang="en-US"/>
        </a:p>
      </dgm:t>
    </dgm:pt>
    <dgm:pt modelId="{FA2C864C-5377-4B55-A52C-D18048C779BA}" type="pres">
      <dgm:prSet presAssocID="{11F38ED0-439B-490B-9030-8B262CF41894}" presName="rootComposite" presStyleCnt="0"/>
      <dgm:spPr/>
      <dgm:t>
        <a:bodyPr/>
        <a:lstStyle/>
        <a:p>
          <a:endParaRPr lang="zh-TW" altLang="en-US"/>
        </a:p>
      </dgm:t>
    </dgm:pt>
    <dgm:pt modelId="{EA580904-530D-41FC-AF83-20EEEE268E49}" type="pres">
      <dgm:prSet presAssocID="{11F38ED0-439B-490B-9030-8B262CF41894}" presName="rootText" presStyleLbl="node2" presStyleIdx="0" presStyleCnt="3" custScaleX="11612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35649843-675F-403D-8D7F-F95FACCAF9C7}" type="pres">
      <dgm:prSet presAssocID="{11F38ED0-439B-490B-9030-8B262CF41894}" presName="rootConnector" presStyleLbl="node2" presStyleIdx="0" presStyleCnt="3"/>
      <dgm:spPr/>
      <dgm:t>
        <a:bodyPr/>
        <a:lstStyle/>
        <a:p>
          <a:endParaRPr lang="zh-TW" altLang="en-US"/>
        </a:p>
      </dgm:t>
    </dgm:pt>
    <dgm:pt modelId="{E866FC5A-C78B-424A-8B03-AFF256AA2129}" type="pres">
      <dgm:prSet presAssocID="{11F38ED0-439B-490B-9030-8B262CF41894}" presName="hierChild4" presStyleCnt="0"/>
      <dgm:spPr/>
      <dgm:t>
        <a:bodyPr/>
        <a:lstStyle/>
        <a:p>
          <a:endParaRPr lang="zh-TW" altLang="en-US"/>
        </a:p>
      </dgm:t>
    </dgm:pt>
    <dgm:pt modelId="{9C7AAC5D-95C4-4772-B611-B2ACDFDA14DC}" type="pres">
      <dgm:prSet presAssocID="{B7AA1EDE-141A-4542-80A9-ED8C221D61C1}" presName="Name37" presStyleLbl="parChTrans1D3" presStyleIdx="0" presStyleCnt="9"/>
      <dgm:spPr/>
      <dgm:t>
        <a:bodyPr/>
        <a:lstStyle/>
        <a:p>
          <a:endParaRPr lang="zh-TW" altLang="en-US"/>
        </a:p>
      </dgm:t>
    </dgm:pt>
    <dgm:pt modelId="{1D326A52-6D84-41D0-92E6-4E31A2FE9C1B}" type="pres">
      <dgm:prSet presAssocID="{A584CC23-42F7-40A4-9C1D-975026D45985}" presName="hierRoot2" presStyleCnt="0">
        <dgm:presLayoutVars>
          <dgm:hierBranch val="init"/>
        </dgm:presLayoutVars>
      </dgm:prSet>
      <dgm:spPr/>
      <dgm:t>
        <a:bodyPr/>
        <a:lstStyle/>
        <a:p>
          <a:endParaRPr lang="zh-TW" altLang="en-US"/>
        </a:p>
      </dgm:t>
    </dgm:pt>
    <dgm:pt modelId="{A2CBA1BB-FA95-4AC9-8E83-082C86ADC3F5}" type="pres">
      <dgm:prSet presAssocID="{A584CC23-42F7-40A4-9C1D-975026D45985}" presName="rootComposite" presStyleCnt="0"/>
      <dgm:spPr/>
      <dgm:t>
        <a:bodyPr/>
        <a:lstStyle/>
        <a:p>
          <a:endParaRPr lang="zh-TW" altLang="en-US"/>
        </a:p>
      </dgm:t>
    </dgm:pt>
    <dgm:pt modelId="{BB47D5A9-738B-44F2-85F7-0CADC1F5A93E}" type="pres">
      <dgm:prSet presAssocID="{A584CC23-42F7-40A4-9C1D-975026D45985}" presName="rootText" presStyleLbl="node3" presStyleIdx="0" presStyleCnt="9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29A40590-B535-4C5B-B491-E830E49FA7C8}" type="pres">
      <dgm:prSet presAssocID="{A584CC23-42F7-40A4-9C1D-975026D45985}" presName="rootConnector" presStyleLbl="node3" presStyleIdx="0" presStyleCnt="9"/>
      <dgm:spPr/>
      <dgm:t>
        <a:bodyPr/>
        <a:lstStyle/>
        <a:p>
          <a:endParaRPr lang="zh-TW" altLang="en-US"/>
        </a:p>
      </dgm:t>
    </dgm:pt>
    <dgm:pt modelId="{A4D6FC48-77D2-4756-B38A-959DF4262A9E}" type="pres">
      <dgm:prSet presAssocID="{A584CC23-42F7-40A4-9C1D-975026D45985}" presName="hierChild4" presStyleCnt="0"/>
      <dgm:spPr/>
      <dgm:t>
        <a:bodyPr/>
        <a:lstStyle/>
        <a:p>
          <a:endParaRPr lang="zh-TW" altLang="en-US"/>
        </a:p>
      </dgm:t>
    </dgm:pt>
    <dgm:pt modelId="{278C8C9D-EC5A-4385-9CDE-B7F4BFFFB17E}" type="pres">
      <dgm:prSet presAssocID="{A584CC23-42F7-40A4-9C1D-975026D45985}" presName="hierChild5" presStyleCnt="0"/>
      <dgm:spPr/>
      <dgm:t>
        <a:bodyPr/>
        <a:lstStyle/>
        <a:p>
          <a:endParaRPr lang="zh-TW" altLang="en-US"/>
        </a:p>
      </dgm:t>
    </dgm:pt>
    <dgm:pt modelId="{6195C392-A496-4198-8296-775BAD7ABAF5}" type="pres">
      <dgm:prSet presAssocID="{D9476070-9D95-44DD-80DC-3A16B5072E27}" presName="Name37" presStyleLbl="parChTrans1D3" presStyleIdx="1" presStyleCnt="9"/>
      <dgm:spPr/>
      <dgm:t>
        <a:bodyPr/>
        <a:lstStyle/>
        <a:p>
          <a:endParaRPr lang="zh-TW" altLang="en-US"/>
        </a:p>
      </dgm:t>
    </dgm:pt>
    <dgm:pt modelId="{6CECBB9E-2AC9-4E1E-B967-6C0D6E21742B}" type="pres">
      <dgm:prSet presAssocID="{43BCAE28-6B75-4F22-ADF6-B9386F1ED42D}" presName="hierRoot2" presStyleCnt="0">
        <dgm:presLayoutVars>
          <dgm:hierBranch val="init"/>
        </dgm:presLayoutVars>
      </dgm:prSet>
      <dgm:spPr/>
      <dgm:t>
        <a:bodyPr/>
        <a:lstStyle/>
        <a:p>
          <a:endParaRPr lang="zh-TW" altLang="en-US"/>
        </a:p>
      </dgm:t>
    </dgm:pt>
    <dgm:pt modelId="{47A9341F-760B-4153-B411-B44DC016B7DE}" type="pres">
      <dgm:prSet presAssocID="{43BCAE28-6B75-4F22-ADF6-B9386F1ED42D}" presName="rootComposite" presStyleCnt="0"/>
      <dgm:spPr/>
      <dgm:t>
        <a:bodyPr/>
        <a:lstStyle/>
        <a:p>
          <a:endParaRPr lang="zh-TW" altLang="en-US"/>
        </a:p>
      </dgm:t>
    </dgm:pt>
    <dgm:pt modelId="{497CB3B9-3183-4D4A-9542-D91BE70DC0E0}" type="pres">
      <dgm:prSet presAssocID="{43BCAE28-6B75-4F22-ADF6-B9386F1ED42D}" presName="rootText" presStyleLbl="node3" presStyleIdx="1" presStyleCnt="9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28960A23-FF98-4FA3-A156-5C3575A2FEC2}" type="pres">
      <dgm:prSet presAssocID="{43BCAE28-6B75-4F22-ADF6-B9386F1ED42D}" presName="rootConnector" presStyleLbl="node3" presStyleIdx="1" presStyleCnt="9"/>
      <dgm:spPr/>
      <dgm:t>
        <a:bodyPr/>
        <a:lstStyle/>
        <a:p>
          <a:endParaRPr lang="zh-TW" altLang="en-US"/>
        </a:p>
      </dgm:t>
    </dgm:pt>
    <dgm:pt modelId="{F681B8DD-B549-46BF-B542-A0127BFF2B82}" type="pres">
      <dgm:prSet presAssocID="{43BCAE28-6B75-4F22-ADF6-B9386F1ED42D}" presName="hierChild4" presStyleCnt="0"/>
      <dgm:spPr/>
      <dgm:t>
        <a:bodyPr/>
        <a:lstStyle/>
        <a:p>
          <a:endParaRPr lang="zh-TW" altLang="en-US"/>
        </a:p>
      </dgm:t>
    </dgm:pt>
    <dgm:pt modelId="{9B46C6C3-1A4E-4720-91F6-AED849193C2F}" type="pres">
      <dgm:prSet presAssocID="{43BCAE28-6B75-4F22-ADF6-B9386F1ED42D}" presName="hierChild5" presStyleCnt="0"/>
      <dgm:spPr/>
      <dgm:t>
        <a:bodyPr/>
        <a:lstStyle/>
        <a:p>
          <a:endParaRPr lang="zh-TW" altLang="en-US"/>
        </a:p>
      </dgm:t>
    </dgm:pt>
    <dgm:pt modelId="{47411C82-2161-427D-95A4-5D71A7B873B2}" type="pres">
      <dgm:prSet presAssocID="{F618A2ED-2E18-44BD-A8AD-FC70719899AD}" presName="Name37" presStyleLbl="parChTrans1D3" presStyleIdx="2" presStyleCnt="9"/>
      <dgm:spPr/>
      <dgm:t>
        <a:bodyPr/>
        <a:lstStyle/>
        <a:p>
          <a:endParaRPr lang="zh-TW" altLang="en-US"/>
        </a:p>
      </dgm:t>
    </dgm:pt>
    <dgm:pt modelId="{79C5F6BF-6D42-4773-B009-A543FFB288F0}" type="pres">
      <dgm:prSet presAssocID="{0B489D78-C86E-482E-9D33-156B1894E03A}" presName="hierRoot2" presStyleCnt="0">
        <dgm:presLayoutVars>
          <dgm:hierBranch val="init"/>
        </dgm:presLayoutVars>
      </dgm:prSet>
      <dgm:spPr/>
      <dgm:t>
        <a:bodyPr/>
        <a:lstStyle/>
        <a:p>
          <a:endParaRPr lang="zh-TW" altLang="en-US"/>
        </a:p>
      </dgm:t>
    </dgm:pt>
    <dgm:pt modelId="{9B1A4E6F-E52B-41E7-BB53-81180B28C00B}" type="pres">
      <dgm:prSet presAssocID="{0B489D78-C86E-482E-9D33-156B1894E03A}" presName="rootComposite" presStyleCnt="0"/>
      <dgm:spPr/>
      <dgm:t>
        <a:bodyPr/>
        <a:lstStyle/>
        <a:p>
          <a:endParaRPr lang="zh-TW" altLang="en-US"/>
        </a:p>
      </dgm:t>
    </dgm:pt>
    <dgm:pt modelId="{800836CA-6C56-4793-9AB0-BAC43522A90B}" type="pres">
      <dgm:prSet presAssocID="{0B489D78-C86E-482E-9D33-156B1894E03A}" presName="rootText" presStyleLbl="node3" presStyleIdx="2" presStyleCnt="9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D0D30A27-2E85-4F50-80ED-C13B7E7444E7}" type="pres">
      <dgm:prSet presAssocID="{0B489D78-C86E-482E-9D33-156B1894E03A}" presName="rootConnector" presStyleLbl="node3" presStyleIdx="2" presStyleCnt="9"/>
      <dgm:spPr/>
      <dgm:t>
        <a:bodyPr/>
        <a:lstStyle/>
        <a:p>
          <a:endParaRPr lang="zh-TW" altLang="en-US"/>
        </a:p>
      </dgm:t>
    </dgm:pt>
    <dgm:pt modelId="{35E52CE0-E3F2-4A4A-8546-FF22816FA6EE}" type="pres">
      <dgm:prSet presAssocID="{0B489D78-C86E-482E-9D33-156B1894E03A}" presName="hierChild4" presStyleCnt="0"/>
      <dgm:spPr/>
      <dgm:t>
        <a:bodyPr/>
        <a:lstStyle/>
        <a:p>
          <a:endParaRPr lang="zh-TW" altLang="en-US"/>
        </a:p>
      </dgm:t>
    </dgm:pt>
    <dgm:pt modelId="{2FC497C5-21E7-4701-80E9-F0B5E6717734}" type="pres">
      <dgm:prSet presAssocID="{0B489D78-C86E-482E-9D33-156B1894E03A}" presName="hierChild5" presStyleCnt="0"/>
      <dgm:spPr/>
      <dgm:t>
        <a:bodyPr/>
        <a:lstStyle/>
        <a:p>
          <a:endParaRPr lang="zh-TW" altLang="en-US"/>
        </a:p>
      </dgm:t>
    </dgm:pt>
    <dgm:pt modelId="{C14E8FE3-833D-4D23-9811-8780EF012CDC}" type="pres">
      <dgm:prSet presAssocID="{11F38ED0-439B-490B-9030-8B262CF41894}" presName="hierChild5" presStyleCnt="0"/>
      <dgm:spPr/>
      <dgm:t>
        <a:bodyPr/>
        <a:lstStyle/>
        <a:p>
          <a:endParaRPr lang="zh-TW" altLang="en-US"/>
        </a:p>
      </dgm:t>
    </dgm:pt>
    <dgm:pt modelId="{A24E4DFC-629E-4040-87D4-0D9322BAECED}" type="pres">
      <dgm:prSet presAssocID="{D401A467-2193-494B-BF6A-6DE249D86C31}" presName="Name37" presStyleLbl="parChTrans1D2" presStyleIdx="1" presStyleCnt="3"/>
      <dgm:spPr/>
      <dgm:t>
        <a:bodyPr/>
        <a:lstStyle/>
        <a:p>
          <a:endParaRPr lang="zh-TW" altLang="en-US"/>
        </a:p>
      </dgm:t>
    </dgm:pt>
    <dgm:pt modelId="{2E1FABA7-FB27-4657-8636-BF5D082813AA}" type="pres">
      <dgm:prSet presAssocID="{540273E9-988D-4603-966A-A7A2091B7379}" presName="hierRoot2" presStyleCnt="0">
        <dgm:presLayoutVars>
          <dgm:hierBranch val="init"/>
        </dgm:presLayoutVars>
      </dgm:prSet>
      <dgm:spPr/>
      <dgm:t>
        <a:bodyPr/>
        <a:lstStyle/>
        <a:p>
          <a:endParaRPr lang="zh-TW" altLang="en-US"/>
        </a:p>
      </dgm:t>
    </dgm:pt>
    <dgm:pt modelId="{98F38AFA-90A5-4C5B-8A00-D8CE56AF9A17}" type="pres">
      <dgm:prSet presAssocID="{540273E9-988D-4603-966A-A7A2091B7379}" presName="rootComposite" presStyleCnt="0"/>
      <dgm:spPr/>
      <dgm:t>
        <a:bodyPr/>
        <a:lstStyle/>
        <a:p>
          <a:endParaRPr lang="zh-TW" altLang="en-US"/>
        </a:p>
      </dgm:t>
    </dgm:pt>
    <dgm:pt modelId="{CD1A1646-9C0B-4378-83BD-631809A9783A}" type="pres">
      <dgm:prSet presAssocID="{540273E9-988D-4603-966A-A7A2091B7379}" presName="rootText" presStyleLbl="node2" presStyleIdx="1" presStyleCnt="3" custScaleX="145602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DE62AE8E-8823-4FB3-9A3F-946C1FC3A605}" type="pres">
      <dgm:prSet presAssocID="{540273E9-988D-4603-966A-A7A2091B7379}" presName="rootConnector" presStyleLbl="node2" presStyleIdx="1" presStyleCnt="3"/>
      <dgm:spPr/>
      <dgm:t>
        <a:bodyPr/>
        <a:lstStyle/>
        <a:p>
          <a:endParaRPr lang="zh-TW" altLang="en-US"/>
        </a:p>
      </dgm:t>
    </dgm:pt>
    <dgm:pt modelId="{F0CA7E2C-B506-4A63-9BAE-535418C386A8}" type="pres">
      <dgm:prSet presAssocID="{540273E9-988D-4603-966A-A7A2091B7379}" presName="hierChild4" presStyleCnt="0"/>
      <dgm:spPr/>
      <dgm:t>
        <a:bodyPr/>
        <a:lstStyle/>
        <a:p>
          <a:endParaRPr lang="zh-TW" altLang="en-US"/>
        </a:p>
      </dgm:t>
    </dgm:pt>
    <dgm:pt modelId="{939608AC-C98D-4DD1-A5CE-AE9D9AC65BE5}" type="pres">
      <dgm:prSet presAssocID="{FF22554B-9863-40AD-B203-F1D80A2F3053}" presName="Name37" presStyleLbl="parChTrans1D3" presStyleIdx="3" presStyleCnt="9"/>
      <dgm:spPr/>
      <dgm:t>
        <a:bodyPr/>
        <a:lstStyle/>
        <a:p>
          <a:endParaRPr lang="zh-TW" altLang="en-US"/>
        </a:p>
      </dgm:t>
    </dgm:pt>
    <dgm:pt modelId="{759A3A56-48DA-4F95-9EA1-92311048DCF0}" type="pres">
      <dgm:prSet presAssocID="{6DB13EE1-BD52-48A5-8C2D-B849B49183C1}" presName="hierRoot2" presStyleCnt="0">
        <dgm:presLayoutVars>
          <dgm:hierBranch val="init"/>
        </dgm:presLayoutVars>
      </dgm:prSet>
      <dgm:spPr/>
      <dgm:t>
        <a:bodyPr/>
        <a:lstStyle/>
        <a:p>
          <a:endParaRPr lang="zh-TW" altLang="en-US"/>
        </a:p>
      </dgm:t>
    </dgm:pt>
    <dgm:pt modelId="{64DB3F0D-E8F0-4DDA-B4B1-9B0938C77FAB}" type="pres">
      <dgm:prSet presAssocID="{6DB13EE1-BD52-48A5-8C2D-B849B49183C1}" presName="rootComposite" presStyleCnt="0"/>
      <dgm:spPr/>
      <dgm:t>
        <a:bodyPr/>
        <a:lstStyle/>
        <a:p>
          <a:endParaRPr lang="zh-TW" altLang="en-US"/>
        </a:p>
      </dgm:t>
    </dgm:pt>
    <dgm:pt modelId="{C9E3D9B5-4722-4D24-A7D4-42BEE42FE38A}" type="pres">
      <dgm:prSet presAssocID="{6DB13EE1-BD52-48A5-8C2D-B849B49183C1}" presName="rootText" presStyleLbl="node3" presStyleIdx="3" presStyleCnt="9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5D1C07E7-B3E6-4A7F-9395-72D53E811412}" type="pres">
      <dgm:prSet presAssocID="{6DB13EE1-BD52-48A5-8C2D-B849B49183C1}" presName="rootConnector" presStyleLbl="node3" presStyleIdx="3" presStyleCnt="9"/>
      <dgm:spPr/>
      <dgm:t>
        <a:bodyPr/>
        <a:lstStyle/>
        <a:p>
          <a:endParaRPr lang="zh-TW" altLang="en-US"/>
        </a:p>
      </dgm:t>
    </dgm:pt>
    <dgm:pt modelId="{C4145B3A-BCD9-438B-8ACD-E93A8FCE74BC}" type="pres">
      <dgm:prSet presAssocID="{6DB13EE1-BD52-48A5-8C2D-B849B49183C1}" presName="hierChild4" presStyleCnt="0"/>
      <dgm:spPr/>
      <dgm:t>
        <a:bodyPr/>
        <a:lstStyle/>
        <a:p>
          <a:endParaRPr lang="zh-TW" altLang="en-US"/>
        </a:p>
      </dgm:t>
    </dgm:pt>
    <dgm:pt modelId="{8DAE8089-BC6F-4A69-ACC5-3E2EB1C166EE}" type="pres">
      <dgm:prSet presAssocID="{6DB13EE1-BD52-48A5-8C2D-B849B49183C1}" presName="hierChild5" presStyleCnt="0"/>
      <dgm:spPr/>
      <dgm:t>
        <a:bodyPr/>
        <a:lstStyle/>
        <a:p>
          <a:endParaRPr lang="zh-TW" altLang="en-US"/>
        </a:p>
      </dgm:t>
    </dgm:pt>
    <dgm:pt modelId="{12C0353D-9545-4C2E-9244-CB6FD30D90FA}" type="pres">
      <dgm:prSet presAssocID="{F7643244-3045-4F08-B85B-FBD25416109A}" presName="Name37" presStyleLbl="parChTrans1D3" presStyleIdx="4" presStyleCnt="9"/>
      <dgm:spPr/>
      <dgm:t>
        <a:bodyPr/>
        <a:lstStyle/>
        <a:p>
          <a:endParaRPr lang="zh-TW" altLang="en-US"/>
        </a:p>
      </dgm:t>
    </dgm:pt>
    <dgm:pt modelId="{3098DCC8-97DB-406F-8EAC-9CD37F8779E1}" type="pres">
      <dgm:prSet presAssocID="{01B81009-03A6-463A-869C-ED0F8A484B6D}" presName="hierRoot2" presStyleCnt="0">
        <dgm:presLayoutVars>
          <dgm:hierBranch val="init"/>
        </dgm:presLayoutVars>
      </dgm:prSet>
      <dgm:spPr/>
      <dgm:t>
        <a:bodyPr/>
        <a:lstStyle/>
        <a:p>
          <a:endParaRPr lang="zh-TW" altLang="en-US"/>
        </a:p>
      </dgm:t>
    </dgm:pt>
    <dgm:pt modelId="{055CDEF1-7DA4-4895-9B52-C5C00DEFEA0C}" type="pres">
      <dgm:prSet presAssocID="{01B81009-03A6-463A-869C-ED0F8A484B6D}" presName="rootComposite" presStyleCnt="0"/>
      <dgm:spPr/>
      <dgm:t>
        <a:bodyPr/>
        <a:lstStyle/>
        <a:p>
          <a:endParaRPr lang="zh-TW" altLang="en-US"/>
        </a:p>
      </dgm:t>
    </dgm:pt>
    <dgm:pt modelId="{169B46FB-D7B6-479A-99DB-0B27429CFBA0}" type="pres">
      <dgm:prSet presAssocID="{01B81009-03A6-463A-869C-ED0F8A484B6D}" presName="rootText" presStyleLbl="node3" presStyleIdx="4" presStyleCnt="9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6E434DA1-1B54-4832-9410-EE2AAEB4CE6F}" type="pres">
      <dgm:prSet presAssocID="{01B81009-03A6-463A-869C-ED0F8A484B6D}" presName="rootConnector" presStyleLbl="node3" presStyleIdx="4" presStyleCnt="9"/>
      <dgm:spPr/>
      <dgm:t>
        <a:bodyPr/>
        <a:lstStyle/>
        <a:p>
          <a:endParaRPr lang="zh-TW" altLang="en-US"/>
        </a:p>
      </dgm:t>
    </dgm:pt>
    <dgm:pt modelId="{C9DA8E92-40F5-475E-90D0-E09E4FD96028}" type="pres">
      <dgm:prSet presAssocID="{01B81009-03A6-463A-869C-ED0F8A484B6D}" presName="hierChild4" presStyleCnt="0"/>
      <dgm:spPr/>
      <dgm:t>
        <a:bodyPr/>
        <a:lstStyle/>
        <a:p>
          <a:endParaRPr lang="zh-TW" altLang="en-US"/>
        </a:p>
      </dgm:t>
    </dgm:pt>
    <dgm:pt modelId="{16C27AE8-7D58-46A0-A8AA-219D19376917}" type="pres">
      <dgm:prSet presAssocID="{01B81009-03A6-463A-869C-ED0F8A484B6D}" presName="hierChild5" presStyleCnt="0"/>
      <dgm:spPr/>
      <dgm:t>
        <a:bodyPr/>
        <a:lstStyle/>
        <a:p>
          <a:endParaRPr lang="zh-TW" altLang="en-US"/>
        </a:p>
      </dgm:t>
    </dgm:pt>
    <dgm:pt modelId="{E0168F48-B798-4823-A431-EA4CA4EE4487}" type="pres">
      <dgm:prSet presAssocID="{8B2956FC-AD4D-407B-851D-31A9129E9619}" presName="Name37" presStyleLbl="parChTrans1D3" presStyleIdx="5" presStyleCnt="9"/>
      <dgm:spPr/>
      <dgm:t>
        <a:bodyPr/>
        <a:lstStyle/>
        <a:p>
          <a:endParaRPr lang="zh-TW" altLang="en-US"/>
        </a:p>
      </dgm:t>
    </dgm:pt>
    <dgm:pt modelId="{43232806-C243-4F62-95EB-76B1025F8E21}" type="pres">
      <dgm:prSet presAssocID="{CDDBE93A-0A8E-475E-8418-E825F7D5D8A3}" presName="hierRoot2" presStyleCnt="0">
        <dgm:presLayoutVars>
          <dgm:hierBranch val="init"/>
        </dgm:presLayoutVars>
      </dgm:prSet>
      <dgm:spPr/>
      <dgm:t>
        <a:bodyPr/>
        <a:lstStyle/>
        <a:p>
          <a:endParaRPr lang="zh-TW" altLang="en-US"/>
        </a:p>
      </dgm:t>
    </dgm:pt>
    <dgm:pt modelId="{E0D045A2-6400-4FD4-A41E-221DF6BD2E2F}" type="pres">
      <dgm:prSet presAssocID="{CDDBE93A-0A8E-475E-8418-E825F7D5D8A3}" presName="rootComposite" presStyleCnt="0"/>
      <dgm:spPr/>
      <dgm:t>
        <a:bodyPr/>
        <a:lstStyle/>
        <a:p>
          <a:endParaRPr lang="zh-TW" altLang="en-US"/>
        </a:p>
      </dgm:t>
    </dgm:pt>
    <dgm:pt modelId="{7DF2BA49-A097-4A64-AEAE-37BE7A396848}" type="pres">
      <dgm:prSet presAssocID="{CDDBE93A-0A8E-475E-8418-E825F7D5D8A3}" presName="rootText" presStyleLbl="node3" presStyleIdx="5" presStyleCnt="9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03B6CA1B-BDF4-4777-B78B-0A9ED1C89A6C}" type="pres">
      <dgm:prSet presAssocID="{CDDBE93A-0A8E-475E-8418-E825F7D5D8A3}" presName="rootConnector" presStyleLbl="node3" presStyleIdx="5" presStyleCnt="9"/>
      <dgm:spPr/>
      <dgm:t>
        <a:bodyPr/>
        <a:lstStyle/>
        <a:p>
          <a:endParaRPr lang="zh-TW" altLang="en-US"/>
        </a:p>
      </dgm:t>
    </dgm:pt>
    <dgm:pt modelId="{04DDD019-25AD-4C46-9AC1-FBF60102306A}" type="pres">
      <dgm:prSet presAssocID="{CDDBE93A-0A8E-475E-8418-E825F7D5D8A3}" presName="hierChild4" presStyleCnt="0"/>
      <dgm:spPr/>
      <dgm:t>
        <a:bodyPr/>
        <a:lstStyle/>
        <a:p>
          <a:endParaRPr lang="zh-TW" altLang="en-US"/>
        </a:p>
      </dgm:t>
    </dgm:pt>
    <dgm:pt modelId="{3AB53268-450B-4395-BDB2-1B16298006A3}" type="pres">
      <dgm:prSet presAssocID="{CDDBE93A-0A8E-475E-8418-E825F7D5D8A3}" presName="hierChild5" presStyleCnt="0"/>
      <dgm:spPr/>
      <dgm:t>
        <a:bodyPr/>
        <a:lstStyle/>
        <a:p>
          <a:endParaRPr lang="zh-TW" altLang="en-US"/>
        </a:p>
      </dgm:t>
    </dgm:pt>
    <dgm:pt modelId="{A13D32CD-8B6E-4297-86D6-B5BC6D8A4683}" type="pres">
      <dgm:prSet presAssocID="{540273E9-988D-4603-966A-A7A2091B7379}" presName="hierChild5" presStyleCnt="0"/>
      <dgm:spPr/>
      <dgm:t>
        <a:bodyPr/>
        <a:lstStyle/>
        <a:p>
          <a:endParaRPr lang="zh-TW" altLang="en-US"/>
        </a:p>
      </dgm:t>
    </dgm:pt>
    <dgm:pt modelId="{76D1986F-B11F-41CA-BCFD-558D3641DCE1}" type="pres">
      <dgm:prSet presAssocID="{D0EBB0A5-EB6B-4302-9EF2-972840A40D12}" presName="Name37" presStyleLbl="parChTrans1D2" presStyleIdx="2" presStyleCnt="3"/>
      <dgm:spPr/>
      <dgm:t>
        <a:bodyPr/>
        <a:lstStyle/>
        <a:p>
          <a:endParaRPr lang="zh-TW" altLang="en-US"/>
        </a:p>
      </dgm:t>
    </dgm:pt>
    <dgm:pt modelId="{AC173537-6090-474E-ADCA-60AD801F65EB}" type="pres">
      <dgm:prSet presAssocID="{74556ED9-59F9-4851-8F7C-ECF5163C49D7}" presName="hierRoot2" presStyleCnt="0">
        <dgm:presLayoutVars>
          <dgm:hierBranch val="init"/>
        </dgm:presLayoutVars>
      </dgm:prSet>
      <dgm:spPr/>
      <dgm:t>
        <a:bodyPr/>
        <a:lstStyle/>
        <a:p>
          <a:endParaRPr lang="zh-TW" altLang="en-US"/>
        </a:p>
      </dgm:t>
    </dgm:pt>
    <dgm:pt modelId="{F34B3E7C-DE1A-4263-A93E-7575E05A49E1}" type="pres">
      <dgm:prSet presAssocID="{74556ED9-59F9-4851-8F7C-ECF5163C49D7}" presName="rootComposite" presStyleCnt="0"/>
      <dgm:spPr/>
      <dgm:t>
        <a:bodyPr/>
        <a:lstStyle/>
        <a:p>
          <a:endParaRPr lang="zh-TW" altLang="en-US"/>
        </a:p>
      </dgm:t>
    </dgm:pt>
    <dgm:pt modelId="{71CCD129-D521-4DFC-98FF-B899355079D5}" type="pres">
      <dgm:prSet presAssocID="{74556ED9-59F9-4851-8F7C-ECF5163C49D7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00032B4F-A1CC-4851-9231-FE58731FE924}" type="pres">
      <dgm:prSet presAssocID="{74556ED9-59F9-4851-8F7C-ECF5163C49D7}" presName="rootConnector" presStyleLbl="node2" presStyleIdx="2" presStyleCnt="3"/>
      <dgm:spPr/>
      <dgm:t>
        <a:bodyPr/>
        <a:lstStyle/>
        <a:p>
          <a:endParaRPr lang="zh-TW" altLang="en-US"/>
        </a:p>
      </dgm:t>
    </dgm:pt>
    <dgm:pt modelId="{FB24FCDF-0BA7-47AF-A39E-8ACDE04D063C}" type="pres">
      <dgm:prSet presAssocID="{74556ED9-59F9-4851-8F7C-ECF5163C49D7}" presName="hierChild4" presStyleCnt="0"/>
      <dgm:spPr/>
      <dgm:t>
        <a:bodyPr/>
        <a:lstStyle/>
        <a:p>
          <a:endParaRPr lang="zh-TW" altLang="en-US"/>
        </a:p>
      </dgm:t>
    </dgm:pt>
    <dgm:pt modelId="{7230E3F3-CE63-4BF6-8196-7DD57A1BC737}" type="pres">
      <dgm:prSet presAssocID="{54FC4523-5451-4CF7-A717-A79EB2339848}" presName="Name37" presStyleLbl="parChTrans1D3" presStyleIdx="6" presStyleCnt="9"/>
      <dgm:spPr/>
      <dgm:t>
        <a:bodyPr/>
        <a:lstStyle/>
        <a:p>
          <a:endParaRPr lang="zh-TW" altLang="en-US"/>
        </a:p>
      </dgm:t>
    </dgm:pt>
    <dgm:pt modelId="{51ECD119-F973-454C-AB15-088AB3337675}" type="pres">
      <dgm:prSet presAssocID="{4FB75D0A-8F91-4CDD-8288-A852D7469DC6}" presName="hierRoot2" presStyleCnt="0">
        <dgm:presLayoutVars>
          <dgm:hierBranch val="init"/>
        </dgm:presLayoutVars>
      </dgm:prSet>
      <dgm:spPr/>
      <dgm:t>
        <a:bodyPr/>
        <a:lstStyle/>
        <a:p>
          <a:endParaRPr lang="zh-TW" altLang="en-US"/>
        </a:p>
      </dgm:t>
    </dgm:pt>
    <dgm:pt modelId="{E52F9AFB-8332-408B-B805-687FDE8164DF}" type="pres">
      <dgm:prSet presAssocID="{4FB75D0A-8F91-4CDD-8288-A852D7469DC6}" presName="rootComposite" presStyleCnt="0"/>
      <dgm:spPr/>
      <dgm:t>
        <a:bodyPr/>
        <a:lstStyle/>
        <a:p>
          <a:endParaRPr lang="zh-TW" altLang="en-US"/>
        </a:p>
      </dgm:t>
    </dgm:pt>
    <dgm:pt modelId="{69741013-7CFD-4520-9E52-510700F4D2A2}" type="pres">
      <dgm:prSet presAssocID="{4FB75D0A-8F91-4CDD-8288-A852D7469DC6}" presName="rootText" presStyleLbl="node3" presStyleIdx="6" presStyleCnt="9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5C1DCFBE-3BE1-4DB3-AF76-E6C43F4613FB}" type="pres">
      <dgm:prSet presAssocID="{4FB75D0A-8F91-4CDD-8288-A852D7469DC6}" presName="rootConnector" presStyleLbl="node3" presStyleIdx="6" presStyleCnt="9"/>
      <dgm:spPr/>
      <dgm:t>
        <a:bodyPr/>
        <a:lstStyle/>
        <a:p>
          <a:endParaRPr lang="zh-TW" altLang="en-US"/>
        </a:p>
      </dgm:t>
    </dgm:pt>
    <dgm:pt modelId="{2B5323F2-78FA-450A-8E89-8CBDFF1594EC}" type="pres">
      <dgm:prSet presAssocID="{4FB75D0A-8F91-4CDD-8288-A852D7469DC6}" presName="hierChild4" presStyleCnt="0"/>
      <dgm:spPr/>
      <dgm:t>
        <a:bodyPr/>
        <a:lstStyle/>
        <a:p>
          <a:endParaRPr lang="zh-TW" altLang="en-US"/>
        </a:p>
      </dgm:t>
    </dgm:pt>
    <dgm:pt modelId="{27CB9E09-98F5-41C8-B6B6-8DB0079D9E76}" type="pres">
      <dgm:prSet presAssocID="{4FB75D0A-8F91-4CDD-8288-A852D7469DC6}" presName="hierChild5" presStyleCnt="0"/>
      <dgm:spPr/>
      <dgm:t>
        <a:bodyPr/>
        <a:lstStyle/>
        <a:p>
          <a:endParaRPr lang="zh-TW" altLang="en-US"/>
        </a:p>
      </dgm:t>
    </dgm:pt>
    <dgm:pt modelId="{BFD623AB-5BA6-4D7D-8CFF-FF4A051282CB}" type="pres">
      <dgm:prSet presAssocID="{99BF41B3-D917-405B-BAF6-2EA14499AC1B}" presName="Name37" presStyleLbl="parChTrans1D3" presStyleIdx="7" presStyleCnt="9"/>
      <dgm:spPr/>
      <dgm:t>
        <a:bodyPr/>
        <a:lstStyle/>
        <a:p>
          <a:endParaRPr lang="zh-TW" altLang="en-US"/>
        </a:p>
      </dgm:t>
    </dgm:pt>
    <dgm:pt modelId="{066C83BB-8ED6-4777-80D2-40A929CA0D81}" type="pres">
      <dgm:prSet presAssocID="{C8B67AEE-EE84-46BE-9F98-DC2DFEE09BDF}" presName="hierRoot2" presStyleCnt="0">
        <dgm:presLayoutVars>
          <dgm:hierBranch val="init"/>
        </dgm:presLayoutVars>
      </dgm:prSet>
      <dgm:spPr/>
      <dgm:t>
        <a:bodyPr/>
        <a:lstStyle/>
        <a:p>
          <a:endParaRPr lang="zh-TW" altLang="en-US"/>
        </a:p>
      </dgm:t>
    </dgm:pt>
    <dgm:pt modelId="{FF703F0A-FE4F-456C-8B22-275EC160F43B}" type="pres">
      <dgm:prSet presAssocID="{C8B67AEE-EE84-46BE-9F98-DC2DFEE09BDF}" presName="rootComposite" presStyleCnt="0"/>
      <dgm:spPr/>
      <dgm:t>
        <a:bodyPr/>
        <a:lstStyle/>
        <a:p>
          <a:endParaRPr lang="zh-TW" altLang="en-US"/>
        </a:p>
      </dgm:t>
    </dgm:pt>
    <dgm:pt modelId="{42ABD167-20BE-48E6-907D-C519D4F9A953}" type="pres">
      <dgm:prSet presAssocID="{C8B67AEE-EE84-46BE-9F98-DC2DFEE09BDF}" presName="rootText" presStyleLbl="node3" presStyleIdx="7" presStyleCnt="9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3A82F53E-D8F4-419A-82A5-97107F79220C}" type="pres">
      <dgm:prSet presAssocID="{C8B67AEE-EE84-46BE-9F98-DC2DFEE09BDF}" presName="rootConnector" presStyleLbl="node3" presStyleIdx="7" presStyleCnt="9"/>
      <dgm:spPr/>
      <dgm:t>
        <a:bodyPr/>
        <a:lstStyle/>
        <a:p>
          <a:endParaRPr lang="zh-TW" altLang="en-US"/>
        </a:p>
      </dgm:t>
    </dgm:pt>
    <dgm:pt modelId="{480C010C-AF80-48D3-87A2-0E4C62BD63CF}" type="pres">
      <dgm:prSet presAssocID="{C8B67AEE-EE84-46BE-9F98-DC2DFEE09BDF}" presName="hierChild4" presStyleCnt="0"/>
      <dgm:spPr/>
      <dgm:t>
        <a:bodyPr/>
        <a:lstStyle/>
        <a:p>
          <a:endParaRPr lang="zh-TW" altLang="en-US"/>
        </a:p>
      </dgm:t>
    </dgm:pt>
    <dgm:pt modelId="{B4CF9463-27E7-4815-BD6B-CA62B8477EB3}" type="pres">
      <dgm:prSet presAssocID="{C8B67AEE-EE84-46BE-9F98-DC2DFEE09BDF}" presName="hierChild5" presStyleCnt="0"/>
      <dgm:spPr/>
      <dgm:t>
        <a:bodyPr/>
        <a:lstStyle/>
        <a:p>
          <a:endParaRPr lang="zh-TW" altLang="en-US"/>
        </a:p>
      </dgm:t>
    </dgm:pt>
    <dgm:pt modelId="{85063FA5-7C7A-4A7F-B799-0BFDFE2C847A}" type="pres">
      <dgm:prSet presAssocID="{B9F5F40F-2272-4359-909D-031D731F4486}" presName="Name37" presStyleLbl="parChTrans1D3" presStyleIdx="8" presStyleCnt="9"/>
      <dgm:spPr/>
      <dgm:t>
        <a:bodyPr/>
        <a:lstStyle/>
        <a:p>
          <a:endParaRPr lang="zh-TW" altLang="en-US"/>
        </a:p>
      </dgm:t>
    </dgm:pt>
    <dgm:pt modelId="{C94C623F-D4A9-49A9-9B7A-02F63C4ACA38}" type="pres">
      <dgm:prSet presAssocID="{CBCF50A5-59E1-4B52-A095-30BB9ADB4EFC}" presName="hierRoot2" presStyleCnt="0">
        <dgm:presLayoutVars>
          <dgm:hierBranch val="init"/>
        </dgm:presLayoutVars>
      </dgm:prSet>
      <dgm:spPr/>
      <dgm:t>
        <a:bodyPr/>
        <a:lstStyle/>
        <a:p>
          <a:endParaRPr lang="zh-TW" altLang="en-US"/>
        </a:p>
      </dgm:t>
    </dgm:pt>
    <dgm:pt modelId="{167699E3-9D53-4145-A0AE-C133BE3BDF22}" type="pres">
      <dgm:prSet presAssocID="{CBCF50A5-59E1-4B52-A095-30BB9ADB4EFC}" presName="rootComposite" presStyleCnt="0"/>
      <dgm:spPr/>
      <dgm:t>
        <a:bodyPr/>
        <a:lstStyle/>
        <a:p>
          <a:endParaRPr lang="zh-TW" altLang="en-US"/>
        </a:p>
      </dgm:t>
    </dgm:pt>
    <dgm:pt modelId="{33C8D159-CF0B-49DF-A2FC-DEA57880F834}" type="pres">
      <dgm:prSet presAssocID="{CBCF50A5-59E1-4B52-A095-30BB9ADB4EFC}" presName="rootText" presStyleLbl="node3" presStyleIdx="8" presStyleCnt="9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F0763224-590E-4E69-BD1C-3D7A06C1BF00}" type="pres">
      <dgm:prSet presAssocID="{CBCF50A5-59E1-4B52-A095-30BB9ADB4EFC}" presName="rootConnector" presStyleLbl="node3" presStyleIdx="8" presStyleCnt="9"/>
      <dgm:spPr/>
      <dgm:t>
        <a:bodyPr/>
        <a:lstStyle/>
        <a:p>
          <a:endParaRPr lang="zh-TW" altLang="en-US"/>
        </a:p>
      </dgm:t>
    </dgm:pt>
    <dgm:pt modelId="{B432B46D-04B2-46A2-B1E3-69038FB4F403}" type="pres">
      <dgm:prSet presAssocID="{CBCF50A5-59E1-4B52-A095-30BB9ADB4EFC}" presName="hierChild4" presStyleCnt="0"/>
      <dgm:spPr/>
      <dgm:t>
        <a:bodyPr/>
        <a:lstStyle/>
        <a:p>
          <a:endParaRPr lang="zh-TW" altLang="en-US"/>
        </a:p>
      </dgm:t>
    </dgm:pt>
    <dgm:pt modelId="{2544CB5D-FE36-4245-B8CE-318E1E060498}" type="pres">
      <dgm:prSet presAssocID="{CBCF50A5-59E1-4B52-A095-30BB9ADB4EFC}" presName="hierChild5" presStyleCnt="0"/>
      <dgm:spPr/>
      <dgm:t>
        <a:bodyPr/>
        <a:lstStyle/>
        <a:p>
          <a:endParaRPr lang="zh-TW" altLang="en-US"/>
        </a:p>
      </dgm:t>
    </dgm:pt>
    <dgm:pt modelId="{3EB5C1EB-3F8C-4366-8E99-DFD14C9EA4A0}" type="pres">
      <dgm:prSet presAssocID="{74556ED9-59F9-4851-8F7C-ECF5163C49D7}" presName="hierChild5" presStyleCnt="0"/>
      <dgm:spPr/>
      <dgm:t>
        <a:bodyPr/>
        <a:lstStyle/>
        <a:p>
          <a:endParaRPr lang="zh-TW" altLang="en-US"/>
        </a:p>
      </dgm:t>
    </dgm:pt>
    <dgm:pt modelId="{F5BF4FA9-D9B4-4ABE-9ED9-2C1F0F5F64CE}" type="pres">
      <dgm:prSet presAssocID="{31DC8C31-BA67-4CD7-9037-E6A85385E9AA}" presName="hierChild3" presStyleCnt="0"/>
      <dgm:spPr/>
      <dgm:t>
        <a:bodyPr/>
        <a:lstStyle/>
        <a:p>
          <a:endParaRPr lang="zh-TW" altLang="en-US"/>
        </a:p>
      </dgm:t>
    </dgm:pt>
  </dgm:ptLst>
  <dgm:cxnLst>
    <dgm:cxn modelId="{2CB1D11A-DFB8-4A55-B0CF-F137DDCE4330}" type="presOf" srcId="{11F38ED0-439B-490B-9030-8B262CF41894}" destId="{EA580904-530D-41FC-AF83-20EEEE268E49}" srcOrd="0" destOrd="0" presId="urn:microsoft.com/office/officeart/2005/8/layout/orgChart1"/>
    <dgm:cxn modelId="{37F95A04-79DF-49C4-BD42-0D93EA5B7161}" type="presOf" srcId="{C8B67AEE-EE84-46BE-9F98-DC2DFEE09BDF}" destId="{3A82F53E-D8F4-419A-82A5-97107F79220C}" srcOrd="1" destOrd="0" presId="urn:microsoft.com/office/officeart/2005/8/layout/orgChart1"/>
    <dgm:cxn modelId="{74AACBA5-B891-4128-A3E7-412743AB74A3}" type="presOf" srcId="{6DB13EE1-BD52-48A5-8C2D-B849B49183C1}" destId="{5D1C07E7-B3E6-4A7F-9395-72D53E811412}" srcOrd="1" destOrd="0" presId="urn:microsoft.com/office/officeart/2005/8/layout/orgChart1"/>
    <dgm:cxn modelId="{7044FAEC-AB89-43F7-9F27-06742A9FB113}" type="presOf" srcId="{99BF41B3-D917-405B-BAF6-2EA14499AC1B}" destId="{BFD623AB-5BA6-4D7D-8CFF-FF4A051282CB}" srcOrd="0" destOrd="0" presId="urn:microsoft.com/office/officeart/2005/8/layout/orgChart1"/>
    <dgm:cxn modelId="{04673F0F-38CA-4C5F-B38A-02A9EDE63B9C}" type="presOf" srcId="{11F38ED0-439B-490B-9030-8B262CF41894}" destId="{35649843-675F-403D-8D7F-F95FACCAF9C7}" srcOrd="1" destOrd="0" presId="urn:microsoft.com/office/officeart/2005/8/layout/orgChart1"/>
    <dgm:cxn modelId="{298DA320-8694-42D3-A4D1-7F82CBA6F916}" srcId="{540273E9-988D-4603-966A-A7A2091B7379}" destId="{6DB13EE1-BD52-48A5-8C2D-B849B49183C1}" srcOrd="0" destOrd="0" parTransId="{FF22554B-9863-40AD-B203-F1D80A2F3053}" sibTransId="{9797B6F5-44FB-4136-9A11-57178F23FC2A}"/>
    <dgm:cxn modelId="{74D3EE62-BA2F-465B-BDE0-ECD84FDA8869}" srcId="{11F38ED0-439B-490B-9030-8B262CF41894}" destId="{43BCAE28-6B75-4F22-ADF6-B9386F1ED42D}" srcOrd="1" destOrd="0" parTransId="{D9476070-9D95-44DD-80DC-3A16B5072E27}" sibTransId="{93F92977-0FD2-4C4C-9840-3E9DD80BA9CF}"/>
    <dgm:cxn modelId="{DFD2CB92-06DC-4AFF-A913-ED1E3BA97660}" type="presOf" srcId="{4FB75D0A-8F91-4CDD-8288-A852D7469DC6}" destId="{5C1DCFBE-3BE1-4DB3-AF76-E6C43F4613FB}" srcOrd="1" destOrd="0" presId="urn:microsoft.com/office/officeart/2005/8/layout/orgChart1"/>
    <dgm:cxn modelId="{AF49734D-DB3B-489E-B8A3-40782F7FD0FC}" srcId="{31DC8C31-BA67-4CD7-9037-E6A85385E9AA}" destId="{540273E9-988D-4603-966A-A7A2091B7379}" srcOrd="1" destOrd="0" parTransId="{D401A467-2193-494B-BF6A-6DE249D86C31}" sibTransId="{AB4DF4E1-7942-4A0B-B0CB-007BA1F13391}"/>
    <dgm:cxn modelId="{429980BD-FF7A-4BF3-B312-35F607D7807A}" srcId="{74556ED9-59F9-4851-8F7C-ECF5163C49D7}" destId="{4FB75D0A-8F91-4CDD-8288-A852D7469DC6}" srcOrd="0" destOrd="0" parTransId="{54FC4523-5451-4CF7-A717-A79EB2339848}" sibTransId="{778B7234-2CD0-4F8F-89F0-983D5A5C2D71}"/>
    <dgm:cxn modelId="{E00E1611-2A58-4A96-87B7-FAA0542BF14D}" type="presOf" srcId="{CBCF50A5-59E1-4B52-A095-30BB9ADB4EFC}" destId="{33C8D159-CF0B-49DF-A2FC-DEA57880F834}" srcOrd="0" destOrd="0" presId="urn:microsoft.com/office/officeart/2005/8/layout/orgChart1"/>
    <dgm:cxn modelId="{365D2B45-60FC-4DE0-88A7-7A7AA633F78D}" type="presOf" srcId="{4FB75D0A-8F91-4CDD-8288-A852D7469DC6}" destId="{69741013-7CFD-4520-9E52-510700F4D2A2}" srcOrd="0" destOrd="0" presId="urn:microsoft.com/office/officeart/2005/8/layout/orgChart1"/>
    <dgm:cxn modelId="{28C3F8C7-F006-4253-9EDA-496AC209EA08}" type="presOf" srcId="{43BCAE28-6B75-4F22-ADF6-B9386F1ED42D}" destId="{28960A23-FF98-4FA3-A156-5C3575A2FEC2}" srcOrd="1" destOrd="0" presId="urn:microsoft.com/office/officeart/2005/8/layout/orgChart1"/>
    <dgm:cxn modelId="{07372A20-9460-43A3-94C4-EAA7E1E48456}" type="presOf" srcId="{F618A2ED-2E18-44BD-A8AD-FC70719899AD}" destId="{47411C82-2161-427D-95A4-5D71A7B873B2}" srcOrd="0" destOrd="0" presId="urn:microsoft.com/office/officeart/2005/8/layout/orgChart1"/>
    <dgm:cxn modelId="{21288048-DB6B-4341-94EE-732A4174E7CC}" type="presOf" srcId="{31DC8C31-BA67-4CD7-9037-E6A85385E9AA}" destId="{03BACC18-0F1A-4B9A-ACAD-E183EA850570}" srcOrd="0" destOrd="0" presId="urn:microsoft.com/office/officeart/2005/8/layout/orgChart1"/>
    <dgm:cxn modelId="{24DC4960-5B33-46D7-B088-51096EF1706D}" type="presOf" srcId="{A584CC23-42F7-40A4-9C1D-975026D45985}" destId="{BB47D5A9-738B-44F2-85F7-0CADC1F5A93E}" srcOrd="0" destOrd="0" presId="urn:microsoft.com/office/officeart/2005/8/layout/orgChart1"/>
    <dgm:cxn modelId="{2D9BC965-B704-49A2-B285-C0305D800DD1}" type="presOf" srcId="{74556ED9-59F9-4851-8F7C-ECF5163C49D7}" destId="{00032B4F-A1CC-4851-9231-FE58731FE924}" srcOrd="1" destOrd="0" presId="urn:microsoft.com/office/officeart/2005/8/layout/orgChart1"/>
    <dgm:cxn modelId="{72672733-8ED6-4BA4-B182-9D116767B570}" type="presOf" srcId="{BE0634C4-D78C-4927-8BB3-4C385130FD56}" destId="{3F0BB8CB-1347-4D32-B519-880EC10DBAFF}" srcOrd="0" destOrd="0" presId="urn:microsoft.com/office/officeart/2005/8/layout/orgChart1"/>
    <dgm:cxn modelId="{464DE630-74AD-4303-A755-35D9628C92BE}" type="presOf" srcId="{633334E6-43D2-4E14-9F2D-9B60C01DD1F7}" destId="{59BC596D-0923-4A51-8485-AA9A5D8B6254}" srcOrd="0" destOrd="0" presId="urn:microsoft.com/office/officeart/2005/8/layout/orgChart1"/>
    <dgm:cxn modelId="{90F5F099-FCDE-452D-BD5D-D1724CA5682D}" srcId="{540273E9-988D-4603-966A-A7A2091B7379}" destId="{01B81009-03A6-463A-869C-ED0F8A484B6D}" srcOrd="1" destOrd="0" parTransId="{F7643244-3045-4F08-B85B-FBD25416109A}" sibTransId="{8A0E8567-511C-486D-B063-DF69F192BB24}"/>
    <dgm:cxn modelId="{EFE1E1B1-0224-4811-96E8-B6B237072BB9}" type="presOf" srcId="{F7643244-3045-4F08-B85B-FBD25416109A}" destId="{12C0353D-9545-4C2E-9244-CB6FD30D90FA}" srcOrd="0" destOrd="0" presId="urn:microsoft.com/office/officeart/2005/8/layout/orgChart1"/>
    <dgm:cxn modelId="{F57FB981-05B2-4F9D-B35F-33894DC55D39}" srcId="{31DC8C31-BA67-4CD7-9037-E6A85385E9AA}" destId="{74556ED9-59F9-4851-8F7C-ECF5163C49D7}" srcOrd="2" destOrd="0" parTransId="{D0EBB0A5-EB6B-4302-9EF2-972840A40D12}" sibTransId="{F433C39B-DEE4-4D5B-816C-6C306331C007}"/>
    <dgm:cxn modelId="{547B822D-F21E-45AF-816D-E07AF874CC15}" type="presOf" srcId="{C8B67AEE-EE84-46BE-9F98-DC2DFEE09BDF}" destId="{42ABD167-20BE-48E6-907D-C519D4F9A953}" srcOrd="0" destOrd="0" presId="urn:microsoft.com/office/officeart/2005/8/layout/orgChart1"/>
    <dgm:cxn modelId="{FFA8C7D7-9D69-4584-BE33-B5471FB117CD}" type="presOf" srcId="{CBCF50A5-59E1-4B52-A095-30BB9ADB4EFC}" destId="{F0763224-590E-4E69-BD1C-3D7A06C1BF00}" srcOrd="1" destOrd="0" presId="urn:microsoft.com/office/officeart/2005/8/layout/orgChart1"/>
    <dgm:cxn modelId="{7BA3AC0B-129C-4612-A8FD-F0B6676C8FEB}" type="presOf" srcId="{540273E9-988D-4603-966A-A7A2091B7379}" destId="{DE62AE8E-8823-4FB3-9A3F-946C1FC3A605}" srcOrd="1" destOrd="0" presId="urn:microsoft.com/office/officeart/2005/8/layout/orgChart1"/>
    <dgm:cxn modelId="{1F771F87-703C-4B28-8FAB-48CFBAD59FD6}" srcId="{11F38ED0-439B-490B-9030-8B262CF41894}" destId="{0B489D78-C86E-482E-9D33-156B1894E03A}" srcOrd="2" destOrd="0" parTransId="{F618A2ED-2E18-44BD-A8AD-FC70719899AD}" sibTransId="{32EDAA88-BCBF-4FC9-926D-FBDCD4DAD30F}"/>
    <dgm:cxn modelId="{C73B3E70-A5A9-473B-8721-34D2086858D0}" type="presOf" srcId="{D401A467-2193-494B-BF6A-6DE249D86C31}" destId="{A24E4DFC-629E-4040-87D4-0D9322BAECED}" srcOrd="0" destOrd="0" presId="urn:microsoft.com/office/officeart/2005/8/layout/orgChart1"/>
    <dgm:cxn modelId="{B4624956-D241-4D0F-A244-5FBA14A80FE8}" type="presOf" srcId="{6DB13EE1-BD52-48A5-8C2D-B849B49183C1}" destId="{C9E3D9B5-4722-4D24-A7D4-42BEE42FE38A}" srcOrd="0" destOrd="0" presId="urn:microsoft.com/office/officeart/2005/8/layout/orgChart1"/>
    <dgm:cxn modelId="{20D9D8D9-6D19-44EB-A458-6F1D991E54D3}" type="presOf" srcId="{0B489D78-C86E-482E-9D33-156B1894E03A}" destId="{800836CA-6C56-4793-9AB0-BAC43522A90B}" srcOrd="0" destOrd="0" presId="urn:microsoft.com/office/officeart/2005/8/layout/orgChart1"/>
    <dgm:cxn modelId="{827DACF0-290A-4405-9C08-369A39ACA1BA}" type="presOf" srcId="{01B81009-03A6-463A-869C-ED0F8A484B6D}" destId="{6E434DA1-1B54-4832-9410-EE2AAEB4CE6F}" srcOrd="1" destOrd="0" presId="urn:microsoft.com/office/officeart/2005/8/layout/orgChart1"/>
    <dgm:cxn modelId="{16E6340C-A388-4E52-B2EF-65EDB62924B0}" srcId="{31DC8C31-BA67-4CD7-9037-E6A85385E9AA}" destId="{11F38ED0-439B-490B-9030-8B262CF41894}" srcOrd="0" destOrd="0" parTransId="{BE0634C4-D78C-4927-8BB3-4C385130FD56}" sibTransId="{781BE08C-202D-4B62-A489-6CEF7B42A1E8}"/>
    <dgm:cxn modelId="{52C87B58-37B9-4FB7-9AE8-3BF32AB99CAA}" srcId="{11F38ED0-439B-490B-9030-8B262CF41894}" destId="{A584CC23-42F7-40A4-9C1D-975026D45985}" srcOrd="0" destOrd="0" parTransId="{B7AA1EDE-141A-4542-80A9-ED8C221D61C1}" sibTransId="{43491AA0-5882-428F-AF73-26488FCF3531}"/>
    <dgm:cxn modelId="{398B1A81-524F-46AF-864E-34E9389DB82B}" srcId="{74556ED9-59F9-4851-8F7C-ECF5163C49D7}" destId="{CBCF50A5-59E1-4B52-A095-30BB9ADB4EFC}" srcOrd="2" destOrd="0" parTransId="{B9F5F40F-2272-4359-909D-031D731F4486}" sibTransId="{DCF916E2-1A2B-4128-9AD8-6BEFD7A00190}"/>
    <dgm:cxn modelId="{48772B13-9D34-4478-8C22-EAD5032D8508}" type="presOf" srcId="{D0EBB0A5-EB6B-4302-9EF2-972840A40D12}" destId="{76D1986F-B11F-41CA-BCFD-558D3641DCE1}" srcOrd="0" destOrd="0" presId="urn:microsoft.com/office/officeart/2005/8/layout/orgChart1"/>
    <dgm:cxn modelId="{9968DF4F-681E-4EED-851C-F3DDA37D7FE8}" type="presOf" srcId="{0B489D78-C86E-482E-9D33-156B1894E03A}" destId="{D0D30A27-2E85-4F50-80ED-C13B7E7444E7}" srcOrd="1" destOrd="0" presId="urn:microsoft.com/office/officeart/2005/8/layout/orgChart1"/>
    <dgm:cxn modelId="{B2C8940F-D242-4A12-B087-3F52EB65FDE8}" type="presOf" srcId="{CDDBE93A-0A8E-475E-8418-E825F7D5D8A3}" destId="{7DF2BA49-A097-4A64-AEAE-37BE7A396848}" srcOrd="0" destOrd="0" presId="urn:microsoft.com/office/officeart/2005/8/layout/orgChart1"/>
    <dgm:cxn modelId="{BCDCC543-AC5B-40A2-A460-4C2042FD7734}" type="presOf" srcId="{CDDBE93A-0A8E-475E-8418-E825F7D5D8A3}" destId="{03B6CA1B-BDF4-4777-B78B-0A9ED1C89A6C}" srcOrd="1" destOrd="0" presId="urn:microsoft.com/office/officeart/2005/8/layout/orgChart1"/>
    <dgm:cxn modelId="{D3977001-6E18-4E75-842C-5C1A59F1A14A}" type="presOf" srcId="{FF22554B-9863-40AD-B203-F1D80A2F3053}" destId="{939608AC-C98D-4DD1-A5CE-AE9D9AC65BE5}" srcOrd="0" destOrd="0" presId="urn:microsoft.com/office/officeart/2005/8/layout/orgChart1"/>
    <dgm:cxn modelId="{02A1F1C6-C209-48B0-B573-A92E201567F6}" type="presOf" srcId="{B7AA1EDE-141A-4542-80A9-ED8C221D61C1}" destId="{9C7AAC5D-95C4-4772-B611-B2ACDFDA14DC}" srcOrd="0" destOrd="0" presId="urn:microsoft.com/office/officeart/2005/8/layout/orgChart1"/>
    <dgm:cxn modelId="{1197ABD1-9E6E-47AE-BE3A-83418D719F39}" type="presOf" srcId="{A584CC23-42F7-40A4-9C1D-975026D45985}" destId="{29A40590-B535-4C5B-B491-E830E49FA7C8}" srcOrd="1" destOrd="0" presId="urn:microsoft.com/office/officeart/2005/8/layout/orgChart1"/>
    <dgm:cxn modelId="{F49BDB8B-76DD-430F-B624-BDFCA88AA03D}" srcId="{540273E9-988D-4603-966A-A7A2091B7379}" destId="{CDDBE93A-0A8E-475E-8418-E825F7D5D8A3}" srcOrd="2" destOrd="0" parTransId="{8B2956FC-AD4D-407B-851D-31A9129E9619}" sibTransId="{8D9C797B-8BF6-40B8-8C1D-D165700A3912}"/>
    <dgm:cxn modelId="{1B1BC5BB-52F5-4A00-BFF7-8483F30BB806}" type="presOf" srcId="{43BCAE28-6B75-4F22-ADF6-B9386F1ED42D}" destId="{497CB3B9-3183-4D4A-9542-D91BE70DC0E0}" srcOrd="0" destOrd="0" presId="urn:microsoft.com/office/officeart/2005/8/layout/orgChart1"/>
    <dgm:cxn modelId="{74199C43-CAB7-420E-9BE5-DAD828F2164C}" type="presOf" srcId="{D9476070-9D95-44DD-80DC-3A16B5072E27}" destId="{6195C392-A496-4198-8296-775BAD7ABAF5}" srcOrd="0" destOrd="0" presId="urn:microsoft.com/office/officeart/2005/8/layout/orgChart1"/>
    <dgm:cxn modelId="{4C520D50-AA51-47D9-BE8C-4E656EB3CFD4}" srcId="{74556ED9-59F9-4851-8F7C-ECF5163C49D7}" destId="{C8B67AEE-EE84-46BE-9F98-DC2DFEE09BDF}" srcOrd="1" destOrd="0" parTransId="{99BF41B3-D917-405B-BAF6-2EA14499AC1B}" sibTransId="{385E9E77-E875-403A-AE44-299C9C0ED220}"/>
    <dgm:cxn modelId="{AA42510A-CFBE-4CC2-B8EE-EB46A854283D}" srcId="{633334E6-43D2-4E14-9F2D-9B60C01DD1F7}" destId="{31DC8C31-BA67-4CD7-9037-E6A85385E9AA}" srcOrd="0" destOrd="0" parTransId="{A8C38111-AC9A-47FF-BE5A-BC85CC07A7D7}" sibTransId="{5C15ED65-B8D1-4F57-B31C-36C5E92E7B15}"/>
    <dgm:cxn modelId="{76C118CF-4886-4E44-AC17-C5AAC31E331D}" type="presOf" srcId="{54FC4523-5451-4CF7-A717-A79EB2339848}" destId="{7230E3F3-CE63-4BF6-8196-7DD57A1BC737}" srcOrd="0" destOrd="0" presId="urn:microsoft.com/office/officeart/2005/8/layout/orgChart1"/>
    <dgm:cxn modelId="{816A87B0-4905-4E48-BAF3-0228B707E146}" type="presOf" srcId="{540273E9-988D-4603-966A-A7A2091B7379}" destId="{CD1A1646-9C0B-4378-83BD-631809A9783A}" srcOrd="0" destOrd="0" presId="urn:microsoft.com/office/officeart/2005/8/layout/orgChart1"/>
    <dgm:cxn modelId="{A5C37EE6-A5BF-4C19-8EE7-234003F6A3D4}" type="presOf" srcId="{B9F5F40F-2272-4359-909D-031D731F4486}" destId="{85063FA5-7C7A-4A7F-B799-0BFDFE2C847A}" srcOrd="0" destOrd="0" presId="urn:microsoft.com/office/officeart/2005/8/layout/orgChart1"/>
    <dgm:cxn modelId="{B3EDC179-1BED-4868-921C-89234E2BD901}" type="presOf" srcId="{74556ED9-59F9-4851-8F7C-ECF5163C49D7}" destId="{71CCD129-D521-4DFC-98FF-B899355079D5}" srcOrd="0" destOrd="0" presId="urn:microsoft.com/office/officeart/2005/8/layout/orgChart1"/>
    <dgm:cxn modelId="{1049BC4A-5FFF-4737-B436-79F0AC686DC2}" type="presOf" srcId="{01B81009-03A6-463A-869C-ED0F8A484B6D}" destId="{169B46FB-D7B6-479A-99DB-0B27429CFBA0}" srcOrd="0" destOrd="0" presId="urn:microsoft.com/office/officeart/2005/8/layout/orgChart1"/>
    <dgm:cxn modelId="{CEDF6FCC-E02F-4EC2-83D1-4224A7505EA2}" type="presOf" srcId="{8B2956FC-AD4D-407B-851D-31A9129E9619}" destId="{E0168F48-B798-4823-A431-EA4CA4EE4487}" srcOrd="0" destOrd="0" presId="urn:microsoft.com/office/officeart/2005/8/layout/orgChart1"/>
    <dgm:cxn modelId="{0EE09EB7-D6D9-4FA2-A4F4-6A291EAE7060}" type="presOf" srcId="{31DC8C31-BA67-4CD7-9037-E6A85385E9AA}" destId="{ECF22869-A42B-4C68-A78E-4D293E180525}" srcOrd="1" destOrd="0" presId="urn:microsoft.com/office/officeart/2005/8/layout/orgChart1"/>
    <dgm:cxn modelId="{6C3D8F37-D573-4363-89F0-46BEB1C51559}" type="presParOf" srcId="{59BC596D-0923-4A51-8485-AA9A5D8B6254}" destId="{8F9000E2-74AB-4409-B3AF-361640EB1F83}" srcOrd="0" destOrd="0" presId="urn:microsoft.com/office/officeart/2005/8/layout/orgChart1"/>
    <dgm:cxn modelId="{7E32CC55-88D7-489E-B27A-6AEC76E35DD9}" type="presParOf" srcId="{8F9000E2-74AB-4409-B3AF-361640EB1F83}" destId="{ED043433-B1DD-4CF5-A949-CFDE2EE22C0D}" srcOrd="0" destOrd="0" presId="urn:microsoft.com/office/officeart/2005/8/layout/orgChart1"/>
    <dgm:cxn modelId="{C6C0FEBA-2B10-48F0-9EA0-4280E3536585}" type="presParOf" srcId="{ED043433-B1DD-4CF5-A949-CFDE2EE22C0D}" destId="{03BACC18-0F1A-4B9A-ACAD-E183EA850570}" srcOrd="0" destOrd="0" presId="urn:microsoft.com/office/officeart/2005/8/layout/orgChart1"/>
    <dgm:cxn modelId="{E9DD2C85-6DA7-46D1-AFF4-601F7036A6BF}" type="presParOf" srcId="{ED043433-B1DD-4CF5-A949-CFDE2EE22C0D}" destId="{ECF22869-A42B-4C68-A78E-4D293E180525}" srcOrd="1" destOrd="0" presId="urn:microsoft.com/office/officeart/2005/8/layout/orgChart1"/>
    <dgm:cxn modelId="{81B65199-94CB-46E9-96F9-7E3F66B1122A}" type="presParOf" srcId="{8F9000E2-74AB-4409-B3AF-361640EB1F83}" destId="{C9564231-A325-4D46-9E77-59705CFCD9FD}" srcOrd="1" destOrd="0" presId="urn:microsoft.com/office/officeart/2005/8/layout/orgChart1"/>
    <dgm:cxn modelId="{DF338BC7-BB26-4798-ACDC-D32EDA8AD886}" type="presParOf" srcId="{C9564231-A325-4D46-9E77-59705CFCD9FD}" destId="{3F0BB8CB-1347-4D32-B519-880EC10DBAFF}" srcOrd="0" destOrd="0" presId="urn:microsoft.com/office/officeart/2005/8/layout/orgChart1"/>
    <dgm:cxn modelId="{FD14F8A9-F5DC-4083-BBAA-7B06C3961E22}" type="presParOf" srcId="{C9564231-A325-4D46-9E77-59705CFCD9FD}" destId="{BFDAD20C-BE89-4405-BA1F-07606FB434B6}" srcOrd="1" destOrd="0" presId="urn:microsoft.com/office/officeart/2005/8/layout/orgChart1"/>
    <dgm:cxn modelId="{9711B67F-FF59-45CC-B99C-BADF988B9263}" type="presParOf" srcId="{BFDAD20C-BE89-4405-BA1F-07606FB434B6}" destId="{FA2C864C-5377-4B55-A52C-D18048C779BA}" srcOrd="0" destOrd="0" presId="urn:microsoft.com/office/officeart/2005/8/layout/orgChart1"/>
    <dgm:cxn modelId="{50A58A9D-77FE-4DFB-A973-EC0AF5F70B1F}" type="presParOf" srcId="{FA2C864C-5377-4B55-A52C-D18048C779BA}" destId="{EA580904-530D-41FC-AF83-20EEEE268E49}" srcOrd="0" destOrd="0" presId="urn:microsoft.com/office/officeart/2005/8/layout/orgChart1"/>
    <dgm:cxn modelId="{F59387C6-B20A-4B10-B5EA-4C454B8B87AA}" type="presParOf" srcId="{FA2C864C-5377-4B55-A52C-D18048C779BA}" destId="{35649843-675F-403D-8D7F-F95FACCAF9C7}" srcOrd="1" destOrd="0" presId="urn:microsoft.com/office/officeart/2005/8/layout/orgChart1"/>
    <dgm:cxn modelId="{9A495659-FA47-4E06-8B7D-4383FD74FB55}" type="presParOf" srcId="{BFDAD20C-BE89-4405-BA1F-07606FB434B6}" destId="{E866FC5A-C78B-424A-8B03-AFF256AA2129}" srcOrd="1" destOrd="0" presId="urn:microsoft.com/office/officeart/2005/8/layout/orgChart1"/>
    <dgm:cxn modelId="{3F158C6C-42F1-4A2A-8F7F-5FEF2255357F}" type="presParOf" srcId="{E866FC5A-C78B-424A-8B03-AFF256AA2129}" destId="{9C7AAC5D-95C4-4772-B611-B2ACDFDA14DC}" srcOrd="0" destOrd="0" presId="urn:microsoft.com/office/officeart/2005/8/layout/orgChart1"/>
    <dgm:cxn modelId="{9945281F-2DD7-4E46-8ECF-A10786DDEC40}" type="presParOf" srcId="{E866FC5A-C78B-424A-8B03-AFF256AA2129}" destId="{1D326A52-6D84-41D0-92E6-4E31A2FE9C1B}" srcOrd="1" destOrd="0" presId="urn:microsoft.com/office/officeart/2005/8/layout/orgChart1"/>
    <dgm:cxn modelId="{8A84FEAB-D275-4321-BF48-11CA8283139C}" type="presParOf" srcId="{1D326A52-6D84-41D0-92E6-4E31A2FE9C1B}" destId="{A2CBA1BB-FA95-4AC9-8E83-082C86ADC3F5}" srcOrd="0" destOrd="0" presId="urn:microsoft.com/office/officeart/2005/8/layout/orgChart1"/>
    <dgm:cxn modelId="{6AE5B50D-85AF-4C5C-8324-09C3B5B0851B}" type="presParOf" srcId="{A2CBA1BB-FA95-4AC9-8E83-082C86ADC3F5}" destId="{BB47D5A9-738B-44F2-85F7-0CADC1F5A93E}" srcOrd="0" destOrd="0" presId="urn:microsoft.com/office/officeart/2005/8/layout/orgChart1"/>
    <dgm:cxn modelId="{10F99B1D-164F-4DA3-B8E4-D1B6C639F46E}" type="presParOf" srcId="{A2CBA1BB-FA95-4AC9-8E83-082C86ADC3F5}" destId="{29A40590-B535-4C5B-B491-E830E49FA7C8}" srcOrd="1" destOrd="0" presId="urn:microsoft.com/office/officeart/2005/8/layout/orgChart1"/>
    <dgm:cxn modelId="{E0A9D4ED-548C-4977-8D4C-40A03ADFD03F}" type="presParOf" srcId="{1D326A52-6D84-41D0-92E6-4E31A2FE9C1B}" destId="{A4D6FC48-77D2-4756-B38A-959DF4262A9E}" srcOrd="1" destOrd="0" presId="urn:microsoft.com/office/officeart/2005/8/layout/orgChart1"/>
    <dgm:cxn modelId="{C6B57751-1585-41B2-9D27-694E46D60780}" type="presParOf" srcId="{1D326A52-6D84-41D0-92E6-4E31A2FE9C1B}" destId="{278C8C9D-EC5A-4385-9CDE-B7F4BFFFB17E}" srcOrd="2" destOrd="0" presId="urn:microsoft.com/office/officeart/2005/8/layout/orgChart1"/>
    <dgm:cxn modelId="{C6BCC014-853A-447D-92A3-A03F2B96D30D}" type="presParOf" srcId="{E866FC5A-C78B-424A-8B03-AFF256AA2129}" destId="{6195C392-A496-4198-8296-775BAD7ABAF5}" srcOrd="2" destOrd="0" presId="urn:microsoft.com/office/officeart/2005/8/layout/orgChart1"/>
    <dgm:cxn modelId="{2C478775-8678-43DE-8FED-D5E60B6F23EA}" type="presParOf" srcId="{E866FC5A-C78B-424A-8B03-AFF256AA2129}" destId="{6CECBB9E-2AC9-4E1E-B967-6C0D6E21742B}" srcOrd="3" destOrd="0" presId="urn:microsoft.com/office/officeart/2005/8/layout/orgChart1"/>
    <dgm:cxn modelId="{10AE99D8-C87F-44C5-BD33-EFE1429E9A38}" type="presParOf" srcId="{6CECBB9E-2AC9-4E1E-B967-6C0D6E21742B}" destId="{47A9341F-760B-4153-B411-B44DC016B7DE}" srcOrd="0" destOrd="0" presId="urn:microsoft.com/office/officeart/2005/8/layout/orgChart1"/>
    <dgm:cxn modelId="{11068779-F74C-4E26-BA5C-040145A0D245}" type="presParOf" srcId="{47A9341F-760B-4153-B411-B44DC016B7DE}" destId="{497CB3B9-3183-4D4A-9542-D91BE70DC0E0}" srcOrd="0" destOrd="0" presId="urn:microsoft.com/office/officeart/2005/8/layout/orgChart1"/>
    <dgm:cxn modelId="{A9BFB331-6C8F-4A0E-82D3-53C4C4EBAE58}" type="presParOf" srcId="{47A9341F-760B-4153-B411-B44DC016B7DE}" destId="{28960A23-FF98-4FA3-A156-5C3575A2FEC2}" srcOrd="1" destOrd="0" presId="urn:microsoft.com/office/officeart/2005/8/layout/orgChart1"/>
    <dgm:cxn modelId="{7CD04763-3F31-4D3E-8444-D67752AA0110}" type="presParOf" srcId="{6CECBB9E-2AC9-4E1E-B967-6C0D6E21742B}" destId="{F681B8DD-B549-46BF-B542-A0127BFF2B82}" srcOrd="1" destOrd="0" presId="urn:microsoft.com/office/officeart/2005/8/layout/orgChart1"/>
    <dgm:cxn modelId="{34868A13-F181-4F1E-AA9B-5C3C7B4E3326}" type="presParOf" srcId="{6CECBB9E-2AC9-4E1E-B967-6C0D6E21742B}" destId="{9B46C6C3-1A4E-4720-91F6-AED849193C2F}" srcOrd="2" destOrd="0" presId="urn:microsoft.com/office/officeart/2005/8/layout/orgChart1"/>
    <dgm:cxn modelId="{DB5AAB2D-9A23-479E-BDE8-CD190279FF60}" type="presParOf" srcId="{E866FC5A-C78B-424A-8B03-AFF256AA2129}" destId="{47411C82-2161-427D-95A4-5D71A7B873B2}" srcOrd="4" destOrd="0" presId="urn:microsoft.com/office/officeart/2005/8/layout/orgChart1"/>
    <dgm:cxn modelId="{F4885782-7701-4705-974F-A4FF3A83DBEB}" type="presParOf" srcId="{E866FC5A-C78B-424A-8B03-AFF256AA2129}" destId="{79C5F6BF-6D42-4773-B009-A543FFB288F0}" srcOrd="5" destOrd="0" presId="urn:microsoft.com/office/officeart/2005/8/layout/orgChart1"/>
    <dgm:cxn modelId="{6CF62017-0FF3-4D89-84C6-7B023D1B006A}" type="presParOf" srcId="{79C5F6BF-6D42-4773-B009-A543FFB288F0}" destId="{9B1A4E6F-E52B-41E7-BB53-81180B28C00B}" srcOrd="0" destOrd="0" presId="urn:microsoft.com/office/officeart/2005/8/layout/orgChart1"/>
    <dgm:cxn modelId="{8CC7AB8B-4E2D-451C-B8C4-67F4DE2D9E14}" type="presParOf" srcId="{9B1A4E6F-E52B-41E7-BB53-81180B28C00B}" destId="{800836CA-6C56-4793-9AB0-BAC43522A90B}" srcOrd="0" destOrd="0" presId="urn:microsoft.com/office/officeart/2005/8/layout/orgChart1"/>
    <dgm:cxn modelId="{BD534EF1-B38C-4591-B340-8C0A22A5248E}" type="presParOf" srcId="{9B1A4E6F-E52B-41E7-BB53-81180B28C00B}" destId="{D0D30A27-2E85-4F50-80ED-C13B7E7444E7}" srcOrd="1" destOrd="0" presId="urn:microsoft.com/office/officeart/2005/8/layout/orgChart1"/>
    <dgm:cxn modelId="{76895D0C-6DEA-4E71-B870-D83B720D5B06}" type="presParOf" srcId="{79C5F6BF-6D42-4773-B009-A543FFB288F0}" destId="{35E52CE0-E3F2-4A4A-8546-FF22816FA6EE}" srcOrd="1" destOrd="0" presId="urn:microsoft.com/office/officeart/2005/8/layout/orgChart1"/>
    <dgm:cxn modelId="{1D5F79C6-D2E0-4943-901C-BDBDDB3855D9}" type="presParOf" srcId="{79C5F6BF-6D42-4773-B009-A543FFB288F0}" destId="{2FC497C5-21E7-4701-80E9-F0B5E6717734}" srcOrd="2" destOrd="0" presId="urn:microsoft.com/office/officeart/2005/8/layout/orgChart1"/>
    <dgm:cxn modelId="{BC8DB796-90E0-45C3-9696-AE66F693C320}" type="presParOf" srcId="{BFDAD20C-BE89-4405-BA1F-07606FB434B6}" destId="{C14E8FE3-833D-4D23-9811-8780EF012CDC}" srcOrd="2" destOrd="0" presId="urn:microsoft.com/office/officeart/2005/8/layout/orgChart1"/>
    <dgm:cxn modelId="{278ED90C-196B-492B-BA9A-2E8402870EFD}" type="presParOf" srcId="{C9564231-A325-4D46-9E77-59705CFCD9FD}" destId="{A24E4DFC-629E-4040-87D4-0D9322BAECED}" srcOrd="2" destOrd="0" presId="urn:microsoft.com/office/officeart/2005/8/layout/orgChart1"/>
    <dgm:cxn modelId="{94B05FD1-3515-4361-BD87-07F722B87603}" type="presParOf" srcId="{C9564231-A325-4D46-9E77-59705CFCD9FD}" destId="{2E1FABA7-FB27-4657-8636-BF5D082813AA}" srcOrd="3" destOrd="0" presId="urn:microsoft.com/office/officeart/2005/8/layout/orgChart1"/>
    <dgm:cxn modelId="{2654D5FA-7E51-43D6-BBE2-5E5A00AA624D}" type="presParOf" srcId="{2E1FABA7-FB27-4657-8636-BF5D082813AA}" destId="{98F38AFA-90A5-4C5B-8A00-D8CE56AF9A17}" srcOrd="0" destOrd="0" presId="urn:microsoft.com/office/officeart/2005/8/layout/orgChart1"/>
    <dgm:cxn modelId="{88142A64-5160-4782-ADCC-54EE14EBFB3D}" type="presParOf" srcId="{98F38AFA-90A5-4C5B-8A00-D8CE56AF9A17}" destId="{CD1A1646-9C0B-4378-83BD-631809A9783A}" srcOrd="0" destOrd="0" presId="urn:microsoft.com/office/officeart/2005/8/layout/orgChart1"/>
    <dgm:cxn modelId="{1920A986-AD3D-4034-BBEB-770A631A1153}" type="presParOf" srcId="{98F38AFA-90A5-4C5B-8A00-D8CE56AF9A17}" destId="{DE62AE8E-8823-4FB3-9A3F-946C1FC3A605}" srcOrd="1" destOrd="0" presId="urn:microsoft.com/office/officeart/2005/8/layout/orgChart1"/>
    <dgm:cxn modelId="{367EDEF4-B853-48F0-B86B-A3C9597A0737}" type="presParOf" srcId="{2E1FABA7-FB27-4657-8636-BF5D082813AA}" destId="{F0CA7E2C-B506-4A63-9BAE-535418C386A8}" srcOrd="1" destOrd="0" presId="urn:microsoft.com/office/officeart/2005/8/layout/orgChart1"/>
    <dgm:cxn modelId="{21A10789-1D12-4C5D-BF60-131BB2F27CE6}" type="presParOf" srcId="{F0CA7E2C-B506-4A63-9BAE-535418C386A8}" destId="{939608AC-C98D-4DD1-A5CE-AE9D9AC65BE5}" srcOrd="0" destOrd="0" presId="urn:microsoft.com/office/officeart/2005/8/layout/orgChart1"/>
    <dgm:cxn modelId="{C13801D9-EA00-426A-BF5B-30415304DF48}" type="presParOf" srcId="{F0CA7E2C-B506-4A63-9BAE-535418C386A8}" destId="{759A3A56-48DA-4F95-9EA1-92311048DCF0}" srcOrd="1" destOrd="0" presId="urn:microsoft.com/office/officeart/2005/8/layout/orgChart1"/>
    <dgm:cxn modelId="{23AD8385-C559-442C-B48C-171BC38F5430}" type="presParOf" srcId="{759A3A56-48DA-4F95-9EA1-92311048DCF0}" destId="{64DB3F0D-E8F0-4DDA-B4B1-9B0938C77FAB}" srcOrd="0" destOrd="0" presId="urn:microsoft.com/office/officeart/2005/8/layout/orgChart1"/>
    <dgm:cxn modelId="{1EFB73E7-8C45-488D-AD69-BA6DD70B3186}" type="presParOf" srcId="{64DB3F0D-E8F0-4DDA-B4B1-9B0938C77FAB}" destId="{C9E3D9B5-4722-4D24-A7D4-42BEE42FE38A}" srcOrd="0" destOrd="0" presId="urn:microsoft.com/office/officeart/2005/8/layout/orgChart1"/>
    <dgm:cxn modelId="{4598DCFF-9459-4141-BD0F-BBC424A6EB8A}" type="presParOf" srcId="{64DB3F0D-E8F0-4DDA-B4B1-9B0938C77FAB}" destId="{5D1C07E7-B3E6-4A7F-9395-72D53E811412}" srcOrd="1" destOrd="0" presId="urn:microsoft.com/office/officeart/2005/8/layout/orgChart1"/>
    <dgm:cxn modelId="{1B9276E1-CFF8-4C1C-B7E5-B9BB42D17522}" type="presParOf" srcId="{759A3A56-48DA-4F95-9EA1-92311048DCF0}" destId="{C4145B3A-BCD9-438B-8ACD-E93A8FCE74BC}" srcOrd="1" destOrd="0" presId="urn:microsoft.com/office/officeart/2005/8/layout/orgChart1"/>
    <dgm:cxn modelId="{1F12B5D2-7844-403D-9E73-029605047C4E}" type="presParOf" srcId="{759A3A56-48DA-4F95-9EA1-92311048DCF0}" destId="{8DAE8089-BC6F-4A69-ACC5-3E2EB1C166EE}" srcOrd="2" destOrd="0" presId="urn:microsoft.com/office/officeart/2005/8/layout/orgChart1"/>
    <dgm:cxn modelId="{5AEF11C7-28E1-4027-B167-8992C0435C28}" type="presParOf" srcId="{F0CA7E2C-B506-4A63-9BAE-535418C386A8}" destId="{12C0353D-9545-4C2E-9244-CB6FD30D90FA}" srcOrd="2" destOrd="0" presId="urn:microsoft.com/office/officeart/2005/8/layout/orgChart1"/>
    <dgm:cxn modelId="{656DA5C4-D15F-4F6B-AB07-A81880C1D48A}" type="presParOf" srcId="{F0CA7E2C-B506-4A63-9BAE-535418C386A8}" destId="{3098DCC8-97DB-406F-8EAC-9CD37F8779E1}" srcOrd="3" destOrd="0" presId="urn:microsoft.com/office/officeart/2005/8/layout/orgChart1"/>
    <dgm:cxn modelId="{FB62FBEC-0F27-405B-A1EB-FC2A7B2074D2}" type="presParOf" srcId="{3098DCC8-97DB-406F-8EAC-9CD37F8779E1}" destId="{055CDEF1-7DA4-4895-9B52-C5C00DEFEA0C}" srcOrd="0" destOrd="0" presId="urn:microsoft.com/office/officeart/2005/8/layout/orgChart1"/>
    <dgm:cxn modelId="{3EEE84D4-55F7-4D7B-9393-F12F796C3A60}" type="presParOf" srcId="{055CDEF1-7DA4-4895-9B52-C5C00DEFEA0C}" destId="{169B46FB-D7B6-479A-99DB-0B27429CFBA0}" srcOrd="0" destOrd="0" presId="urn:microsoft.com/office/officeart/2005/8/layout/orgChart1"/>
    <dgm:cxn modelId="{70843487-E4D6-4379-9115-D36531A5A5C2}" type="presParOf" srcId="{055CDEF1-7DA4-4895-9B52-C5C00DEFEA0C}" destId="{6E434DA1-1B54-4832-9410-EE2AAEB4CE6F}" srcOrd="1" destOrd="0" presId="urn:microsoft.com/office/officeart/2005/8/layout/orgChart1"/>
    <dgm:cxn modelId="{B4F6BFE9-A9B7-43F8-980C-1DEE22438C89}" type="presParOf" srcId="{3098DCC8-97DB-406F-8EAC-9CD37F8779E1}" destId="{C9DA8E92-40F5-475E-90D0-E09E4FD96028}" srcOrd="1" destOrd="0" presId="urn:microsoft.com/office/officeart/2005/8/layout/orgChart1"/>
    <dgm:cxn modelId="{4DD2B481-C612-4BF1-8B02-FD8B7C7DDFE1}" type="presParOf" srcId="{3098DCC8-97DB-406F-8EAC-9CD37F8779E1}" destId="{16C27AE8-7D58-46A0-A8AA-219D19376917}" srcOrd="2" destOrd="0" presId="urn:microsoft.com/office/officeart/2005/8/layout/orgChart1"/>
    <dgm:cxn modelId="{61EBD971-7363-4256-AE70-955F85363245}" type="presParOf" srcId="{F0CA7E2C-B506-4A63-9BAE-535418C386A8}" destId="{E0168F48-B798-4823-A431-EA4CA4EE4487}" srcOrd="4" destOrd="0" presId="urn:microsoft.com/office/officeart/2005/8/layout/orgChart1"/>
    <dgm:cxn modelId="{6E448867-D0F7-4C1B-A412-CA51DC251DD3}" type="presParOf" srcId="{F0CA7E2C-B506-4A63-9BAE-535418C386A8}" destId="{43232806-C243-4F62-95EB-76B1025F8E21}" srcOrd="5" destOrd="0" presId="urn:microsoft.com/office/officeart/2005/8/layout/orgChart1"/>
    <dgm:cxn modelId="{EB27A8CE-1BC0-40F3-BCE5-1D556AF80511}" type="presParOf" srcId="{43232806-C243-4F62-95EB-76B1025F8E21}" destId="{E0D045A2-6400-4FD4-A41E-221DF6BD2E2F}" srcOrd="0" destOrd="0" presId="urn:microsoft.com/office/officeart/2005/8/layout/orgChart1"/>
    <dgm:cxn modelId="{9EFB15D7-F5D3-410C-94BC-8498C0C16BF5}" type="presParOf" srcId="{E0D045A2-6400-4FD4-A41E-221DF6BD2E2F}" destId="{7DF2BA49-A097-4A64-AEAE-37BE7A396848}" srcOrd="0" destOrd="0" presId="urn:microsoft.com/office/officeart/2005/8/layout/orgChart1"/>
    <dgm:cxn modelId="{9938D165-83F2-4C2A-BFB0-EC71455A3EEE}" type="presParOf" srcId="{E0D045A2-6400-4FD4-A41E-221DF6BD2E2F}" destId="{03B6CA1B-BDF4-4777-B78B-0A9ED1C89A6C}" srcOrd="1" destOrd="0" presId="urn:microsoft.com/office/officeart/2005/8/layout/orgChart1"/>
    <dgm:cxn modelId="{B9526564-EA79-4A56-9033-428177C07251}" type="presParOf" srcId="{43232806-C243-4F62-95EB-76B1025F8E21}" destId="{04DDD019-25AD-4C46-9AC1-FBF60102306A}" srcOrd="1" destOrd="0" presId="urn:microsoft.com/office/officeart/2005/8/layout/orgChart1"/>
    <dgm:cxn modelId="{1307330B-B366-4260-BDAB-C6E5CBBE8925}" type="presParOf" srcId="{43232806-C243-4F62-95EB-76B1025F8E21}" destId="{3AB53268-450B-4395-BDB2-1B16298006A3}" srcOrd="2" destOrd="0" presId="urn:microsoft.com/office/officeart/2005/8/layout/orgChart1"/>
    <dgm:cxn modelId="{5ECE992D-A7D3-4281-A0E1-15DE5C1A614B}" type="presParOf" srcId="{2E1FABA7-FB27-4657-8636-BF5D082813AA}" destId="{A13D32CD-8B6E-4297-86D6-B5BC6D8A4683}" srcOrd="2" destOrd="0" presId="urn:microsoft.com/office/officeart/2005/8/layout/orgChart1"/>
    <dgm:cxn modelId="{26A2436A-EC26-448A-9C57-43B72868D46F}" type="presParOf" srcId="{C9564231-A325-4D46-9E77-59705CFCD9FD}" destId="{76D1986F-B11F-41CA-BCFD-558D3641DCE1}" srcOrd="4" destOrd="0" presId="urn:microsoft.com/office/officeart/2005/8/layout/orgChart1"/>
    <dgm:cxn modelId="{E5E18980-C160-472C-AF9C-BF4D2850A584}" type="presParOf" srcId="{C9564231-A325-4D46-9E77-59705CFCD9FD}" destId="{AC173537-6090-474E-ADCA-60AD801F65EB}" srcOrd="5" destOrd="0" presId="urn:microsoft.com/office/officeart/2005/8/layout/orgChart1"/>
    <dgm:cxn modelId="{22B4B6A2-5414-4415-9980-EC96680E983B}" type="presParOf" srcId="{AC173537-6090-474E-ADCA-60AD801F65EB}" destId="{F34B3E7C-DE1A-4263-A93E-7575E05A49E1}" srcOrd="0" destOrd="0" presId="urn:microsoft.com/office/officeart/2005/8/layout/orgChart1"/>
    <dgm:cxn modelId="{48E815D0-1A00-4221-8455-E2D8E68FA822}" type="presParOf" srcId="{F34B3E7C-DE1A-4263-A93E-7575E05A49E1}" destId="{71CCD129-D521-4DFC-98FF-B899355079D5}" srcOrd="0" destOrd="0" presId="urn:microsoft.com/office/officeart/2005/8/layout/orgChart1"/>
    <dgm:cxn modelId="{87CC7327-609B-4A92-A2AC-C44138CCD514}" type="presParOf" srcId="{F34B3E7C-DE1A-4263-A93E-7575E05A49E1}" destId="{00032B4F-A1CC-4851-9231-FE58731FE924}" srcOrd="1" destOrd="0" presId="urn:microsoft.com/office/officeart/2005/8/layout/orgChart1"/>
    <dgm:cxn modelId="{124598FC-7279-45BE-BA03-C0A1E182F4E9}" type="presParOf" srcId="{AC173537-6090-474E-ADCA-60AD801F65EB}" destId="{FB24FCDF-0BA7-47AF-A39E-8ACDE04D063C}" srcOrd="1" destOrd="0" presId="urn:microsoft.com/office/officeart/2005/8/layout/orgChart1"/>
    <dgm:cxn modelId="{AFEDCFA9-28BF-475B-B7F9-0C760DF92152}" type="presParOf" srcId="{FB24FCDF-0BA7-47AF-A39E-8ACDE04D063C}" destId="{7230E3F3-CE63-4BF6-8196-7DD57A1BC737}" srcOrd="0" destOrd="0" presId="urn:microsoft.com/office/officeart/2005/8/layout/orgChart1"/>
    <dgm:cxn modelId="{54A81BA2-899A-4FAC-BE4C-E3196114B156}" type="presParOf" srcId="{FB24FCDF-0BA7-47AF-A39E-8ACDE04D063C}" destId="{51ECD119-F973-454C-AB15-088AB3337675}" srcOrd="1" destOrd="0" presId="urn:microsoft.com/office/officeart/2005/8/layout/orgChart1"/>
    <dgm:cxn modelId="{A1EF97E2-DE76-46E8-A625-D9504ECA4CE5}" type="presParOf" srcId="{51ECD119-F973-454C-AB15-088AB3337675}" destId="{E52F9AFB-8332-408B-B805-687FDE8164DF}" srcOrd="0" destOrd="0" presId="urn:microsoft.com/office/officeart/2005/8/layout/orgChart1"/>
    <dgm:cxn modelId="{5A3CDD2F-5C7A-4B08-B5E4-A932C514509C}" type="presParOf" srcId="{E52F9AFB-8332-408B-B805-687FDE8164DF}" destId="{69741013-7CFD-4520-9E52-510700F4D2A2}" srcOrd="0" destOrd="0" presId="urn:microsoft.com/office/officeart/2005/8/layout/orgChart1"/>
    <dgm:cxn modelId="{AB4DC232-79AE-40CB-BF51-F0419EEACEA9}" type="presParOf" srcId="{E52F9AFB-8332-408B-B805-687FDE8164DF}" destId="{5C1DCFBE-3BE1-4DB3-AF76-E6C43F4613FB}" srcOrd="1" destOrd="0" presId="urn:microsoft.com/office/officeart/2005/8/layout/orgChart1"/>
    <dgm:cxn modelId="{C0723C31-9B68-455D-A1DD-9350910C8656}" type="presParOf" srcId="{51ECD119-F973-454C-AB15-088AB3337675}" destId="{2B5323F2-78FA-450A-8E89-8CBDFF1594EC}" srcOrd="1" destOrd="0" presId="urn:microsoft.com/office/officeart/2005/8/layout/orgChart1"/>
    <dgm:cxn modelId="{8470D865-6509-406F-B999-C4AB75D97D27}" type="presParOf" srcId="{51ECD119-F973-454C-AB15-088AB3337675}" destId="{27CB9E09-98F5-41C8-B6B6-8DB0079D9E76}" srcOrd="2" destOrd="0" presId="urn:microsoft.com/office/officeart/2005/8/layout/orgChart1"/>
    <dgm:cxn modelId="{504F260D-475D-4D97-BBCA-F5D470D72CFB}" type="presParOf" srcId="{FB24FCDF-0BA7-47AF-A39E-8ACDE04D063C}" destId="{BFD623AB-5BA6-4D7D-8CFF-FF4A051282CB}" srcOrd="2" destOrd="0" presId="urn:microsoft.com/office/officeart/2005/8/layout/orgChart1"/>
    <dgm:cxn modelId="{9162E873-6BF2-4289-9E2C-BDED4C20BFD8}" type="presParOf" srcId="{FB24FCDF-0BA7-47AF-A39E-8ACDE04D063C}" destId="{066C83BB-8ED6-4777-80D2-40A929CA0D81}" srcOrd="3" destOrd="0" presId="urn:microsoft.com/office/officeart/2005/8/layout/orgChart1"/>
    <dgm:cxn modelId="{F9BAFD2B-5172-4B67-84EE-26B8C387D5FA}" type="presParOf" srcId="{066C83BB-8ED6-4777-80D2-40A929CA0D81}" destId="{FF703F0A-FE4F-456C-8B22-275EC160F43B}" srcOrd="0" destOrd="0" presId="urn:microsoft.com/office/officeart/2005/8/layout/orgChart1"/>
    <dgm:cxn modelId="{B2D233F0-BB92-4735-B80C-F670ACBCB983}" type="presParOf" srcId="{FF703F0A-FE4F-456C-8B22-275EC160F43B}" destId="{42ABD167-20BE-48E6-907D-C519D4F9A953}" srcOrd="0" destOrd="0" presId="urn:microsoft.com/office/officeart/2005/8/layout/orgChart1"/>
    <dgm:cxn modelId="{9E03373E-091F-47F6-BA46-2EDEBCBBD605}" type="presParOf" srcId="{FF703F0A-FE4F-456C-8B22-275EC160F43B}" destId="{3A82F53E-D8F4-419A-82A5-97107F79220C}" srcOrd="1" destOrd="0" presId="urn:microsoft.com/office/officeart/2005/8/layout/orgChart1"/>
    <dgm:cxn modelId="{4B827678-2AA2-4139-827F-E5772907787E}" type="presParOf" srcId="{066C83BB-8ED6-4777-80D2-40A929CA0D81}" destId="{480C010C-AF80-48D3-87A2-0E4C62BD63CF}" srcOrd="1" destOrd="0" presId="urn:microsoft.com/office/officeart/2005/8/layout/orgChart1"/>
    <dgm:cxn modelId="{A2187F4F-B2AE-4F69-A000-6F51F98C1A02}" type="presParOf" srcId="{066C83BB-8ED6-4777-80D2-40A929CA0D81}" destId="{B4CF9463-27E7-4815-BD6B-CA62B8477EB3}" srcOrd="2" destOrd="0" presId="urn:microsoft.com/office/officeart/2005/8/layout/orgChart1"/>
    <dgm:cxn modelId="{BFC81BFC-0C98-4110-AF28-D0CFAA651D8A}" type="presParOf" srcId="{FB24FCDF-0BA7-47AF-A39E-8ACDE04D063C}" destId="{85063FA5-7C7A-4A7F-B799-0BFDFE2C847A}" srcOrd="4" destOrd="0" presId="urn:microsoft.com/office/officeart/2005/8/layout/orgChart1"/>
    <dgm:cxn modelId="{42281074-58CF-4784-A6FD-3CDA11A3F8BB}" type="presParOf" srcId="{FB24FCDF-0BA7-47AF-A39E-8ACDE04D063C}" destId="{C94C623F-D4A9-49A9-9B7A-02F63C4ACA38}" srcOrd="5" destOrd="0" presId="urn:microsoft.com/office/officeart/2005/8/layout/orgChart1"/>
    <dgm:cxn modelId="{92431DC9-8E57-476E-8685-34AC081C339C}" type="presParOf" srcId="{C94C623F-D4A9-49A9-9B7A-02F63C4ACA38}" destId="{167699E3-9D53-4145-A0AE-C133BE3BDF22}" srcOrd="0" destOrd="0" presId="urn:microsoft.com/office/officeart/2005/8/layout/orgChart1"/>
    <dgm:cxn modelId="{03431ADA-95BE-4278-AE3A-861679023661}" type="presParOf" srcId="{167699E3-9D53-4145-A0AE-C133BE3BDF22}" destId="{33C8D159-CF0B-49DF-A2FC-DEA57880F834}" srcOrd="0" destOrd="0" presId="urn:microsoft.com/office/officeart/2005/8/layout/orgChart1"/>
    <dgm:cxn modelId="{0625BBBF-7FEE-4106-810A-C7532F6A737E}" type="presParOf" srcId="{167699E3-9D53-4145-A0AE-C133BE3BDF22}" destId="{F0763224-590E-4E69-BD1C-3D7A06C1BF00}" srcOrd="1" destOrd="0" presId="urn:microsoft.com/office/officeart/2005/8/layout/orgChart1"/>
    <dgm:cxn modelId="{2EBA54A5-9E87-497E-805B-9B09094B81C4}" type="presParOf" srcId="{C94C623F-D4A9-49A9-9B7A-02F63C4ACA38}" destId="{B432B46D-04B2-46A2-B1E3-69038FB4F403}" srcOrd="1" destOrd="0" presId="urn:microsoft.com/office/officeart/2005/8/layout/orgChart1"/>
    <dgm:cxn modelId="{D33BBB72-2C9C-45DA-9447-BC0B4694A3ED}" type="presParOf" srcId="{C94C623F-D4A9-49A9-9B7A-02F63C4ACA38}" destId="{2544CB5D-FE36-4245-B8CE-318E1E060498}" srcOrd="2" destOrd="0" presId="urn:microsoft.com/office/officeart/2005/8/layout/orgChart1"/>
    <dgm:cxn modelId="{5B39F899-6D91-45B7-B4A7-DF1E6925F9FC}" type="presParOf" srcId="{AC173537-6090-474E-ADCA-60AD801F65EB}" destId="{3EB5C1EB-3F8C-4366-8E99-DFD14C9EA4A0}" srcOrd="2" destOrd="0" presId="urn:microsoft.com/office/officeart/2005/8/layout/orgChart1"/>
    <dgm:cxn modelId="{07DEAAAE-8B40-43D0-8FED-E51F526BBBB7}" type="presParOf" srcId="{8F9000E2-74AB-4409-B3AF-361640EB1F83}" destId="{F5BF4FA9-D9B4-4ABE-9ED9-2C1F0F5F64CE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063FA5-7C7A-4A7F-B799-0BFDFE2C847A}">
      <dsp:nvSpPr>
        <dsp:cNvPr id="0" name=""/>
        <dsp:cNvSpPr/>
      </dsp:nvSpPr>
      <dsp:spPr>
        <a:xfrm>
          <a:off x="4378022" y="1179237"/>
          <a:ext cx="146113" cy="18312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31282"/>
              </a:lnTo>
              <a:lnTo>
                <a:pt x="146113" y="1831282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D623AB-5BA6-4D7D-8CFF-FF4A051282CB}">
      <dsp:nvSpPr>
        <dsp:cNvPr id="0" name=""/>
        <dsp:cNvSpPr/>
      </dsp:nvSpPr>
      <dsp:spPr>
        <a:xfrm>
          <a:off x="4378022" y="1179237"/>
          <a:ext cx="146113" cy="11396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39681"/>
              </a:lnTo>
              <a:lnTo>
                <a:pt x="146113" y="1139681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30E3F3-CE63-4BF6-8196-7DD57A1BC737}">
      <dsp:nvSpPr>
        <dsp:cNvPr id="0" name=""/>
        <dsp:cNvSpPr/>
      </dsp:nvSpPr>
      <dsp:spPr>
        <a:xfrm>
          <a:off x="4378022" y="1179237"/>
          <a:ext cx="146113" cy="4480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8079"/>
              </a:lnTo>
              <a:lnTo>
                <a:pt x="146113" y="448079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D1986F-B11F-41CA-BCFD-558D3641DCE1}">
      <dsp:nvSpPr>
        <dsp:cNvPr id="0" name=""/>
        <dsp:cNvSpPr/>
      </dsp:nvSpPr>
      <dsp:spPr>
        <a:xfrm>
          <a:off x="3288375" y="487636"/>
          <a:ext cx="1479282" cy="2045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2279"/>
              </a:lnTo>
              <a:lnTo>
                <a:pt x="1479282" y="102279"/>
              </a:lnTo>
              <a:lnTo>
                <a:pt x="1479282" y="204558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168F48-B798-4823-A431-EA4CA4EE4487}">
      <dsp:nvSpPr>
        <dsp:cNvPr id="0" name=""/>
        <dsp:cNvSpPr/>
      </dsp:nvSpPr>
      <dsp:spPr>
        <a:xfrm>
          <a:off x="2799595" y="1179237"/>
          <a:ext cx="212743" cy="18312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31282"/>
              </a:lnTo>
              <a:lnTo>
                <a:pt x="212743" y="1831282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C0353D-9545-4C2E-9244-CB6FD30D90FA}">
      <dsp:nvSpPr>
        <dsp:cNvPr id="0" name=""/>
        <dsp:cNvSpPr/>
      </dsp:nvSpPr>
      <dsp:spPr>
        <a:xfrm>
          <a:off x="2799595" y="1179237"/>
          <a:ext cx="212743" cy="11396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39681"/>
              </a:lnTo>
              <a:lnTo>
                <a:pt x="212743" y="1139681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9608AC-C98D-4DD1-A5CE-AE9D9AC65BE5}">
      <dsp:nvSpPr>
        <dsp:cNvPr id="0" name=""/>
        <dsp:cNvSpPr/>
      </dsp:nvSpPr>
      <dsp:spPr>
        <a:xfrm>
          <a:off x="2799595" y="1179237"/>
          <a:ext cx="212743" cy="4480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8079"/>
              </a:lnTo>
              <a:lnTo>
                <a:pt x="212743" y="448079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4E4DFC-629E-4040-87D4-0D9322BAECED}">
      <dsp:nvSpPr>
        <dsp:cNvPr id="0" name=""/>
        <dsp:cNvSpPr/>
      </dsp:nvSpPr>
      <dsp:spPr>
        <a:xfrm>
          <a:off x="3242655" y="487636"/>
          <a:ext cx="91440" cy="20455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02279"/>
              </a:lnTo>
              <a:lnTo>
                <a:pt x="124255" y="102279"/>
              </a:lnTo>
              <a:lnTo>
                <a:pt x="124255" y="204558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411C82-2161-427D-95A4-5D71A7B873B2}">
      <dsp:nvSpPr>
        <dsp:cNvPr id="0" name=""/>
        <dsp:cNvSpPr/>
      </dsp:nvSpPr>
      <dsp:spPr>
        <a:xfrm>
          <a:off x="1435165" y="1179237"/>
          <a:ext cx="169673" cy="18312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31282"/>
              </a:lnTo>
              <a:lnTo>
                <a:pt x="169673" y="1831282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95C392-A496-4198-8296-775BAD7ABAF5}">
      <dsp:nvSpPr>
        <dsp:cNvPr id="0" name=""/>
        <dsp:cNvSpPr/>
      </dsp:nvSpPr>
      <dsp:spPr>
        <a:xfrm>
          <a:off x="1435165" y="1179237"/>
          <a:ext cx="169673" cy="11396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39681"/>
              </a:lnTo>
              <a:lnTo>
                <a:pt x="169673" y="1139681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7AAC5D-95C4-4772-B611-B2ACDFDA14DC}">
      <dsp:nvSpPr>
        <dsp:cNvPr id="0" name=""/>
        <dsp:cNvSpPr/>
      </dsp:nvSpPr>
      <dsp:spPr>
        <a:xfrm>
          <a:off x="1435165" y="1179237"/>
          <a:ext cx="169673" cy="4480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8079"/>
              </a:lnTo>
              <a:lnTo>
                <a:pt x="169673" y="448079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0BB8CB-1347-4D32-B519-880EC10DBAFF}">
      <dsp:nvSpPr>
        <dsp:cNvPr id="0" name=""/>
        <dsp:cNvSpPr/>
      </dsp:nvSpPr>
      <dsp:spPr>
        <a:xfrm>
          <a:off x="1887628" y="487636"/>
          <a:ext cx="1400746" cy="204558"/>
        </a:xfrm>
        <a:custGeom>
          <a:avLst/>
          <a:gdLst/>
          <a:ahLst/>
          <a:cxnLst/>
          <a:rect l="0" t="0" r="0" b="0"/>
          <a:pathLst>
            <a:path>
              <a:moveTo>
                <a:pt x="1400746" y="0"/>
              </a:moveTo>
              <a:lnTo>
                <a:pt x="1400746" y="102279"/>
              </a:lnTo>
              <a:lnTo>
                <a:pt x="0" y="102279"/>
              </a:lnTo>
              <a:lnTo>
                <a:pt x="0" y="204558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BACC18-0F1A-4B9A-ACAD-E183EA850570}">
      <dsp:nvSpPr>
        <dsp:cNvPr id="0" name=""/>
        <dsp:cNvSpPr/>
      </dsp:nvSpPr>
      <dsp:spPr>
        <a:xfrm>
          <a:off x="2801331" y="592"/>
          <a:ext cx="974086" cy="48704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700" kern="1200" dirty="0" smtClean="0"/>
            <a:t>首頁</a:t>
          </a:r>
          <a:endParaRPr lang="zh-TW" altLang="en-US" sz="1700" kern="1200" dirty="0"/>
        </a:p>
      </dsp:txBody>
      <dsp:txXfrm>
        <a:off x="2801331" y="592"/>
        <a:ext cx="974086" cy="487043"/>
      </dsp:txXfrm>
    </dsp:sp>
    <dsp:sp modelId="{EA580904-530D-41FC-AF83-20EEEE268E49}">
      <dsp:nvSpPr>
        <dsp:cNvPr id="0" name=""/>
        <dsp:cNvSpPr/>
      </dsp:nvSpPr>
      <dsp:spPr>
        <a:xfrm>
          <a:off x="1322049" y="692194"/>
          <a:ext cx="1131158" cy="48704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700" kern="1200" dirty="0" smtClean="0"/>
            <a:t>炒飯炒麵</a:t>
          </a:r>
          <a:endParaRPr lang="zh-TW" altLang="en-US" sz="1700" kern="1200" dirty="0"/>
        </a:p>
      </dsp:txBody>
      <dsp:txXfrm>
        <a:off x="1322049" y="692194"/>
        <a:ext cx="1131158" cy="487043"/>
      </dsp:txXfrm>
    </dsp:sp>
    <dsp:sp modelId="{BB47D5A9-738B-44F2-85F7-0CADC1F5A93E}">
      <dsp:nvSpPr>
        <dsp:cNvPr id="0" name=""/>
        <dsp:cNvSpPr/>
      </dsp:nvSpPr>
      <dsp:spPr>
        <a:xfrm>
          <a:off x="1604839" y="1383795"/>
          <a:ext cx="974086" cy="48704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700" kern="1200" dirty="0" smtClean="0"/>
            <a:t>簡介</a:t>
          </a:r>
          <a:endParaRPr lang="zh-TW" altLang="en-US" sz="1700" kern="1200" dirty="0"/>
        </a:p>
      </dsp:txBody>
      <dsp:txXfrm>
        <a:off x="1604839" y="1383795"/>
        <a:ext cx="974086" cy="487043"/>
      </dsp:txXfrm>
    </dsp:sp>
    <dsp:sp modelId="{497CB3B9-3183-4D4A-9542-D91BE70DC0E0}">
      <dsp:nvSpPr>
        <dsp:cNvPr id="0" name=""/>
        <dsp:cNvSpPr/>
      </dsp:nvSpPr>
      <dsp:spPr>
        <a:xfrm>
          <a:off x="1604839" y="2075397"/>
          <a:ext cx="974086" cy="48704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700" kern="1200" dirty="0" smtClean="0"/>
            <a:t>菜單</a:t>
          </a:r>
          <a:endParaRPr lang="zh-TW" altLang="en-US" sz="1700" kern="1200" dirty="0"/>
        </a:p>
      </dsp:txBody>
      <dsp:txXfrm>
        <a:off x="1604839" y="2075397"/>
        <a:ext cx="974086" cy="487043"/>
      </dsp:txXfrm>
    </dsp:sp>
    <dsp:sp modelId="{800836CA-6C56-4793-9AB0-BAC43522A90B}">
      <dsp:nvSpPr>
        <dsp:cNvPr id="0" name=""/>
        <dsp:cNvSpPr/>
      </dsp:nvSpPr>
      <dsp:spPr>
        <a:xfrm>
          <a:off x="1604839" y="2766998"/>
          <a:ext cx="974086" cy="48704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700" kern="1200" dirty="0" smtClean="0"/>
            <a:t>心得</a:t>
          </a:r>
          <a:r>
            <a:rPr lang="en-US" altLang="zh-TW" sz="1700" kern="1200" dirty="0" smtClean="0"/>
            <a:t>/</a:t>
          </a:r>
          <a:r>
            <a:rPr lang="zh-TW" altLang="en-US" sz="1700" kern="1200" dirty="0" smtClean="0"/>
            <a:t>回饋</a:t>
          </a:r>
          <a:endParaRPr lang="zh-TW" altLang="en-US" sz="1700" kern="1200" dirty="0"/>
        </a:p>
      </dsp:txBody>
      <dsp:txXfrm>
        <a:off x="1604839" y="2766998"/>
        <a:ext cx="974086" cy="487043"/>
      </dsp:txXfrm>
    </dsp:sp>
    <dsp:sp modelId="{CD1A1646-9C0B-4378-83BD-631809A9783A}">
      <dsp:nvSpPr>
        <dsp:cNvPr id="0" name=""/>
        <dsp:cNvSpPr/>
      </dsp:nvSpPr>
      <dsp:spPr>
        <a:xfrm>
          <a:off x="2657766" y="692194"/>
          <a:ext cx="1418289" cy="48704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700" kern="1200" dirty="0" smtClean="0"/>
            <a:t>臭豆腐</a:t>
          </a:r>
          <a:r>
            <a:rPr lang="en-US" altLang="zh-TW" sz="1700" kern="1200" dirty="0" smtClean="0"/>
            <a:t>/</a:t>
          </a:r>
          <a:r>
            <a:rPr lang="zh-TW" altLang="en-US" sz="1700" kern="1200" dirty="0" smtClean="0"/>
            <a:t>麵線</a:t>
          </a:r>
          <a:endParaRPr lang="zh-TW" altLang="en-US" sz="1700" kern="1200" dirty="0"/>
        </a:p>
      </dsp:txBody>
      <dsp:txXfrm>
        <a:off x="2657766" y="692194"/>
        <a:ext cx="1418289" cy="487043"/>
      </dsp:txXfrm>
    </dsp:sp>
    <dsp:sp modelId="{C9E3D9B5-4722-4D24-A7D4-42BEE42FE38A}">
      <dsp:nvSpPr>
        <dsp:cNvPr id="0" name=""/>
        <dsp:cNvSpPr/>
      </dsp:nvSpPr>
      <dsp:spPr>
        <a:xfrm>
          <a:off x="3012338" y="1383795"/>
          <a:ext cx="974086" cy="48704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700" kern="1200" dirty="0" smtClean="0"/>
            <a:t>簡介</a:t>
          </a:r>
          <a:endParaRPr lang="zh-TW" altLang="en-US" sz="1700" kern="1200" dirty="0"/>
        </a:p>
      </dsp:txBody>
      <dsp:txXfrm>
        <a:off x="3012338" y="1383795"/>
        <a:ext cx="974086" cy="487043"/>
      </dsp:txXfrm>
    </dsp:sp>
    <dsp:sp modelId="{169B46FB-D7B6-479A-99DB-0B27429CFBA0}">
      <dsp:nvSpPr>
        <dsp:cNvPr id="0" name=""/>
        <dsp:cNvSpPr/>
      </dsp:nvSpPr>
      <dsp:spPr>
        <a:xfrm>
          <a:off x="3012338" y="2075397"/>
          <a:ext cx="974086" cy="48704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700" kern="1200" dirty="0" smtClean="0"/>
            <a:t>菜單</a:t>
          </a:r>
          <a:endParaRPr lang="zh-TW" altLang="en-US" sz="1700" kern="1200" dirty="0"/>
        </a:p>
      </dsp:txBody>
      <dsp:txXfrm>
        <a:off x="3012338" y="2075397"/>
        <a:ext cx="974086" cy="487043"/>
      </dsp:txXfrm>
    </dsp:sp>
    <dsp:sp modelId="{7DF2BA49-A097-4A64-AEAE-37BE7A396848}">
      <dsp:nvSpPr>
        <dsp:cNvPr id="0" name=""/>
        <dsp:cNvSpPr/>
      </dsp:nvSpPr>
      <dsp:spPr>
        <a:xfrm>
          <a:off x="3012338" y="2766998"/>
          <a:ext cx="974086" cy="48704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700" kern="1200" dirty="0" smtClean="0"/>
            <a:t>心得</a:t>
          </a:r>
          <a:r>
            <a:rPr lang="en-US" altLang="zh-TW" sz="1700" kern="1200" dirty="0" smtClean="0"/>
            <a:t>/</a:t>
          </a:r>
          <a:r>
            <a:rPr lang="zh-TW" altLang="en-US" sz="1700" kern="1200" dirty="0" smtClean="0"/>
            <a:t>回饋</a:t>
          </a:r>
          <a:endParaRPr lang="zh-TW" altLang="en-US" sz="1700" kern="1200" dirty="0"/>
        </a:p>
      </dsp:txBody>
      <dsp:txXfrm>
        <a:off x="3012338" y="2766998"/>
        <a:ext cx="974086" cy="487043"/>
      </dsp:txXfrm>
    </dsp:sp>
    <dsp:sp modelId="{71CCD129-D521-4DFC-98FF-B899355079D5}">
      <dsp:nvSpPr>
        <dsp:cNvPr id="0" name=""/>
        <dsp:cNvSpPr/>
      </dsp:nvSpPr>
      <dsp:spPr>
        <a:xfrm>
          <a:off x="4280613" y="692194"/>
          <a:ext cx="974086" cy="48704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700" kern="1200" dirty="0" smtClean="0"/>
            <a:t>鹹酥雞</a:t>
          </a:r>
          <a:endParaRPr lang="zh-TW" altLang="en-US" sz="1700" kern="1200" dirty="0"/>
        </a:p>
      </dsp:txBody>
      <dsp:txXfrm>
        <a:off x="4280613" y="692194"/>
        <a:ext cx="974086" cy="487043"/>
      </dsp:txXfrm>
    </dsp:sp>
    <dsp:sp modelId="{69741013-7CFD-4520-9E52-510700F4D2A2}">
      <dsp:nvSpPr>
        <dsp:cNvPr id="0" name=""/>
        <dsp:cNvSpPr/>
      </dsp:nvSpPr>
      <dsp:spPr>
        <a:xfrm>
          <a:off x="4524135" y="1383795"/>
          <a:ext cx="974086" cy="48704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700" kern="1200" dirty="0" smtClean="0"/>
            <a:t>簡介</a:t>
          </a:r>
          <a:endParaRPr lang="zh-TW" altLang="en-US" sz="1700" kern="1200" dirty="0"/>
        </a:p>
      </dsp:txBody>
      <dsp:txXfrm>
        <a:off x="4524135" y="1383795"/>
        <a:ext cx="974086" cy="487043"/>
      </dsp:txXfrm>
    </dsp:sp>
    <dsp:sp modelId="{42ABD167-20BE-48E6-907D-C519D4F9A953}">
      <dsp:nvSpPr>
        <dsp:cNvPr id="0" name=""/>
        <dsp:cNvSpPr/>
      </dsp:nvSpPr>
      <dsp:spPr>
        <a:xfrm>
          <a:off x="4524135" y="2075397"/>
          <a:ext cx="974086" cy="48704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700" kern="1200" dirty="0" smtClean="0"/>
            <a:t>菜單</a:t>
          </a:r>
          <a:endParaRPr lang="zh-TW" altLang="en-US" sz="1700" kern="1200" dirty="0"/>
        </a:p>
      </dsp:txBody>
      <dsp:txXfrm>
        <a:off x="4524135" y="2075397"/>
        <a:ext cx="974086" cy="487043"/>
      </dsp:txXfrm>
    </dsp:sp>
    <dsp:sp modelId="{33C8D159-CF0B-49DF-A2FC-DEA57880F834}">
      <dsp:nvSpPr>
        <dsp:cNvPr id="0" name=""/>
        <dsp:cNvSpPr/>
      </dsp:nvSpPr>
      <dsp:spPr>
        <a:xfrm>
          <a:off x="4524135" y="2766998"/>
          <a:ext cx="974086" cy="48704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700" kern="1200" dirty="0" smtClean="0"/>
            <a:t>心得</a:t>
          </a:r>
          <a:r>
            <a:rPr lang="en-US" altLang="zh-TW" sz="1700" kern="1200" dirty="0" smtClean="0"/>
            <a:t>/</a:t>
          </a:r>
          <a:r>
            <a:rPr lang="zh-TW" altLang="en-US" sz="1700" kern="1200" dirty="0" smtClean="0"/>
            <a:t>回饋</a:t>
          </a:r>
          <a:endParaRPr lang="zh-TW" altLang="en-US" sz="1700" kern="1200" dirty="0"/>
        </a:p>
      </dsp:txBody>
      <dsp:txXfrm>
        <a:off x="4524135" y="2766998"/>
        <a:ext cx="974086" cy="4870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Shape 2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Shape 3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7209425" y="502200"/>
            <a:ext cx="206100" cy="2061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" name="Shape 10"/>
          <p:cNvSpPr/>
          <p:nvPr/>
        </p:nvSpPr>
        <p:spPr>
          <a:xfrm>
            <a:off x="1197475" y="-802775"/>
            <a:ext cx="6749100" cy="6749100"/>
          </a:xfrm>
          <a:prstGeom prst="ellipse">
            <a:avLst/>
          </a:prstGeom>
          <a:noFill/>
          <a:ln w="9525" cap="flat" cmpd="sng">
            <a:solidFill>
              <a:srgbClr val="A1BECC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2255425" y="1991825"/>
            <a:ext cx="4633199" cy="1159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6000"/>
            </a:lvl2pPr>
            <a:lvl3pPr lvl="2" algn="ctr">
              <a:spcBef>
                <a:spcPts val="0"/>
              </a:spcBef>
              <a:buSzPct val="100000"/>
              <a:defRPr sz="6000"/>
            </a:lvl3pPr>
            <a:lvl4pPr lvl="3" algn="ctr">
              <a:spcBef>
                <a:spcPts val="0"/>
              </a:spcBef>
              <a:buSzPct val="100000"/>
              <a:defRPr sz="6000"/>
            </a:lvl4pPr>
            <a:lvl5pPr lvl="4" algn="ctr">
              <a:spcBef>
                <a:spcPts val="0"/>
              </a:spcBef>
              <a:buSzPct val="100000"/>
              <a:defRPr sz="6000"/>
            </a:lvl5pPr>
            <a:lvl6pPr lvl="5" algn="ctr">
              <a:spcBef>
                <a:spcPts val="0"/>
              </a:spcBef>
              <a:buSzPct val="100000"/>
              <a:defRPr sz="6000"/>
            </a:lvl6pPr>
            <a:lvl7pPr lvl="6" algn="ctr">
              <a:spcBef>
                <a:spcPts val="0"/>
              </a:spcBef>
              <a:buSzPct val="100000"/>
              <a:defRPr sz="6000"/>
            </a:lvl7pPr>
            <a:lvl8pPr lvl="7" algn="ctr">
              <a:spcBef>
                <a:spcPts val="0"/>
              </a:spcBef>
              <a:buSzPct val="100000"/>
              <a:defRPr sz="6000"/>
            </a:lvl8pPr>
            <a:lvl9pPr lvl="8" algn="ctr">
              <a:spcBef>
                <a:spcPts val="0"/>
              </a:spcBef>
              <a:buSzPct val="100000"/>
              <a:defRPr sz="6000"/>
            </a:lvl9pPr>
          </a:lstStyle>
          <a:p>
            <a:endParaRPr/>
          </a:p>
        </p:txBody>
      </p:sp>
      <p:sp>
        <p:nvSpPr>
          <p:cNvPr id="12" name="Shape 12"/>
          <p:cNvSpPr/>
          <p:nvPr/>
        </p:nvSpPr>
        <p:spPr>
          <a:xfrm>
            <a:off x="267550" y="-886750"/>
            <a:ext cx="2347200" cy="2347200"/>
          </a:xfrm>
          <a:prstGeom prst="donut">
            <a:avLst>
              <a:gd name="adj" fmla="val 29778"/>
            </a:avLst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" name="Shape 13"/>
          <p:cNvSpPr/>
          <p:nvPr/>
        </p:nvSpPr>
        <p:spPr>
          <a:xfrm>
            <a:off x="8348875" y="2882375"/>
            <a:ext cx="978600" cy="9786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" name="Shape 14"/>
          <p:cNvSpPr/>
          <p:nvPr/>
        </p:nvSpPr>
        <p:spPr>
          <a:xfrm>
            <a:off x="2255425" y="541800"/>
            <a:ext cx="657600" cy="6576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" name="Shape 15"/>
          <p:cNvSpPr/>
          <p:nvPr/>
        </p:nvSpPr>
        <p:spPr>
          <a:xfrm>
            <a:off x="6752750" y="3465100"/>
            <a:ext cx="2284199" cy="2284199"/>
          </a:xfrm>
          <a:prstGeom prst="donut">
            <a:avLst>
              <a:gd name="adj" fmla="val 11909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" name="Shape 16"/>
          <p:cNvSpPr/>
          <p:nvPr/>
        </p:nvSpPr>
        <p:spPr>
          <a:xfrm>
            <a:off x="137775" y="3193200"/>
            <a:ext cx="657600" cy="6576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" name="Shape 17"/>
          <p:cNvSpPr/>
          <p:nvPr/>
        </p:nvSpPr>
        <p:spPr>
          <a:xfrm>
            <a:off x="376550" y="4217275"/>
            <a:ext cx="1207799" cy="1207799"/>
          </a:xfrm>
          <a:prstGeom prst="donut">
            <a:avLst>
              <a:gd name="adj" fmla="val 42915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" name="Shape 18"/>
          <p:cNvSpPr/>
          <p:nvPr/>
        </p:nvSpPr>
        <p:spPr>
          <a:xfrm>
            <a:off x="8244625" y="2541950"/>
            <a:ext cx="304799" cy="304799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" name="Shape 19"/>
          <p:cNvSpPr/>
          <p:nvPr/>
        </p:nvSpPr>
        <p:spPr>
          <a:xfrm>
            <a:off x="7598775" y="-300250"/>
            <a:ext cx="1370700" cy="13707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8244625" y="802850"/>
            <a:ext cx="657600" cy="657600"/>
          </a:xfrm>
          <a:prstGeom prst="ellipse">
            <a:avLst/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" name="Shape 21"/>
          <p:cNvSpPr/>
          <p:nvPr/>
        </p:nvSpPr>
        <p:spPr>
          <a:xfrm>
            <a:off x="213975" y="695900"/>
            <a:ext cx="871499" cy="871499"/>
          </a:xfrm>
          <a:prstGeom prst="ellipse">
            <a:avLst/>
          </a:prstGeom>
          <a:noFill/>
          <a:ln w="9525" cap="flat" cmpd="sng">
            <a:solidFill>
              <a:srgbClr val="00ACC3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" name="Shape 22"/>
          <p:cNvSpPr/>
          <p:nvPr/>
        </p:nvSpPr>
        <p:spPr>
          <a:xfrm>
            <a:off x="-122175" y="2933250"/>
            <a:ext cx="1177500" cy="1177500"/>
          </a:xfrm>
          <a:prstGeom prst="ellipse">
            <a:avLst/>
          </a:prstGeom>
          <a:noFill/>
          <a:ln w="9525" cap="flat" cmpd="sng">
            <a:solidFill>
              <a:srgbClr val="BBCD00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" name="Shape 23"/>
          <p:cNvSpPr/>
          <p:nvPr/>
        </p:nvSpPr>
        <p:spPr>
          <a:xfrm>
            <a:off x="8150075" y="708300"/>
            <a:ext cx="846600" cy="846600"/>
          </a:xfrm>
          <a:prstGeom prst="ellipse">
            <a:avLst/>
          </a:prstGeom>
          <a:noFill/>
          <a:ln w="9525" cap="flat" cmpd="sng">
            <a:solidFill>
              <a:srgbClr val="65BB48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" name="Shape 24"/>
          <p:cNvSpPr/>
          <p:nvPr/>
        </p:nvSpPr>
        <p:spPr>
          <a:xfrm>
            <a:off x="1055325" y="3904575"/>
            <a:ext cx="206100" cy="2061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2935875" y="909050"/>
            <a:ext cx="5275499" cy="6410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2935875" y="1550150"/>
            <a:ext cx="2560500" cy="3375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body" idx="2"/>
          </p:nvPr>
        </p:nvSpPr>
        <p:spPr>
          <a:xfrm>
            <a:off x="5650848" y="1550150"/>
            <a:ext cx="2560500" cy="3375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>
            <a:endParaRPr/>
          </a:p>
        </p:txBody>
      </p:sp>
      <p:sp>
        <p:nvSpPr>
          <p:cNvPr id="94" name="Shape 94"/>
          <p:cNvSpPr/>
          <p:nvPr/>
        </p:nvSpPr>
        <p:spPr>
          <a:xfrm>
            <a:off x="-358950" y="2194400"/>
            <a:ext cx="2347200" cy="2347200"/>
          </a:xfrm>
          <a:prstGeom prst="donut">
            <a:avLst>
              <a:gd name="adj" fmla="val 36789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198450" y="-321125"/>
            <a:ext cx="978600" cy="978600"/>
          </a:xfrm>
          <a:prstGeom prst="ellipse">
            <a:avLst/>
          </a:prstGeom>
          <a:noFill/>
          <a:ln w="9525" cap="flat" cmpd="sng">
            <a:solidFill>
              <a:srgbClr val="E8004C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6" name="Shape 96"/>
          <p:cNvSpPr/>
          <p:nvPr/>
        </p:nvSpPr>
        <p:spPr>
          <a:xfrm>
            <a:off x="198450" y="420475"/>
            <a:ext cx="657600" cy="6576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1177050" y="657475"/>
            <a:ext cx="846899" cy="846899"/>
          </a:xfrm>
          <a:prstGeom prst="donut">
            <a:avLst>
              <a:gd name="adj" fmla="val 22275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887650" y="4142300"/>
            <a:ext cx="1207799" cy="1207799"/>
          </a:xfrm>
          <a:prstGeom prst="ellipse">
            <a:avLst/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153675" y="4799600"/>
            <a:ext cx="550500" cy="550500"/>
          </a:xfrm>
          <a:prstGeom prst="donut">
            <a:avLst>
              <a:gd name="adj" fmla="val 18606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1172525" y="1696950"/>
            <a:ext cx="304799" cy="304799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7844250" y="619275"/>
            <a:ext cx="550500" cy="5505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7515500" y="-72500"/>
            <a:ext cx="397499" cy="397499"/>
          </a:xfrm>
          <a:prstGeom prst="donut">
            <a:avLst>
              <a:gd name="adj" fmla="val 30568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8651500" y="1030850"/>
            <a:ext cx="304799" cy="304799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8097900" y="167450"/>
            <a:ext cx="741599" cy="741599"/>
          </a:xfrm>
          <a:prstGeom prst="donut">
            <a:avLst>
              <a:gd name="adj" fmla="val 8064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8394750" y="1504375"/>
            <a:ext cx="188100" cy="1881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-205625" y="2347725"/>
            <a:ext cx="2040599" cy="2040599"/>
          </a:xfrm>
          <a:prstGeom prst="ellipse">
            <a:avLst/>
          </a:prstGeom>
          <a:noFill/>
          <a:ln w="9525" cap="flat" cmpd="sng">
            <a:solidFill>
              <a:srgbClr val="65BB48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305125" y="-214450"/>
            <a:ext cx="765300" cy="7653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8532600" y="911950"/>
            <a:ext cx="542699" cy="542699"/>
          </a:xfrm>
          <a:prstGeom prst="ellipse">
            <a:avLst/>
          </a:prstGeom>
          <a:noFill/>
          <a:ln w="9525" cap="flat" cmpd="sng">
            <a:solidFill>
              <a:srgbClr val="F8BB00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/>
        </p:nvSpPr>
        <p:spPr>
          <a:xfrm>
            <a:off x="8638525" y="1472600"/>
            <a:ext cx="978600" cy="978600"/>
          </a:xfrm>
          <a:prstGeom prst="ellipse">
            <a:avLst/>
          </a:prstGeom>
          <a:noFill/>
          <a:ln w="9525" cap="flat" cmpd="sng">
            <a:solidFill>
              <a:srgbClr val="ED4A00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2935875" y="909050"/>
            <a:ext cx="5275499" cy="6410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2935875" y="1550150"/>
            <a:ext cx="1700399" cy="3375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body" idx="2"/>
          </p:nvPr>
        </p:nvSpPr>
        <p:spPr>
          <a:xfrm>
            <a:off x="4723372" y="1550150"/>
            <a:ext cx="1700399" cy="3375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body" idx="3"/>
          </p:nvPr>
        </p:nvSpPr>
        <p:spPr>
          <a:xfrm>
            <a:off x="6510870" y="1550150"/>
            <a:ext cx="1700399" cy="3375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1016475" y="2981600"/>
            <a:ext cx="440399" cy="440399"/>
          </a:xfrm>
          <a:prstGeom prst="ellipse">
            <a:avLst/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6" name="Shape 116"/>
          <p:cNvSpPr/>
          <p:nvPr/>
        </p:nvSpPr>
        <p:spPr>
          <a:xfrm>
            <a:off x="-68725" y="3346150"/>
            <a:ext cx="819600" cy="819600"/>
          </a:xfrm>
          <a:prstGeom prst="ellipse">
            <a:avLst/>
          </a:prstGeom>
          <a:noFill/>
          <a:ln w="9525" cap="flat" cmpd="sng">
            <a:solidFill>
              <a:srgbClr val="00D1C6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7" name="Shape 117"/>
          <p:cNvSpPr/>
          <p:nvPr/>
        </p:nvSpPr>
        <p:spPr>
          <a:xfrm>
            <a:off x="1361475" y="140725"/>
            <a:ext cx="862800" cy="863400"/>
          </a:xfrm>
          <a:prstGeom prst="donut">
            <a:avLst>
              <a:gd name="adj" fmla="val 43200"/>
            </a:avLst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8" name="Shape 118"/>
          <p:cNvSpPr/>
          <p:nvPr/>
        </p:nvSpPr>
        <p:spPr>
          <a:xfrm>
            <a:off x="1438125" y="3422000"/>
            <a:ext cx="1062000" cy="1062000"/>
          </a:xfrm>
          <a:prstGeom prst="donut">
            <a:avLst>
              <a:gd name="adj" fmla="val 9905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9" name="Shape 119"/>
          <p:cNvSpPr/>
          <p:nvPr/>
        </p:nvSpPr>
        <p:spPr>
          <a:xfrm>
            <a:off x="2059425" y="1112475"/>
            <a:ext cx="304799" cy="304799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0" name="Shape 120"/>
          <p:cNvSpPr/>
          <p:nvPr/>
        </p:nvSpPr>
        <p:spPr>
          <a:xfrm>
            <a:off x="8723500" y="270225"/>
            <a:ext cx="550500" cy="5505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1" name="Shape 121"/>
          <p:cNvSpPr/>
          <p:nvPr/>
        </p:nvSpPr>
        <p:spPr>
          <a:xfrm>
            <a:off x="8546800" y="608625"/>
            <a:ext cx="397499" cy="397499"/>
          </a:xfrm>
          <a:prstGeom prst="donut">
            <a:avLst>
              <a:gd name="adj" fmla="val 8754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2" name="Shape 122"/>
          <p:cNvSpPr/>
          <p:nvPr/>
        </p:nvSpPr>
        <p:spPr>
          <a:xfrm>
            <a:off x="8211275" y="1152650"/>
            <a:ext cx="397499" cy="397499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3" name="Shape 123"/>
          <p:cNvSpPr/>
          <p:nvPr/>
        </p:nvSpPr>
        <p:spPr>
          <a:xfrm>
            <a:off x="7599600" y="-275250"/>
            <a:ext cx="741599" cy="741599"/>
          </a:xfrm>
          <a:prstGeom prst="donut">
            <a:avLst>
              <a:gd name="adj" fmla="val 39163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4" name="Shape 124"/>
          <p:cNvSpPr/>
          <p:nvPr/>
        </p:nvSpPr>
        <p:spPr>
          <a:xfrm>
            <a:off x="9033775" y="1867850"/>
            <a:ext cx="188100" cy="1881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5" name="Shape 125"/>
          <p:cNvSpPr/>
          <p:nvPr/>
        </p:nvSpPr>
        <p:spPr>
          <a:xfrm>
            <a:off x="-480225" y="243625"/>
            <a:ext cx="2347200" cy="2347200"/>
          </a:xfrm>
          <a:prstGeom prst="donut">
            <a:avLst>
              <a:gd name="adj" fmla="val 21094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6" name="Shape 126"/>
          <p:cNvSpPr/>
          <p:nvPr/>
        </p:nvSpPr>
        <p:spPr>
          <a:xfrm>
            <a:off x="1016475" y="4091700"/>
            <a:ext cx="1207799" cy="1207799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7" name="Shape 127"/>
          <p:cNvSpPr/>
          <p:nvPr/>
        </p:nvSpPr>
        <p:spPr>
          <a:xfrm>
            <a:off x="204075" y="927925"/>
            <a:ext cx="978600" cy="978600"/>
          </a:xfrm>
          <a:prstGeom prst="ellipse">
            <a:avLst/>
          </a:prstGeom>
          <a:noFill/>
          <a:ln w="9525" cap="flat" cmpd="sng">
            <a:solidFill>
              <a:srgbClr val="BBCD00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/>
        </p:nvSpPr>
        <p:spPr>
          <a:xfrm>
            <a:off x="419100" y="-1581150"/>
            <a:ext cx="8305799" cy="8305799"/>
          </a:xfrm>
          <a:prstGeom prst="ellipse">
            <a:avLst/>
          </a:prstGeom>
          <a:noFill/>
          <a:ln w="9525" cap="flat" cmpd="sng">
            <a:solidFill>
              <a:srgbClr val="A1BECC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4" name="Shape 164"/>
          <p:cNvSpPr/>
          <p:nvPr/>
        </p:nvSpPr>
        <p:spPr>
          <a:xfrm>
            <a:off x="-164200" y="686175"/>
            <a:ext cx="550500" cy="5505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5" name="Shape 165"/>
          <p:cNvSpPr/>
          <p:nvPr/>
        </p:nvSpPr>
        <p:spPr>
          <a:xfrm>
            <a:off x="8204500" y="3898800"/>
            <a:ext cx="447000" cy="447000"/>
          </a:xfrm>
          <a:prstGeom prst="donut">
            <a:avLst>
              <a:gd name="adj" fmla="val 18608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6" name="Shape 166"/>
          <p:cNvSpPr/>
          <p:nvPr/>
        </p:nvSpPr>
        <p:spPr>
          <a:xfrm>
            <a:off x="100425" y="-196925"/>
            <a:ext cx="741599" cy="741599"/>
          </a:xfrm>
          <a:prstGeom prst="donut">
            <a:avLst>
              <a:gd name="adj" fmla="val 37879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7" name="Shape 167"/>
          <p:cNvSpPr/>
          <p:nvPr/>
        </p:nvSpPr>
        <p:spPr>
          <a:xfrm>
            <a:off x="419100" y="686175"/>
            <a:ext cx="188100" cy="1881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8" name="Shape 168"/>
          <p:cNvSpPr/>
          <p:nvPr/>
        </p:nvSpPr>
        <p:spPr>
          <a:xfrm>
            <a:off x="8333725" y="4482500"/>
            <a:ext cx="978600" cy="978600"/>
          </a:xfrm>
          <a:prstGeom prst="ellipse">
            <a:avLst/>
          </a:prstGeom>
          <a:noFill/>
          <a:ln w="9525" cap="flat" cmpd="sng">
            <a:solidFill>
              <a:srgbClr val="ED4A00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9" name="Shape 169"/>
          <p:cNvSpPr/>
          <p:nvPr/>
        </p:nvSpPr>
        <p:spPr>
          <a:xfrm>
            <a:off x="741750" y="4449750"/>
            <a:ext cx="397499" cy="397499"/>
          </a:xfrm>
          <a:prstGeom prst="donut">
            <a:avLst>
              <a:gd name="adj" fmla="val 8754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0" name="Shape 170"/>
          <p:cNvSpPr/>
          <p:nvPr/>
        </p:nvSpPr>
        <p:spPr>
          <a:xfrm>
            <a:off x="8956300" y="4058696"/>
            <a:ext cx="287100" cy="2871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1" name="Shape 171"/>
          <p:cNvSpPr/>
          <p:nvPr/>
        </p:nvSpPr>
        <p:spPr>
          <a:xfrm>
            <a:off x="-164200" y="4277700"/>
            <a:ext cx="741599" cy="741599"/>
          </a:xfrm>
          <a:prstGeom prst="donut">
            <a:avLst>
              <a:gd name="adj" fmla="val 39163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2" name="Shape 172"/>
          <p:cNvSpPr/>
          <p:nvPr/>
        </p:nvSpPr>
        <p:spPr>
          <a:xfrm>
            <a:off x="8568725" y="4717500"/>
            <a:ext cx="508499" cy="508499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3" name="Shape 173"/>
          <p:cNvSpPr/>
          <p:nvPr/>
        </p:nvSpPr>
        <p:spPr>
          <a:xfrm>
            <a:off x="8077475" y="224125"/>
            <a:ext cx="304799" cy="304799"/>
          </a:xfrm>
          <a:prstGeom prst="donut">
            <a:avLst>
              <a:gd name="adj" fmla="val 30568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4" name="Shape 174"/>
          <p:cNvSpPr/>
          <p:nvPr/>
        </p:nvSpPr>
        <p:spPr>
          <a:xfrm>
            <a:off x="8553248" y="328373"/>
            <a:ext cx="585599" cy="585599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5" name="Shape 175"/>
          <p:cNvSpPr/>
          <p:nvPr/>
        </p:nvSpPr>
        <p:spPr>
          <a:xfrm>
            <a:off x="8876350" y="1187325"/>
            <a:ext cx="447000" cy="4470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6" name="Shape 176"/>
          <p:cNvSpPr/>
          <p:nvPr/>
        </p:nvSpPr>
        <p:spPr>
          <a:xfrm>
            <a:off x="8449000" y="224125"/>
            <a:ext cx="794400" cy="794400"/>
          </a:xfrm>
          <a:prstGeom prst="ellipse">
            <a:avLst/>
          </a:prstGeom>
          <a:noFill/>
          <a:ln w="9525" cap="flat" cmpd="sng">
            <a:solidFill>
              <a:srgbClr val="F8BB00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7" name="Shape 177"/>
          <p:cNvSpPr/>
          <p:nvPr/>
        </p:nvSpPr>
        <p:spPr>
          <a:xfrm>
            <a:off x="100425" y="3830625"/>
            <a:ext cx="304799" cy="304799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mpletely blank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/>
        </p:nvSpPr>
        <p:spPr>
          <a:xfrm>
            <a:off x="419100" y="-1581150"/>
            <a:ext cx="8305799" cy="8305799"/>
          </a:xfrm>
          <a:prstGeom prst="ellipse">
            <a:avLst/>
          </a:prstGeom>
          <a:noFill/>
          <a:ln w="9525" cap="flat" cmpd="sng">
            <a:solidFill>
              <a:srgbClr val="A1BECC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2935875" y="909050"/>
            <a:ext cx="5275499" cy="641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rgbClr val="617A86"/>
              </a:buClr>
              <a:buSzPct val="1000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buClr>
                <a:srgbClr val="617A86"/>
              </a:buClr>
              <a:buSzPct val="1000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buClr>
                <a:srgbClr val="617A86"/>
              </a:buClr>
              <a:buSzPct val="1000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buClr>
                <a:srgbClr val="617A86"/>
              </a:buClr>
              <a:buSzPct val="1000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buClr>
                <a:srgbClr val="617A86"/>
              </a:buClr>
              <a:buSzPct val="1000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buClr>
                <a:srgbClr val="617A86"/>
              </a:buClr>
              <a:buSzPct val="1000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buClr>
                <a:srgbClr val="617A86"/>
              </a:buClr>
              <a:buSzPct val="1000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buClr>
                <a:srgbClr val="617A86"/>
              </a:buClr>
              <a:buSzPct val="1000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buClr>
                <a:srgbClr val="617A86"/>
              </a:buClr>
              <a:buSzPct val="1000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2935875" y="1525757"/>
            <a:ext cx="5275499" cy="27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A1BECC"/>
              </a:buClr>
              <a:buSzPct val="100000"/>
              <a:buFont typeface="Varela Round"/>
              <a:buChar char="◎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>
              <a:spcBef>
                <a:spcPts val="480"/>
              </a:spcBef>
              <a:buClr>
                <a:srgbClr val="A1BECC"/>
              </a:buClr>
              <a:buSzPct val="100000"/>
              <a:buFont typeface="Varela Round"/>
              <a:buChar char="◉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lvl="2">
              <a:spcBef>
                <a:spcPts val="480"/>
              </a:spcBef>
              <a:buClr>
                <a:srgbClr val="A1BECC"/>
              </a:buClr>
              <a:buSzPct val="100000"/>
              <a:buFont typeface="Varela Round"/>
              <a:buChar char="￮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lvl="3">
              <a:spcBef>
                <a:spcPts val="360"/>
              </a:spcBef>
              <a:buClr>
                <a:srgbClr val="A1BECC"/>
              </a:buClr>
              <a:buSzPct val="100000"/>
              <a:buFont typeface="Varela Round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lvl="4">
              <a:spcBef>
                <a:spcPts val="360"/>
              </a:spcBef>
              <a:buClr>
                <a:srgbClr val="A1BECC"/>
              </a:buClr>
              <a:buSzPct val="100000"/>
              <a:buFont typeface="Varela Round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lvl="5">
              <a:spcBef>
                <a:spcPts val="360"/>
              </a:spcBef>
              <a:buClr>
                <a:srgbClr val="A1BECC"/>
              </a:buClr>
              <a:buSzPct val="100000"/>
              <a:buFont typeface="Varela Round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lvl="6">
              <a:spcBef>
                <a:spcPts val="360"/>
              </a:spcBef>
              <a:buClr>
                <a:srgbClr val="A1BECC"/>
              </a:buClr>
              <a:buSzPct val="100000"/>
              <a:buFont typeface="Varela Round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lvl="7">
              <a:spcBef>
                <a:spcPts val="360"/>
              </a:spcBef>
              <a:buClr>
                <a:srgbClr val="A1BECC"/>
              </a:buClr>
              <a:buSzPct val="100000"/>
              <a:buFont typeface="Varela Round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lvl="8">
              <a:spcBef>
                <a:spcPts val="360"/>
              </a:spcBef>
              <a:buClr>
                <a:srgbClr val="A1BECC"/>
              </a:buClr>
              <a:buSzPct val="100000"/>
              <a:buFont typeface="Varela Round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4" r:id="rId3"/>
    <p:sldLayoutId id="2147483657" r:id="rId4"/>
    <p:sldLayoutId id="2147483658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ctrTitle"/>
          </p:nvPr>
        </p:nvSpPr>
        <p:spPr>
          <a:xfrm>
            <a:off x="1751866" y="1687179"/>
            <a:ext cx="5640269" cy="1769142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 altLang="en-US" dirty="0" smtClean="0"/>
              <a:t>台科隱藏美食</a:t>
            </a:r>
            <a:r>
              <a:rPr lang="en-US" altLang="zh-TW" dirty="0" smtClean="0"/>
              <a:t>—</a:t>
            </a:r>
            <a:r>
              <a:rPr lang="zh-TW" altLang="en-US" dirty="0" smtClean="0"/>
              <a:t>後餐</a:t>
            </a:r>
            <a:endParaRPr lang="e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ctrTitle" idx="4294967295"/>
          </p:nvPr>
        </p:nvSpPr>
        <p:spPr>
          <a:xfrm>
            <a:off x="685800" y="54790"/>
            <a:ext cx="77724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zh-TW" altLang="en-US" sz="4800" b="1" spc="300" dirty="0" smtClean="0">
                <a:latin typeface="Agency FB" panose="020B0503020202020204" pitchFamily="34" charset="0"/>
                <a:ea typeface="超研澤" panose="02010609010101010101" pitchFamily="49" charset="-120"/>
              </a:rPr>
              <a:t>團隊成員</a:t>
            </a:r>
            <a:endParaRPr lang="en" sz="4800" b="1" spc="300" dirty="0">
              <a:latin typeface="Agency FB" panose="020B0503020202020204" pitchFamily="34" charset="0"/>
              <a:ea typeface="超研澤" panose="02010609010101010101" pitchFamily="49" charset="-120"/>
            </a:endParaRPr>
          </a:p>
        </p:txBody>
      </p:sp>
      <p:sp>
        <p:nvSpPr>
          <p:cNvPr id="199" name="Shape 199"/>
          <p:cNvSpPr txBox="1">
            <a:spLocks noGrp="1"/>
          </p:cNvSpPr>
          <p:nvPr>
            <p:ph type="subTitle" idx="4294967295"/>
          </p:nvPr>
        </p:nvSpPr>
        <p:spPr>
          <a:xfrm>
            <a:off x="2038476" y="1424628"/>
            <a:ext cx="6230882" cy="652670"/>
          </a:xfrm>
          <a:prstGeom prst="roundRect">
            <a:avLst/>
          </a:prstGeom>
          <a:ln>
            <a:solidFill>
              <a:srgbClr val="00ACC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25" tIns="91425" rIns="91425" b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3600" dirty="0">
                <a:solidFill>
                  <a:srgbClr val="00ACC3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MV Boli" panose="02000500030200090000" pitchFamily="2" charset="0"/>
              </a:rPr>
              <a:t>B10533010 </a:t>
            </a:r>
            <a:r>
              <a:rPr lang="zh-TW" altLang="en-US" sz="3600" dirty="0">
                <a:solidFill>
                  <a:srgbClr val="00ACC3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MV Boli" panose="02000500030200090000" pitchFamily="2" charset="0"/>
              </a:rPr>
              <a:t>四資管二 桑傳雲</a:t>
            </a:r>
            <a:endParaRPr lang="en" sz="3600" dirty="0">
              <a:solidFill>
                <a:srgbClr val="00ACC3"/>
              </a:solidFill>
              <a:latin typeface="Adobe 宋体 Std L" panose="02020300000000000000" pitchFamily="18" charset="-128"/>
              <a:ea typeface="Adobe 宋体 Std L" panose="02020300000000000000" pitchFamily="18" charset="-128"/>
              <a:cs typeface="MV Boli" panose="02000500030200090000" pitchFamily="2" charset="0"/>
            </a:endParaRPr>
          </a:p>
        </p:txBody>
      </p:sp>
      <p:pic>
        <p:nvPicPr>
          <p:cNvPr id="201" name="Shape 2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4693" y="1055563"/>
            <a:ext cx="1390499" cy="13908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8" name="Shape 199"/>
          <p:cNvSpPr txBox="1">
            <a:spLocks/>
          </p:cNvSpPr>
          <p:nvPr/>
        </p:nvSpPr>
        <p:spPr>
          <a:xfrm>
            <a:off x="1367623" y="2609411"/>
            <a:ext cx="6153647" cy="652670"/>
          </a:xfrm>
          <a:prstGeom prst="roundRect">
            <a:avLst/>
          </a:prstGeom>
          <a:ln w="25400" cap="flat" cmpd="sng" algn="ctr">
            <a:solidFill>
              <a:srgbClr val="E8B206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1BECC"/>
              </a:buClr>
              <a:buSzPct val="100000"/>
              <a:buFont typeface="Varela Round"/>
              <a:buChar char="◎"/>
              <a:defRPr sz="24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1BECC"/>
              </a:buClr>
              <a:buSzPct val="100000"/>
              <a:buFont typeface="Varela Round"/>
              <a:buChar char="◉"/>
              <a:defRPr sz="24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1BECC"/>
              </a:buClr>
              <a:buSzPct val="100000"/>
              <a:buFont typeface="Varela Round"/>
              <a:buChar char="￮"/>
              <a:defRPr sz="24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1BECC"/>
              </a:buClr>
              <a:buSzPct val="100000"/>
              <a:buFont typeface="Varela Round"/>
              <a:buNone/>
              <a:defRPr sz="24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1BECC"/>
              </a:buClr>
              <a:buSzPct val="100000"/>
              <a:buFont typeface="Varela Round"/>
              <a:buNone/>
              <a:defRPr sz="24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1BECC"/>
              </a:buClr>
              <a:buSzPct val="100000"/>
              <a:buFont typeface="Varela Round"/>
              <a:buNone/>
              <a:defRPr sz="24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1BECC"/>
              </a:buClr>
              <a:buSzPct val="100000"/>
              <a:buFont typeface="Varela Round"/>
              <a:buNone/>
              <a:defRPr sz="24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1BECC"/>
              </a:buClr>
              <a:buSzPct val="100000"/>
              <a:buFont typeface="Varela Round"/>
              <a:buNone/>
              <a:defRPr sz="24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1BECC"/>
              </a:buClr>
              <a:buSzPct val="100000"/>
              <a:buFont typeface="Varela Round"/>
              <a:buNone/>
              <a:defRPr sz="24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algn="ctr">
              <a:spcBef>
                <a:spcPts val="0"/>
              </a:spcBef>
              <a:buFont typeface="Varela Round"/>
              <a:buNone/>
            </a:pPr>
            <a:r>
              <a:rPr lang="en" sz="3600" dirty="0" smtClean="0">
                <a:solidFill>
                  <a:srgbClr val="E8B206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MV Boli" panose="02000500030200090000" pitchFamily="2" charset="0"/>
              </a:rPr>
              <a:t>B10533024 </a:t>
            </a:r>
            <a:r>
              <a:rPr lang="zh-TW" altLang="en-US" sz="3600" dirty="0" smtClean="0">
                <a:solidFill>
                  <a:srgbClr val="E8B206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MV Boli" panose="02000500030200090000" pitchFamily="2" charset="0"/>
              </a:rPr>
              <a:t>四資管二 李書卉</a:t>
            </a:r>
            <a:endParaRPr lang="en" sz="3600" dirty="0">
              <a:solidFill>
                <a:srgbClr val="E8B206"/>
              </a:solidFill>
              <a:latin typeface="Adobe 宋体 Std L" panose="02020300000000000000" pitchFamily="18" charset="-128"/>
              <a:ea typeface="Adobe 宋体 Std L" panose="02020300000000000000" pitchFamily="18" charset="-128"/>
              <a:cs typeface="MV Boli" panose="02000500030200090000" pitchFamily="2" charset="0"/>
            </a:endParaRPr>
          </a:p>
        </p:txBody>
      </p:sp>
      <p:sp>
        <p:nvSpPr>
          <p:cNvPr id="9" name="Shape 199"/>
          <p:cNvSpPr txBox="1">
            <a:spLocks/>
          </p:cNvSpPr>
          <p:nvPr/>
        </p:nvSpPr>
        <p:spPr>
          <a:xfrm>
            <a:off x="1932090" y="3785814"/>
            <a:ext cx="6186189" cy="652670"/>
          </a:xfrm>
          <a:prstGeom prst="roundRect">
            <a:avLst/>
          </a:prstGeom>
          <a:ln w="25400" cap="flat" cmpd="sng" algn="ctr">
            <a:solidFill>
              <a:srgbClr val="C4D422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1BECC"/>
              </a:buClr>
              <a:buSzPct val="100000"/>
              <a:buFont typeface="Varela Round"/>
              <a:buChar char="◎"/>
              <a:defRPr sz="24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1BECC"/>
              </a:buClr>
              <a:buSzPct val="100000"/>
              <a:buFont typeface="Varela Round"/>
              <a:buChar char="◉"/>
              <a:defRPr sz="24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1BECC"/>
              </a:buClr>
              <a:buSzPct val="100000"/>
              <a:buFont typeface="Varela Round"/>
              <a:buChar char="￮"/>
              <a:defRPr sz="24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1BECC"/>
              </a:buClr>
              <a:buSzPct val="100000"/>
              <a:buFont typeface="Varela Round"/>
              <a:buNone/>
              <a:defRPr sz="24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1BECC"/>
              </a:buClr>
              <a:buSzPct val="100000"/>
              <a:buFont typeface="Varela Round"/>
              <a:buNone/>
              <a:defRPr sz="24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1BECC"/>
              </a:buClr>
              <a:buSzPct val="100000"/>
              <a:buFont typeface="Varela Round"/>
              <a:buNone/>
              <a:defRPr sz="24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1BECC"/>
              </a:buClr>
              <a:buSzPct val="100000"/>
              <a:buFont typeface="Varela Round"/>
              <a:buNone/>
              <a:defRPr sz="24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1BECC"/>
              </a:buClr>
              <a:buSzPct val="100000"/>
              <a:buFont typeface="Varela Round"/>
              <a:buNone/>
              <a:defRPr sz="24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1BECC"/>
              </a:buClr>
              <a:buSzPct val="100000"/>
              <a:buFont typeface="Varela Round"/>
              <a:buNone/>
              <a:defRPr sz="24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algn="ctr">
              <a:spcBef>
                <a:spcPts val="0"/>
              </a:spcBef>
              <a:buFont typeface="Varela Round"/>
              <a:buNone/>
            </a:pPr>
            <a:r>
              <a:rPr lang="en" sz="3600" dirty="0" smtClean="0">
                <a:solidFill>
                  <a:srgbClr val="C4D422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MV Boli" panose="02000500030200090000" pitchFamily="2" charset="0"/>
              </a:rPr>
              <a:t>B10533031 </a:t>
            </a:r>
            <a:r>
              <a:rPr lang="zh-TW" altLang="en-US" sz="3600" dirty="0" smtClean="0">
                <a:solidFill>
                  <a:srgbClr val="C4D422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MV Boli" panose="02000500030200090000" pitchFamily="2" charset="0"/>
              </a:rPr>
              <a:t>四資管二 陳亭亞</a:t>
            </a:r>
            <a:endParaRPr lang="en" sz="3600" dirty="0">
              <a:solidFill>
                <a:srgbClr val="C4D422"/>
              </a:solidFill>
              <a:latin typeface="Adobe 宋体 Std L" panose="02020300000000000000" pitchFamily="18" charset="-128"/>
              <a:ea typeface="Adobe 宋体 Std L" panose="02020300000000000000" pitchFamily="18" charset="-128"/>
              <a:cs typeface="MV Boli" panose="02000500030200090000" pitchFamily="2" charset="0"/>
            </a:endParaRPr>
          </a:p>
        </p:txBody>
      </p:sp>
      <p:pic>
        <p:nvPicPr>
          <p:cNvPr id="7" name="Shape 2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6266" y="3383527"/>
            <a:ext cx="1390499" cy="13908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12" t="23046" r="39817" b="41817"/>
          <a:stretch/>
        </p:blipFill>
        <p:spPr>
          <a:xfrm>
            <a:off x="935592" y="1060456"/>
            <a:ext cx="1389600" cy="1389600"/>
          </a:xfrm>
          <a:prstGeom prst="ellipse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95" t="39671" r="44186" b="38654"/>
          <a:stretch/>
        </p:blipFill>
        <p:spPr>
          <a:xfrm>
            <a:off x="7295692" y="2228939"/>
            <a:ext cx="1389600" cy="1389600"/>
          </a:xfrm>
          <a:prstGeom prst="ellipse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93" t="-18" r="293" b="43768"/>
          <a:stretch/>
        </p:blipFill>
        <p:spPr>
          <a:xfrm>
            <a:off x="896266" y="3379834"/>
            <a:ext cx="1389600" cy="1389600"/>
          </a:xfrm>
          <a:prstGeom prst="ellipse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2200741" y="220507"/>
            <a:ext cx="5275499" cy="10253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/>
            <a:r>
              <a:rPr lang="zh-TW" altLang="en-US" sz="4800" b="1" spc="300" dirty="0">
                <a:latin typeface="Adobe 繁黑體 Std B" panose="020B0700000000000000" pitchFamily="34" charset="-120"/>
                <a:ea typeface="超研澤" panose="02010609010101010101" pitchFamily="49" charset="-120"/>
              </a:rPr>
              <a:t>開發動機</a:t>
            </a:r>
            <a:endParaRPr lang="en" sz="4800" b="1" spc="300" dirty="0">
              <a:latin typeface="Adobe 繁黑體 Std B" panose="020B0700000000000000" pitchFamily="34" charset="-120"/>
              <a:ea typeface="超研澤" panose="02010609010101010101" pitchFamily="49" charset="-120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2417197" y="1436701"/>
            <a:ext cx="5740841" cy="3370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TW" altLang="en-US" sz="1600" dirty="0" smtClean="0"/>
              <a:t>後餐，是台科的隱藏版美食，晚餐或是消夜的好選擇。入夜時分才會現身的深夜食堂，陣陣飄香吸引著人潮。除了炒飯炒麵，還有許多許多巷口美食及台灣招牌夜市食物。小小一台發財車卻可以變出許多美食滿足大家的胃。各有特色，獨具風味。</a:t>
            </a:r>
            <a:endParaRPr lang="en-US" altLang="zh-TW" sz="1600" dirty="0" smtClean="0"/>
          </a:p>
          <a:p>
            <a:pPr indent="457200">
              <a:lnSpc>
                <a:spcPct val="150000"/>
              </a:lnSpc>
            </a:pPr>
            <a:endParaRPr lang="en-US" altLang="zh-TW" sz="1600" dirty="0"/>
          </a:p>
          <a:p>
            <a:pPr indent="457200">
              <a:lnSpc>
                <a:spcPct val="150000"/>
              </a:lnSpc>
            </a:pPr>
            <a:r>
              <a:rPr lang="zh-TW" altLang="en-US" sz="1600" dirty="0" smtClean="0"/>
              <a:t>所以我們想藉由這個網站，讓更多人認識台科的後餐。可以透過這個網頁看見後餐的菜單、營業時間以及大家的用餐心得與回饋。在點餐時可以有更多的意見與選擇可以參考。</a:t>
            </a:r>
            <a:endParaRPr lang="zh-TW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>
            <a:spLocks noGrp="1"/>
          </p:cNvSpPr>
          <p:nvPr>
            <p:ph type="title"/>
          </p:nvPr>
        </p:nvSpPr>
        <p:spPr>
          <a:xfrm>
            <a:off x="2128769" y="215177"/>
            <a:ext cx="5750807" cy="935007"/>
          </a:xfrm>
          <a:prstGeom prst="rect">
            <a:avLst/>
          </a:prstGeom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zh-TW" altLang="en-US" sz="4800" b="1" spc="300" dirty="0" smtClean="0">
                <a:ea typeface="超研澤" panose="02010609010101010101" pitchFamily="49" charset="-120"/>
              </a:rPr>
              <a:t>網站架</a:t>
            </a:r>
            <a:r>
              <a:rPr lang="zh-TW" altLang="en-US" sz="4800" b="1" spc="300" dirty="0">
                <a:ea typeface="超研澤" panose="02010609010101010101" pitchFamily="49" charset="-120"/>
              </a:rPr>
              <a:t>構</a:t>
            </a:r>
            <a:endParaRPr lang="en" sz="4800" dirty="0">
              <a:ea typeface="超研澤" panose="02010609010101010101" pitchFamily="49" charset="-120"/>
            </a:endParaRPr>
          </a:p>
        </p:txBody>
      </p:sp>
      <p:graphicFrame>
        <p:nvGraphicFramePr>
          <p:cNvPr id="2" name="資料庫圖表 1"/>
          <p:cNvGraphicFramePr/>
          <p:nvPr>
            <p:extLst>
              <p:ext uri="{D42A27DB-BD31-4B8C-83A1-F6EECF244321}">
                <p14:modId xmlns:p14="http://schemas.microsoft.com/office/powerpoint/2010/main" val="1556207062"/>
              </p:ext>
            </p:extLst>
          </p:nvPr>
        </p:nvGraphicFramePr>
        <p:xfrm>
          <a:off x="1141751" y="1401579"/>
          <a:ext cx="6820272" cy="32546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7" name="直線單箭頭接點 6"/>
          <p:cNvCxnSpPr/>
          <p:nvPr/>
        </p:nvCxnSpPr>
        <p:spPr>
          <a:xfrm>
            <a:off x="4901784" y="1645168"/>
            <a:ext cx="5846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/>
          <p:cNvSpPr txBox="1"/>
          <p:nvPr/>
        </p:nvSpPr>
        <p:spPr>
          <a:xfrm>
            <a:off x="5587999" y="1383558"/>
            <a:ext cx="28109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以簡易地圖方式</a:t>
            </a:r>
            <a:r>
              <a:rPr lang="zh-TW" altLang="en-US" dirty="0" smtClean="0"/>
              <a:t>呈現</a:t>
            </a:r>
            <a:endParaRPr lang="en-US" altLang="zh-TW" dirty="0" smtClean="0"/>
          </a:p>
          <a:p>
            <a:r>
              <a:rPr lang="zh-TW" altLang="en-US" dirty="0" smtClean="0"/>
              <a:t>可從圖示色彩得知當日是否營業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0" name="Shape 340"/>
          <p:cNvCxnSpPr/>
          <p:nvPr/>
        </p:nvCxnSpPr>
        <p:spPr>
          <a:xfrm>
            <a:off x="-4800" y="2673354"/>
            <a:ext cx="9153599" cy="0"/>
          </a:xfrm>
          <a:prstGeom prst="straightConnector1">
            <a:avLst/>
          </a:prstGeom>
          <a:noFill/>
          <a:ln w="9525" cap="flat" cmpd="sng">
            <a:solidFill>
              <a:srgbClr val="617A86"/>
            </a:solidFill>
            <a:prstDash val="dash"/>
            <a:round/>
            <a:headEnd type="none" w="lg" len="lg"/>
            <a:tailEnd type="none" w="lg" len="lg"/>
          </a:ln>
        </p:spPr>
      </p:cxnSp>
      <p:sp>
        <p:nvSpPr>
          <p:cNvPr id="341" name="Shape 341"/>
          <p:cNvSpPr txBox="1">
            <a:spLocks noGrp="1"/>
          </p:cNvSpPr>
          <p:nvPr>
            <p:ph type="title" idx="4294967295"/>
          </p:nvPr>
        </p:nvSpPr>
        <p:spPr>
          <a:xfrm>
            <a:off x="1934250" y="298489"/>
            <a:ext cx="5275499" cy="6410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zh-TW" altLang="en-US" sz="4000" b="1" spc="3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開發規劃</a:t>
            </a:r>
            <a:r>
              <a:rPr lang="en-US" altLang="zh-TW" sz="4000" b="1" spc="3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(</a:t>
            </a:r>
            <a:r>
              <a:rPr lang="zh-TW" altLang="en-US" sz="4000" b="1" spc="3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時間</a:t>
            </a:r>
            <a:r>
              <a:rPr lang="zh-TW" altLang="en-US" sz="4000" b="1" spc="3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進度</a:t>
            </a:r>
            <a:r>
              <a:rPr lang="en-US" altLang="zh-TW" sz="4000" b="1" spc="3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)</a:t>
            </a:r>
            <a:endParaRPr lang="en" sz="4000" dirty="0"/>
          </a:p>
        </p:txBody>
      </p:sp>
      <p:sp>
        <p:nvSpPr>
          <p:cNvPr id="342" name="Shape 342"/>
          <p:cNvSpPr/>
          <p:nvPr/>
        </p:nvSpPr>
        <p:spPr>
          <a:xfrm>
            <a:off x="681666" y="2463654"/>
            <a:ext cx="419099" cy="419399"/>
          </a:xfrm>
          <a:prstGeom prst="donut">
            <a:avLst>
              <a:gd name="adj" fmla="val 24108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343" name="Shape 343"/>
          <p:cNvCxnSpPr/>
          <p:nvPr/>
        </p:nvCxnSpPr>
        <p:spPr>
          <a:xfrm rot="10800000">
            <a:off x="883059" y="1835153"/>
            <a:ext cx="0" cy="876300"/>
          </a:xfrm>
          <a:prstGeom prst="straightConnector1">
            <a:avLst/>
          </a:prstGeom>
          <a:noFill/>
          <a:ln w="19050" cap="flat" cmpd="sng">
            <a:solidFill>
              <a:srgbClr val="617A86"/>
            </a:solidFill>
            <a:prstDash val="solid"/>
            <a:round/>
            <a:headEnd type="oval" w="lg" len="lg"/>
            <a:tailEnd type="oval" w="lg" len="lg"/>
          </a:ln>
        </p:spPr>
      </p:cxnSp>
      <p:sp>
        <p:nvSpPr>
          <p:cNvPr id="344" name="Shape 344"/>
          <p:cNvSpPr/>
          <p:nvPr/>
        </p:nvSpPr>
        <p:spPr>
          <a:xfrm>
            <a:off x="2483775" y="2463654"/>
            <a:ext cx="419099" cy="419399"/>
          </a:xfrm>
          <a:prstGeom prst="donut">
            <a:avLst>
              <a:gd name="adj" fmla="val 24108"/>
            </a:avLst>
          </a:prstGeom>
          <a:solidFill>
            <a:srgbClr val="00ACC3">
              <a:alpha val="86670"/>
            </a:srgbClr>
          </a:solidFill>
          <a:ln>
            <a:solidFill>
              <a:srgbClr val="00ACC3"/>
            </a:solidFill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5" name="Shape 345"/>
          <p:cNvSpPr/>
          <p:nvPr/>
        </p:nvSpPr>
        <p:spPr>
          <a:xfrm>
            <a:off x="4268958" y="2463654"/>
            <a:ext cx="419099" cy="419399"/>
          </a:xfrm>
          <a:prstGeom prst="donut">
            <a:avLst>
              <a:gd name="adj" fmla="val 24108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346" name="Shape 346"/>
          <p:cNvCxnSpPr/>
          <p:nvPr/>
        </p:nvCxnSpPr>
        <p:spPr>
          <a:xfrm>
            <a:off x="2693325" y="2625729"/>
            <a:ext cx="0" cy="876300"/>
          </a:xfrm>
          <a:prstGeom prst="straightConnector1">
            <a:avLst/>
          </a:prstGeom>
          <a:noFill/>
          <a:ln w="19050" cap="flat" cmpd="sng">
            <a:solidFill>
              <a:srgbClr val="617A86"/>
            </a:solidFill>
            <a:prstDash val="solid"/>
            <a:round/>
            <a:headEnd type="oval" w="lg" len="lg"/>
            <a:tailEnd type="oval" w="lg" len="lg"/>
          </a:ln>
        </p:spPr>
      </p:cxnSp>
      <p:cxnSp>
        <p:nvCxnSpPr>
          <p:cNvPr id="347" name="Shape 347"/>
          <p:cNvCxnSpPr/>
          <p:nvPr/>
        </p:nvCxnSpPr>
        <p:spPr>
          <a:xfrm rot="10800000">
            <a:off x="4478658" y="1835153"/>
            <a:ext cx="0" cy="876300"/>
          </a:xfrm>
          <a:prstGeom prst="straightConnector1">
            <a:avLst/>
          </a:prstGeom>
          <a:noFill/>
          <a:ln w="19050" cap="flat" cmpd="sng">
            <a:solidFill>
              <a:srgbClr val="617A86"/>
            </a:solidFill>
            <a:prstDash val="solid"/>
            <a:round/>
            <a:headEnd type="oval" w="lg" len="lg"/>
            <a:tailEnd type="oval" w="lg" len="lg"/>
          </a:ln>
        </p:spPr>
      </p:cxnSp>
      <p:sp>
        <p:nvSpPr>
          <p:cNvPr id="348" name="Shape 348"/>
          <p:cNvSpPr txBox="1"/>
          <p:nvPr/>
        </p:nvSpPr>
        <p:spPr>
          <a:xfrm>
            <a:off x="267365" y="1311329"/>
            <a:ext cx="1330847" cy="41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b="1" dirty="0" smtClean="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rPr>
              <a:t>4/27</a:t>
            </a:r>
            <a:r>
              <a:rPr lang="zh-TW" altLang="en-US" b="1" dirty="0" smtClean="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rPr>
              <a:t>選定主題</a:t>
            </a:r>
            <a:endParaRPr lang="en" b="1" dirty="0" smtClean="0">
              <a:solidFill>
                <a:srgbClr val="617A86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lvl="0" algn="ctr">
              <a:spcBef>
                <a:spcPts val="0"/>
              </a:spcBef>
              <a:buNone/>
            </a:pPr>
            <a:endParaRPr lang="en" b="1" dirty="0">
              <a:solidFill>
                <a:srgbClr val="617A86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349" name="Shape 349"/>
          <p:cNvSpPr txBox="1"/>
          <p:nvPr/>
        </p:nvSpPr>
        <p:spPr>
          <a:xfrm>
            <a:off x="1803610" y="3581035"/>
            <a:ext cx="1779427" cy="39410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b="1" smtClean="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rPr>
              <a:t>5/14</a:t>
            </a:r>
            <a:r>
              <a:rPr lang="zh-TW" altLang="en-US" b="1" dirty="0" smtClean="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rPr>
              <a:t> </a:t>
            </a:r>
            <a:r>
              <a:rPr lang="zh-TW" altLang="en-US" b="1" dirty="0" smtClean="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rPr>
              <a:t>完成</a:t>
            </a:r>
            <a:r>
              <a:rPr lang="zh-TW" altLang="en-US" b="1" dirty="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rPr>
              <a:t>頁</a:t>
            </a:r>
            <a:r>
              <a:rPr lang="zh-TW" altLang="en-US" b="1" dirty="0" smtClean="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rPr>
              <a:t>面設</a:t>
            </a:r>
            <a:r>
              <a:rPr lang="zh-TW" altLang="en-US" b="1" dirty="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rPr>
              <a:t>計</a:t>
            </a:r>
            <a:endParaRPr lang="en" b="1" dirty="0">
              <a:solidFill>
                <a:srgbClr val="617A86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350" name="Shape 350"/>
          <p:cNvSpPr txBox="1"/>
          <p:nvPr/>
        </p:nvSpPr>
        <p:spPr>
          <a:xfrm>
            <a:off x="3789856" y="1284137"/>
            <a:ext cx="1377301" cy="42412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b="1" dirty="0" smtClean="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rPr>
              <a:t>5/28</a:t>
            </a:r>
            <a:r>
              <a:rPr lang="zh-TW" altLang="en-US" b="1" dirty="0" smtClean="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rPr>
              <a:t>完成後端</a:t>
            </a:r>
            <a:endParaRPr lang="en" b="1" dirty="0">
              <a:solidFill>
                <a:srgbClr val="617A86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13" name="Shape 344"/>
          <p:cNvSpPr/>
          <p:nvPr/>
        </p:nvSpPr>
        <p:spPr>
          <a:xfrm>
            <a:off x="6054141" y="2463653"/>
            <a:ext cx="419099" cy="419399"/>
          </a:xfrm>
          <a:prstGeom prst="donut">
            <a:avLst>
              <a:gd name="adj" fmla="val 24108"/>
            </a:avLst>
          </a:prstGeom>
          <a:solidFill>
            <a:srgbClr val="EB2264">
              <a:alpha val="86670"/>
            </a:srgbClr>
          </a:solidFill>
          <a:ln>
            <a:solidFill>
              <a:srgbClr val="EB2264"/>
            </a:solidFill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14" name="Shape 346"/>
          <p:cNvCxnSpPr/>
          <p:nvPr/>
        </p:nvCxnSpPr>
        <p:spPr>
          <a:xfrm>
            <a:off x="6263691" y="2625728"/>
            <a:ext cx="0" cy="876300"/>
          </a:xfrm>
          <a:prstGeom prst="straightConnector1">
            <a:avLst/>
          </a:prstGeom>
          <a:noFill/>
          <a:ln w="19050" cap="flat" cmpd="sng">
            <a:solidFill>
              <a:srgbClr val="617A86"/>
            </a:solidFill>
            <a:prstDash val="solid"/>
            <a:round/>
            <a:headEnd type="oval" w="lg" len="lg"/>
            <a:tailEnd type="oval" w="lg" len="lg"/>
          </a:ln>
        </p:spPr>
      </p:cxnSp>
      <p:sp>
        <p:nvSpPr>
          <p:cNvPr id="15" name="Shape 349"/>
          <p:cNvSpPr txBox="1"/>
          <p:nvPr/>
        </p:nvSpPr>
        <p:spPr>
          <a:xfrm>
            <a:off x="4966400" y="3604655"/>
            <a:ext cx="2594580" cy="57169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/>
            <a:r>
              <a:rPr lang="en" b="1" dirty="0" smtClean="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rPr>
              <a:t>6/11</a:t>
            </a:r>
            <a:r>
              <a:rPr lang="zh-TW" altLang="en-US" b="1" dirty="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rPr>
              <a:t>美化</a:t>
            </a:r>
            <a:r>
              <a:rPr lang="zh-TW" altLang="en-US" b="1" dirty="0" smtClean="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rPr>
              <a:t>介面</a:t>
            </a:r>
            <a:r>
              <a:rPr lang="zh-TW" altLang="en-US" b="1" dirty="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rPr>
              <a:t>及</a:t>
            </a:r>
            <a:r>
              <a:rPr lang="zh-TW" altLang="en-US" b="1" dirty="0" smtClean="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rPr>
              <a:t>功能最終檢查</a:t>
            </a:r>
            <a:endParaRPr lang="en" b="1" dirty="0">
              <a:solidFill>
                <a:srgbClr val="617A86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19" name="Shape 345"/>
          <p:cNvSpPr/>
          <p:nvPr/>
        </p:nvSpPr>
        <p:spPr>
          <a:xfrm>
            <a:off x="7339486" y="2552446"/>
            <a:ext cx="419099" cy="419399"/>
          </a:xfrm>
          <a:prstGeom prst="donut">
            <a:avLst>
              <a:gd name="adj" fmla="val 24108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20" name="Shape 347"/>
          <p:cNvCxnSpPr/>
          <p:nvPr/>
        </p:nvCxnSpPr>
        <p:spPr>
          <a:xfrm rot="10800000">
            <a:off x="7549186" y="1923945"/>
            <a:ext cx="0" cy="876300"/>
          </a:xfrm>
          <a:prstGeom prst="straightConnector1">
            <a:avLst/>
          </a:prstGeom>
          <a:noFill/>
          <a:ln w="19050" cap="flat" cmpd="sng">
            <a:solidFill>
              <a:srgbClr val="617A86"/>
            </a:solidFill>
            <a:prstDash val="solid"/>
            <a:round/>
            <a:headEnd type="oval" w="lg" len="lg"/>
            <a:tailEnd type="oval" w="lg" len="lg"/>
          </a:ln>
        </p:spPr>
      </p:cxnSp>
      <p:sp>
        <p:nvSpPr>
          <p:cNvPr id="21" name="Shape 350"/>
          <p:cNvSpPr txBox="1"/>
          <p:nvPr/>
        </p:nvSpPr>
        <p:spPr>
          <a:xfrm>
            <a:off x="6925185" y="1298447"/>
            <a:ext cx="1247699" cy="41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/>
            <a:r>
              <a:rPr lang="en" altLang="zh-TW" b="1" dirty="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rPr>
              <a:t>6/25</a:t>
            </a:r>
            <a:r>
              <a:rPr lang="zh-TW" altLang="en-US" b="1" dirty="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rPr>
              <a:t>報告</a:t>
            </a:r>
            <a:endParaRPr lang="en" altLang="zh-TW" b="1" dirty="0">
              <a:solidFill>
                <a:srgbClr val="617A86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uck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</TotalTime>
  <Words>225</Words>
  <Application>Microsoft Office PowerPoint</Application>
  <PresentationFormat>如螢幕大小 (16:9)</PresentationFormat>
  <Paragraphs>31</Paragraphs>
  <Slides>5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4" baseType="lpstr">
      <vt:lpstr>Nixie One</vt:lpstr>
      <vt:lpstr>Arial</vt:lpstr>
      <vt:lpstr>Adobe 繁黑體 Std B</vt:lpstr>
      <vt:lpstr>超研澤</vt:lpstr>
      <vt:lpstr>MV Boli</vt:lpstr>
      <vt:lpstr>Agency FB</vt:lpstr>
      <vt:lpstr>Adobe 宋体 Std L</vt:lpstr>
      <vt:lpstr>Varela Round</vt:lpstr>
      <vt:lpstr>Puck template</vt:lpstr>
      <vt:lpstr>台科隱藏美食—後餐</vt:lpstr>
      <vt:lpstr>團隊成員</vt:lpstr>
      <vt:lpstr>開發動機</vt:lpstr>
      <vt:lpstr>網站架構</vt:lpstr>
      <vt:lpstr>開發規劃(時間進度)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Ours website</dc:title>
  <cp:lastModifiedBy>user</cp:lastModifiedBy>
  <cp:revision>16</cp:revision>
  <dcterms:modified xsi:type="dcterms:W3CDTF">2018-04-27T08:15:04Z</dcterms:modified>
</cp:coreProperties>
</file>