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8"/>
  </p:notesMasterIdLst>
  <p:sldIdLst>
    <p:sldId id="261" r:id="rId2"/>
    <p:sldId id="259" r:id="rId3"/>
    <p:sldId id="257" r:id="rId4"/>
    <p:sldId id="258" r:id="rId5"/>
    <p:sldId id="260" r:id="rId6"/>
    <p:sldId id="256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Wang" initials="G" lastIdx="1" clrIdx="0">
    <p:extLst>
      <p:ext uri="{19B8F6BF-5375-455C-9EA6-DF929625EA0E}">
        <p15:presenceInfo xmlns:p15="http://schemas.microsoft.com/office/powerpoint/2012/main" userId="GeorgeW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F9267E-96C6-47DF-96C1-CDAD0A197D37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65CFE0B-82CF-4A95-B42A-E7CDDFD6E496}">
      <dgm:prSet phldrT="[文字]"/>
      <dgm:spPr/>
      <dgm:t>
        <a:bodyPr/>
        <a:lstStyle/>
        <a:p>
          <a:r>
            <a:rPr lang="zh-TW" altLang="en-US" dirty="0" smtClean="0"/>
            <a:t>入口頁面</a:t>
          </a:r>
          <a:endParaRPr lang="zh-TW" altLang="en-US" dirty="0"/>
        </a:p>
      </dgm:t>
    </dgm:pt>
    <dgm:pt modelId="{DA908172-690B-4640-B165-F104C9B1C3AD}" type="parTrans" cxnId="{E2876A02-B24D-444C-9218-8FFB222E0F51}">
      <dgm:prSet/>
      <dgm:spPr/>
      <dgm:t>
        <a:bodyPr/>
        <a:lstStyle/>
        <a:p>
          <a:endParaRPr lang="zh-TW" altLang="en-US"/>
        </a:p>
      </dgm:t>
    </dgm:pt>
    <dgm:pt modelId="{1CF4A431-FDC2-4CA9-963A-F29D39035A1C}" type="sibTrans" cxnId="{E2876A02-B24D-444C-9218-8FFB222E0F51}">
      <dgm:prSet/>
      <dgm:spPr/>
      <dgm:t>
        <a:bodyPr/>
        <a:lstStyle/>
        <a:p>
          <a:endParaRPr lang="zh-TW" altLang="en-US"/>
        </a:p>
      </dgm:t>
    </dgm:pt>
    <dgm:pt modelId="{4FAE0238-E3F0-4036-9FA8-E4A055350739}" type="asst">
      <dgm:prSet phldrT="[文字]"/>
      <dgm:spPr/>
      <dgm:t>
        <a:bodyPr/>
        <a:lstStyle/>
        <a:p>
          <a:r>
            <a:rPr lang="zh-TW" altLang="en-US" dirty="0" smtClean="0"/>
            <a:t>會員註冊</a:t>
          </a:r>
          <a:endParaRPr lang="zh-TW" altLang="en-US" dirty="0"/>
        </a:p>
      </dgm:t>
    </dgm:pt>
    <dgm:pt modelId="{AB12BCDD-C36D-4249-B8C0-8D6DD683140A}" type="parTrans" cxnId="{FFA00880-3442-453B-9428-A5B2C94710C9}">
      <dgm:prSet/>
      <dgm:spPr/>
      <dgm:t>
        <a:bodyPr/>
        <a:lstStyle/>
        <a:p>
          <a:endParaRPr lang="zh-TW" altLang="en-US"/>
        </a:p>
      </dgm:t>
    </dgm:pt>
    <dgm:pt modelId="{4E08570F-C436-4990-9EE9-0F6661BDF415}" type="sibTrans" cxnId="{FFA00880-3442-453B-9428-A5B2C94710C9}">
      <dgm:prSet/>
      <dgm:spPr/>
      <dgm:t>
        <a:bodyPr/>
        <a:lstStyle/>
        <a:p>
          <a:endParaRPr lang="zh-TW" altLang="en-US"/>
        </a:p>
      </dgm:t>
    </dgm:pt>
    <dgm:pt modelId="{F93BA469-BEE6-4727-B5B6-5BDD8CADEB6B}">
      <dgm:prSet phldrT="[文字]"/>
      <dgm:spPr/>
      <dgm:t>
        <a:bodyPr/>
        <a:lstStyle/>
        <a:p>
          <a:r>
            <a:rPr lang="zh-TW" altLang="en-US" dirty="0" smtClean="0"/>
            <a:t>個人資料</a:t>
          </a:r>
          <a:endParaRPr lang="zh-TW" altLang="en-US" dirty="0"/>
        </a:p>
      </dgm:t>
    </dgm:pt>
    <dgm:pt modelId="{B505478E-84E2-470B-9851-539BF211D558}" type="parTrans" cxnId="{2BDBD365-5E76-41F1-9AB2-562272C82EA6}">
      <dgm:prSet/>
      <dgm:spPr/>
      <dgm:t>
        <a:bodyPr/>
        <a:lstStyle/>
        <a:p>
          <a:endParaRPr lang="zh-TW" altLang="en-US"/>
        </a:p>
      </dgm:t>
    </dgm:pt>
    <dgm:pt modelId="{942FA2D3-F666-4DFC-A95A-1E05AFCEF404}" type="sibTrans" cxnId="{2BDBD365-5E76-41F1-9AB2-562272C82EA6}">
      <dgm:prSet/>
      <dgm:spPr/>
      <dgm:t>
        <a:bodyPr/>
        <a:lstStyle/>
        <a:p>
          <a:endParaRPr lang="zh-TW" altLang="en-US"/>
        </a:p>
      </dgm:t>
    </dgm:pt>
    <dgm:pt modelId="{CEE28AF1-CBA3-430C-8AA6-A3DE8154C8C6}">
      <dgm:prSet phldrT="[文字]"/>
      <dgm:spPr/>
      <dgm:t>
        <a:bodyPr/>
        <a:lstStyle/>
        <a:p>
          <a:r>
            <a:rPr lang="zh-TW" altLang="en-US" dirty="0" smtClean="0"/>
            <a:t>我是賣家</a:t>
          </a:r>
          <a:endParaRPr lang="zh-TW" altLang="en-US" dirty="0"/>
        </a:p>
      </dgm:t>
    </dgm:pt>
    <dgm:pt modelId="{8CA2D528-40C8-4B33-99E9-CB8ED1A4E331}" type="parTrans" cxnId="{B8D1014A-3F0B-4E43-9ADD-E66C3139BD7B}">
      <dgm:prSet/>
      <dgm:spPr/>
      <dgm:t>
        <a:bodyPr/>
        <a:lstStyle/>
        <a:p>
          <a:endParaRPr lang="zh-TW" altLang="en-US"/>
        </a:p>
      </dgm:t>
    </dgm:pt>
    <dgm:pt modelId="{F02958F1-1C40-4712-8789-45CB59E0B306}" type="sibTrans" cxnId="{B8D1014A-3F0B-4E43-9ADD-E66C3139BD7B}">
      <dgm:prSet/>
      <dgm:spPr/>
      <dgm:t>
        <a:bodyPr/>
        <a:lstStyle/>
        <a:p>
          <a:endParaRPr lang="zh-TW" altLang="en-US"/>
        </a:p>
      </dgm:t>
    </dgm:pt>
    <dgm:pt modelId="{DF5D8DFF-D723-4322-9E35-371AF8D83835}">
      <dgm:prSet phldrT="[文字]"/>
      <dgm:spPr/>
      <dgm:t>
        <a:bodyPr/>
        <a:lstStyle/>
        <a:p>
          <a:r>
            <a:rPr lang="zh-TW" altLang="en-US" dirty="0" smtClean="0"/>
            <a:t>我是買家</a:t>
          </a:r>
          <a:endParaRPr lang="zh-TW" altLang="en-US" dirty="0"/>
        </a:p>
      </dgm:t>
    </dgm:pt>
    <dgm:pt modelId="{29FFF71E-036B-4E3A-870E-D3A84D84227E}" type="parTrans" cxnId="{16670D1D-2677-4C7C-B4BA-D924FEFFD7CF}">
      <dgm:prSet/>
      <dgm:spPr/>
      <dgm:t>
        <a:bodyPr/>
        <a:lstStyle/>
        <a:p>
          <a:endParaRPr lang="zh-TW" altLang="en-US"/>
        </a:p>
      </dgm:t>
    </dgm:pt>
    <dgm:pt modelId="{FC6A71A9-AB95-46AF-9D5D-EF932ADCEFBC}" type="sibTrans" cxnId="{16670D1D-2677-4C7C-B4BA-D924FEFFD7CF}">
      <dgm:prSet/>
      <dgm:spPr/>
      <dgm:t>
        <a:bodyPr/>
        <a:lstStyle/>
        <a:p>
          <a:endParaRPr lang="zh-TW" altLang="en-US"/>
        </a:p>
      </dgm:t>
    </dgm:pt>
    <dgm:pt modelId="{1DBD859F-A6E1-43A1-9F61-3F9638E6C204}">
      <dgm:prSet/>
      <dgm:spPr/>
      <dgm:t>
        <a:bodyPr/>
        <a:lstStyle/>
        <a:p>
          <a:r>
            <a:rPr lang="zh-TW" altLang="en-US" dirty="0" smtClean="0"/>
            <a:t>商品列表</a:t>
          </a:r>
          <a:endParaRPr lang="zh-TW" altLang="en-US" dirty="0"/>
        </a:p>
      </dgm:t>
    </dgm:pt>
    <dgm:pt modelId="{F142A03E-41B9-457A-8240-433B97C7E757}" type="parTrans" cxnId="{247DA5DC-B147-4926-BAC3-E26E493FDA4F}">
      <dgm:prSet/>
      <dgm:spPr/>
      <dgm:t>
        <a:bodyPr/>
        <a:lstStyle/>
        <a:p>
          <a:endParaRPr lang="zh-TW" altLang="en-US"/>
        </a:p>
      </dgm:t>
    </dgm:pt>
    <dgm:pt modelId="{EA233DFD-D4FF-4B24-A831-018FD2EFF777}" type="sibTrans" cxnId="{247DA5DC-B147-4926-BAC3-E26E493FDA4F}">
      <dgm:prSet/>
      <dgm:spPr/>
      <dgm:t>
        <a:bodyPr/>
        <a:lstStyle/>
        <a:p>
          <a:endParaRPr lang="zh-TW" altLang="en-US"/>
        </a:p>
      </dgm:t>
    </dgm:pt>
    <dgm:pt modelId="{77C0F8A1-A45C-4FB8-8434-560CDD47A7E2}">
      <dgm:prSet phldrT="[文字]"/>
      <dgm:spPr/>
      <dgm:t>
        <a:bodyPr/>
        <a:lstStyle/>
        <a:p>
          <a:r>
            <a:rPr lang="zh-TW" altLang="en-US" dirty="0" smtClean="0"/>
            <a:t>會員登錄</a:t>
          </a:r>
          <a:endParaRPr lang="zh-TW" altLang="en-US" dirty="0"/>
        </a:p>
      </dgm:t>
    </dgm:pt>
    <dgm:pt modelId="{247F0FF4-7D4F-453B-94AA-B8FAE6178C46}" type="parTrans" cxnId="{F18367B5-00E0-4A1C-8D31-D608CB662C44}">
      <dgm:prSet/>
      <dgm:spPr/>
      <dgm:t>
        <a:bodyPr/>
        <a:lstStyle/>
        <a:p>
          <a:endParaRPr lang="zh-TW" altLang="en-US"/>
        </a:p>
      </dgm:t>
    </dgm:pt>
    <dgm:pt modelId="{1812ACE9-F187-450C-99FD-4B3A43BDF7BE}" type="sibTrans" cxnId="{F18367B5-00E0-4A1C-8D31-D608CB662C44}">
      <dgm:prSet/>
      <dgm:spPr/>
      <dgm:t>
        <a:bodyPr/>
        <a:lstStyle/>
        <a:p>
          <a:endParaRPr lang="zh-TW" altLang="en-US"/>
        </a:p>
      </dgm:t>
    </dgm:pt>
    <dgm:pt modelId="{BC38237F-11AB-41CD-A16D-78FD5CDD32DC}" type="pres">
      <dgm:prSet presAssocID="{72F9267E-96C6-47DF-96C1-CDAD0A197D3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BDB58F7-D91A-4130-8C75-686C69EAD910}" type="pres">
      <dgm:prSet presAssocID="{365CFE0B-82CF-4A95-B42A-E7CDDFD6E496}" presName="hierRoot1" presStyleCnt="0">
        <dgm:presLayoutVars>
          <dgm:hierBranch val="init"/>
        </dgm:presLayoutVars>
      </dgm:prSet>
      <dgm:spPr/>
    </dgm:pt>
    <dgm:pt modelId="{A989B905-94E8-4274-A298-70FF4C389029}" type="pres">
      <dgm:prSet presAssocID="{365CFE0B-82CF-4A95-B42A-E7CDDFD6E496}" presName="rootComposite1" presStyleCnt="0"/>
      <dgm:spPr/>
    </dgm:pt>
    <dgm:pt modelId="{649696A9-DC64-473B-A0D3-255500F38AC9}" type="pres">
      <dgm:prSet presAssocID="{365CFE0B-82CF-4A95-B42A-E7CDDFD6E496}" presName="rootText1" presStyleLbl="node0" presStyleIdx="0" presStyleCnt="2" custLinFactNeighborX="-2348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F4A984A-87AA-4E7A-B177-1A31C59A4873}" type="pres">
      <dgm:prSet presAssocID="{365CFE0B-82CF-4A95-B42A-E7CDDFD6E496}" presName="rootConnector1" presStyleLbl="node1" presStyleIdx="0" presStyleCnt="0"/>
      <dgm:spPr/>
    </dgm:pt>
    <dgm:pt modelId="{73330686-24F8-4374-9667-1BA6A40B1045}" type="pres">
      <dgm:prSet presAssocID="{365CFE0B-82CF-4A95-B42A-E7CDDFD6E496}" presName="hierChild2" presStyleCnt="0"/>
      <dgm:spPr/>
    </dgm:pt>
    <dgm:pt modelId="{9459F2AB-3940-45F9-84F7-3CED10018C4D}" type="pres">
      <dgm:prSet presAssocID="{B505478E-84E2-470B-9851-539BF211D558}" presName="Name64" presStyleLbl="parChTrans1D2" presStyleIdx="0" presStyleCnt="5"/>
      <dgm:spPr/>
    </dgm:pt>
    <dgm:pt modelId="{73F169FA-F7DA-4A94-9532-32BC482D4670}" type="pres">
      <dgm:prSet presAssocID="{F93BA469-BEE6-4727-B5B6-5BDD8CADEB6B}" presName="hierRoot2" presStyleCnt="0">
        <dgm:presLayoutVars>
          <dgm:hierBranch val="init"/>
        </dgm:presLayoutVars>
      </dgm:prSet>
      <dgm:spPr/>
    </dgm:pt>
    <dgm:pt modelId="{B6CC7D86-0EDE-4402-ACCA-C61651A62404}" type="pres">
      <dgm:prSet presAssocID="{F93BA469-BEE6-4727-B5B6-5BDD8CADEB6B}" presName="rootComposite" presStyleCnt="0"/>
      <dgm:spPr/>
    </dgm:pt>
    <dgm:pt modelId="{A21E0026-47F1-4C31-B6E0-DCF364F9A2BB}" type="pres">
      <dgm:prSet presAssocID="{F93BA469-BEE6-4727-B5B6-5BDD8CADEB6B}" presName="rootText" presStyleLbl="node2" presStyleIdx="0" presStyleCnt="4">
        <dgm:presLayoutVars>
          <dgm:chPref val="3"/>
        </dgm:presLayoutVars>
      </dgm:prSet>
      <dgm:spPr/>
    </dgm:pt>
    <dgm:pt modelId="{88B6A572-6BD1-4017-AF6A-3A3E190B1342}" type="pres">
      <dgm:prSet presAssocID="{F93BA469-BEE6-4727-B5B6-5BDD8CADEB6B}" presName="rootConnector" presStyleLbl="node2" presStyleIdx="0" presStyleCnt="4"/>
      <dgm:spPr/>
    </dgm:pt>
    <dgm:pt modelId="{354E79AD-7167-4784-8617-9B8124120FC9}" type="pres">
      <dgm:prSet presAssocID="{F93BA469-BEE6-4727-B5B6-5BDD8CADEB6B}" presName="hierChild4" presStyleCnt="0"/>
      <dgm:spPr/>
    </dgm:pt>
    <dgm:pt modelId="{174F4C30-ED78-46F8-BF46-E5EFB7CDA168}" type="pres">
      <dgm:prSet presAssocID="{F93BA469-BEE6-4727-B5B6-5BDD8CADEB6B}" presName="hierChild5" presStyleCnt="0"/>
      <dgm:spPr/>
    </dgm:pt>
    <dgm:pt modelId="{F8129FF8-1428-4442-BF1C-AD8D32CFDE41}" type="pres">
      <dgm:prSet presAssocID="{8CA2D528-40C8-4B33-99E9-CB8ED1A4E331}" presName="Name64" presStyleLbl="parChTrans1D2" presStyleIdx="1" presStyleCnt="5"/>
      <dgm:spPr/>
    </dgm:pt>
    <dgm:pt modelId="{326EA32B-91D1-4573-93C8-88EF9DBCD5A5}" type="pres">
      <dgm:prSet presAssocID="{CEE28AF1-CBA3-430C-8AA6-A3DE8154C8C6}" presName="hierRoot2" presStyleCnt="0">
        <dgm:presLayoutVars>
          <dgm:hierBranch val="init"/>
        </dgm:presLayoutVars>
      </dgm:prSet>
      <dgm:spPr/>
    </dgm:pt>
    <dgm:pt modelId="{15A4FB3E-3C4B-456F-ABE2-13675A5BCC93}" type="pres">
      <dgm:prSet presAssocID="{CEE28AF1-CBA3-430C-8AA6-A3DE8154C8C6}" presName="rootComposite" presStyleCnt="0"/>
      <dgm:spPr/>
    </dgm:pt>
    <dgm:pt modelId="{8EABBFA6-048B-4856-BDC3-A66FE2C90B4D}" type="pres">
      <dgm:prSet presAssocID="{CEE28AF1-CBA3-430C-8AA6-A3DE8154C8C6}" presName="rootText" presStyleLbl="node2" presStyleIdx="1" presStyleCnt="4">
        <dgm:presLayoutVars>
          <dgm:chPref val="3"/>
        </dgm:presLayoutVars>
      </dgm:prSet>
      <dgm:spPr/>
    </dgm:pt>
    <dgm:pt modelId="{09B85715-EB58-453D-9524-10101C84CC50}" type="pres">
      <dgm:prSet presAssocID="{CEE28AF1-CBA3-430C-8AA6-A3DE8154C8C6}" presName="rootConnector" presStyleLbl="node2" presStyleIdx="1" presStyleCnt="4"/>
      <dgm:spPr/>
    </dgm:pt>
    <dgm:pt modelId="{B1F6434D-2073-44DE-8E04-DE567688A355}" type="pres">
      <dgm:prSet presAssocID="{CEE28AF1-CBA3-430C-8AA6-A3DE8154C8C6}" presName="hierChild4" presStyleCnt="0"/>
      <dgm:spPr/>
    </dgm:pt>
    <dgm:pt modelId="{7AEDF66E-BD14-4306-87B8-9F026784AF6F}" type="pres">
      <dgm:prSet presAssocID="{CEE28AF1-CBA3-430C-8AA6-A3DE8154C8C6}" presName="hierChild5" presStyleCnt="0"/>
      <dgm:spPr/>
    </dgm:pt>
    <dgm:pt modelId="{33AD53E0-24E7-415A-B0E4-F7D189EC876B}" type="pres">
      <dgm:prSet presAssocID="{29FFF71E-036B-4E3A-870E-D3A84D84227E}" presName="Name64" presStyleLbl="parChTrans1D2" presStyleIdx="2" presStyleCnt="5"/>
      <dgm:spPr/>
    </dgm:pt>
    <dgm:pt modelId="{4E43D8D2-E740-41F7-A9F3-149FEC9C2B17}" type="pres">
      <dgm:prSet presAssocID="{DF5D8DFF-D723-4322-9E35-371AF8D83835}" presName="hierRoot2" presStyleCnt="0">
        <dgm:presLayoutVars>
          <dgm:hierBranch val="init"/>
        </dgm:presLayoutVars>
      </dgm:prSet>
      <dgm:spPr/>
    </dgm:pt>
    <dgm:pt modelId="{6A793B30-C448-4F4B-9D30-AA51EC69738F}" type="pres">
      <dgm:prSet presAssocID="{DF5D8DFF-D723-4322-9E35-371AF8D83835}" presName="rootComposite" presStyleCnt="0"/>
      <dgm:spPr/>
    </dgm:pt>
    <dgm:pt modelId="{9D2F1D7E-B464-4FD5-BA19-2274087FB0CF}" type="pres">
      <dgm:prSet presAssocID="{DF5D8DFF-D723-4322-9E35-371AF8D83835}" presName="rootText" presStyleLbl="node2" presStyleIdx="2" presStyleCnt="4" custLinFactNeighborX="13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EFA5E78-F227-48CD-8E16-5B6006A858B4}" type="pres">
      <dgm:prSet presAssocID="{DF5D8DFF-D723-4322-9E35-371AF8D83835}" presName="rootConnector" presStyleLbl="node2" presStyleIdx="2" presStyleCnt="4"/>
      <dgm:spPr/>
    </dgm:pt>
    <dgm:pt modelId="{33803952-E559-45D5-82D8-46AC774AC6BF}" type="pres">
      <dgm:prSet presAssocID="{DF5D8DFF-D723-4322-9E35-371AF8D83835}" presName="hierChild4" presStyleCnt="0"/>
      <dgm:spPr/>
    </dgm:pt>
    <dgm:pt modelId="{77DD34F4-BA6F-43A6-9142-51A8122F8510}" type="pres">
      <dgm:prSet presAssocID="{DF5D8DFF-D723-4322-9E35-371AF8D83835}" presName="hierChild5" presStyleCnt="0"/>
      <dgm:spPr/>
    </dgm:pt>
    <dgm:pt modelId="{B7B6D21A-7D33-400E-A0D9-5E937C515A33}" type="pres">
      <dgm:prSet presAssocID="{F142A03E-41B9-457A-8240-433B97C7E757}" presName="Name64" presStyleLbl="parChTrans1D2" presStyleIdx="3" presStyleCnt="5"/>
      <dgm:spPr/>
    </dgm:pt>
    <dgm:pt modelId="{271C1BC5-0387-4B4B-8624-B6080DA22288}" type="pres">
      <dgm:prSet presAssocID="{1DBD859F-A6E1-43A1-9F61-3F9638E6C204}" presName="hierRoot2" presStyleCnt="0">
        <dgm:presLayoutVars>
          <dgm:hierBranch val="init"/>
        </dgm:presLayoutVars>
      </dgm:prSet>
      <dgm:spPr/>
    </dgm:pt>
    <dgm:pt modelId="{0B287ABF-5B9C-4ADA-BD0F-BD4BEB482C5A}" type="pres">
      <dgm:prSet presAssocID="{1DBD859F-A6E1-43A1-9F61-3F9638E6C204}" presName="rootComposite" presStyleCnt="0"/>
      <dgm:spPr/>
    </dgm:pt>
    <dgm:pt modelId="{5940BB00-032E-43BE-B4EB-6E87847CFCDE}" type="pres">
      <dgm:prSet presAssocID="{1DBD859F-A6E1-43A1-9F61-3F9638E6C204}" presName="rootText" presStyleLbl="node2" presStyleIdx="3" presStyleCnt="4" custLinFactX="-31989" custLinFactNeighborX="-100000" custLinFactNeighborY="-4102">
        <dgm:presLayoutVars>
          <dgm:chPref val="3"/>
        </dgm:presLayoutVars>
      </dgm:prSet>
      <dgm:spPr/>
    </dgm:pt>
    <dgm:pt modelId="{E9C53136-3D42-4DCA-981B-4EDF32F9F477}" type="pres">
      <dgm:prSet presAssocID="{1DBD859F-A6E1-43A1-9F61-3F9638E6C204}" presName="rootConnector" presStyleLbl="node2" presStyleIdx="3" presStyleCnt="4"/>
      <dgm:spPr/>
    </dgm:pt>
    <dgm:pt modelId="{23D77AEA-099D-461F-A0AD-060407E6AE9B}" type="pres">
      <dgm:prSet presAssocID="{1DBD859F-A6E1-43A1-9F61-3F9638E6C204}" presName="hierChild4" presStyleCnt="0"/>
      <dgm:spPr/>
    </dgm:pt>
    <dgm:pt modelId="{86B4C229-8EC8-4601-9182-1C4E33A48C12}" type="pres">
      <dgm:prSet presAssocID="{1DBD859F-A6E1-43A1-9F61-3F9638E6C204}" presName="hierChild5" presStyleCnt="0"/>
      <dgm:spPr/>
    </dgm:pt>
    <dgm:pt modelId="{95C40072-362C-4F75-BB92-7A599E3A6704}" type="pres">
      <dgm:prSet presAssocID="{365CFE0B-82CF-4A95-B42A-E7CDDFD6E496}" presName="hierChild3" presStyleCnt="0"/>
      <dgm:spPr/>
    </dgm:pt>
    <dgm:pt modelId="{4D6A25A2-97E0-4CFD-9E4D-DC0F1C7E623F}" type="pres">
      <dgm:prSet presAssocID="{AB12BCDD-C36D-4249-B8C0-8D6DD683140A}" presName="Name115" presStyleLbl="parChTrans1D2" presStyleIdx="4" presStyleCnt="5"/>
      <dgm:spPr/>
    </dgm:pt>
    <dgm:pt modelId="{D0072C98-B585-4515-8630-52E1F489ABF8}" type="pres">
      <dgm:prSet presAssocID="{4FAE0238-E3F0-4036-9FA8-E4A055350739}" presName="hierRoot3" presStyleCnt="0">
        <dgm:presLayoutVars>
          <dgm:hierBranch val="init"/>
        </dgm:presLayoutVars>
      </dgm:prSet>
      <dgm:spPr/>
    </dgm:pt>
    <dgm:pt modelId="{FED64E89-0202-4DBB-B0E5-F1A8E5C869A7}" type="pres">
      <dgm:prSet presAssocID="{4FAE0238-E3F0-4036-9FA8-E4A055350739}" presName="rootComposite3" presStyleCnt="0"/>
      <dgm:spPr/>
    </dgm:pt>
    <dgm:pt modelId="{802C3223-683C-49E1-86B9-195B0054D98A}" type="pres">
      <dgm:prSet presAssocID="{4FAE0238-E3F0-4036-9FA8-E4A055350739}" presName="rootText3" presStyleLbl="asst1" presStyleIdx="0" presStyleCnt="1" custLinFactNeighborX="-62392" custLinFactNeighborY="-8489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1664BDB-0C6E-43FE-B7F6-47230B7F69A9}" type="pres">
      <dgm:prSet presAssocID="{4FAE0238-E3F0-4036-9FA8-E4A055350739}" presName="rootConnector3" presStyleLbl="asst1" presStyleIdx="0" presStyleCnt="1"/>
      <dgm:spPr/>
    </dgm:pt>
    <dgm:pt modelId="{FF221F1F-7B80-42A6-AF9F-E091F389DC20}" type="pres">
      <dgm:prSet presAssocID="{4FAE0238-E3F0-4036-9FA8-E4A055350739}" presName="hierChild6" presStyleCnt="0"/>
      <dgm:spPr/>
    </dgm:pt>
    <dgm:pt modelId="{2C9E032C-857B-45FF-A1A7-606386A2DBB4}" type="pres">
      <dgm:prSet presAssocID="{4FAE0238-E3F0-4036-9FA8-E4A055350739}" presName="hierChild7" presStyleCnt="0"/>
      <dgm:spPr/>
    </dgm:pt>
    <dgm:pt modelId="{52086A7C-33C7-48D5-812C-724F4CF17AB3}" type="pres">
      <dgm:prSet presAssocID="{77C0F8A1-A45C-4FB8-8434-560CDD47A7E2}" presName="hierRoot1" presStyleCnt="0">
        <dgm:presLayoutVars>
          <dgm:hierBranch val="init"/>
        </dgm:presLayoutVars>
      </dgm:prSet>
      <dgm:spPr/>
    </dgm:pt>
    <dgm:pt modelId="{38EB1759-4259-4ABB-88A9-30077D0A5041}" type="pres">
      <dgm:prSet presAssocID="{77C0F8A1-A45C-4FB8-8434-560CDD47A7E2}" presName="rootComposite1" presStyleCnt="0"/>
      <dgm:spPr/>
    </dgm:pt>
    <dgm:pt modelId="{DA87ACBA-597F-4090-B357-91D8CBAEEB41}" type="pres">
      <dgm:prSet presAssocID="{77C0F8A1-A45C-4FB8-8434-560CDD47A7E2}" presName="rootText1" presStyleLbl="node0" presStyleIdx="1" presStyleCnt="2" custLinFactX="14216" custLinFactY="-42749" custLinFactNeighborX="100000" custLinFactNeighborY="-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F63A339-9F12-46BE-A2A1-04F7FED2213F}" type="pres">
      <dgm:prSet presAssocID="{77C0F8A1-A45C-4FB8-8434-560CDD47A7E2}" presName="rootConnector1" presStyleLbl="node1" presStyleIdx="0" presStyleCnt="0"/>
      <dgm:spPr/>
    </dgm:pt>
    <dgm:pt modelId="{8D0BDB7F-9A40-4385-9C50-EE1DC2ADB5FE}" type="pres">
      <dgm:prSet presAssocID="{77C0F8A1-A45C-4FB8-8434-560CDD47A7E2}" presName="hierChild2" presStyleCnt="0"/>
      <dgm:spPr/>
    </dgm:pt>
    <dgm:pt modelId="{64D3F8B7-3596-4A50-BC18-3FFE9943C62F}" type="pres">
      <dgm:prSet presAssocID="{77C0F8A1-A45C-4FB8-8434-560CDD47A7E2}" presName="hierChild3" presStyleCnt="0"/>
      <dgm:spPr/>
    </dgm:pt>
  </dgm:ptLst>
  <dgm:cxnLst>
    <dgm:cxn modelId="{F67D5EF0-EA8B-4628-8B78-7B5CB1996922}" type="presOf" srcId="{29FFF71E-036B-4E3A-870E-D3A84D84227E}" destId="{33AD53E0-24E7-415A-B0E4-F7D189EC876B}" srcOrd="0" destOrd="0" presId="urn:microsoft.com/office/officeart/2009/3/layout/HorizontalOrganizationChart"/>
    <dgm:cxn modelId="{FFA37BBB-36A9-420C-847D-8AEDE1809D1C}" type="presOf" srcId="{365CFE0B-82CF-4A95-B42A-E7CDDFD6E496}" destId="{649696A9-DC64-473B-A0D3-255500F38AC9}" srcOrd="0" destOrd="0" presId="urn:microsoft.com/office/officeart/2009/3/layout/HorizontalOrganizationChart"/>
    <dgm:cxn modelId="{A12035A7-11C2-4AA9-8D2C-38DC321D9C6D}" type="presOf" srcId="{4FAE0238-E3F0-4036-9FA8-E4A055350739}" destId="{31664BDB-0C6E-43FE-B7F6-47230B7F69A9}" srcOrd="1" destOrd="0" presId="urn:microsoft.com/office/officeart/2009/3/layout/HorizontalOrganizationChart"/>
    <dgm:cxn modelId="{E2876A02-B24D-444C-9218-8FFB222E0F51}" srcId="{72F9267E-96C6-47DF-96C1-CDAD0A197D37}" destId="{365CFE0B-82CF-4A95-B42A-E7CDDFD6E496}" srcOrd="0" destOrd="0" parTransId="{DA908172-690B-4640-B165-F104C9B1C3AD}" sibTransId="{1CF4A431-FDC2-4CA9-963A-F29D39035A1C}"/>
    <dgm:cxn modelId="{1BFBF3BD-F299-44A5-8118-34E0BB5D24A7}" type="presOf" srcId="{77C0F8A1-A45C-4FB8-8434-560CDD47A7E2}" destId="{DA87ACBA-597F-4090-B357-91D8CBAEEB41}" srcOrd="0" destOrd="0" presId="urn:microsoft.com/office/officeart/2009/3/layout/HorizontalOrganizationChart"/>
    <dgm:cxn modelId="{B8D1014A-3F0B-4E43-9ADD-E66C3139BD7B}" srcId="{365CFE0B-82CF-4A95-B42A-E7CDDFD6E496}" destId="{CEE28AF1-CBA3-430C-8AA6-A3DE8154C8C6}" srcOrd="2" destOrd="0" parTransId="{8CA2D528-40C8-4B33-99E9-CB8ED1A4E331}" sibTransId="{F02958F1-1C40-4712-8789-45CB59E0B306}"/>
    <dgm:cxn modelId="{05EA8F9C-EA63-4190-BBB2-A0E1A4C7F4A8}" type="presOf" srcId="{77C0F8A1-A45C-4FB8-8434-560CDD47A7E2}" destId="{3F63A339-9F12-46BE-A2A1-04F7FED2213F}" srcOrd="1" destOrd="0" presId="urn:microsoft.com/office/officeart/2009/3/layout/HorizontalOrganizationChart"/>
    <dgm:cxn modelId="{247DA5DC-B147-4926-BAC3-E26E493FDA4F}" srcId="{365CFE0B-82CF-4A95-B42A-E7CDDFD6E496}" destId="{1DBD859F-A6E1-43A1-9F61-3F9638E6C204}" srcOrd="4" destOrd="0" parTransId="{F142A03E-41B9-457A-8240-433B97C7E757}" sibTransId="{EA233DFD-D4FF-4B24-A831-018FD2EFF777}"/>
    <dgm:cxn modelId="{F97DB440-FD7C-45C7-930D-A8D006C74A9F}" type="presOf" srcId="{F142A03E-41B9-457A-8240-433B97C7E757}" destId="{B7B6D21A-7D33-400E-A0D9-5E937C515A33}" srcOrd="0" destOrd="0" presId="urn:microsoft.com/office/officeart/2009/3/layout/HorizontalOrganizationChart"/>
    <dgm:cxn modelId="{D4A64DF9-046B-43FC-B28A-991CDE78F303}" type="presOf" srcId="{365CFE0B-82CF-4A95-B42A-E7CDDFD6E496}" destId="{CF4A984A-87AA-4E7A-B177-1A31C59A4873}" srcOrd="1" destOrd="0" presId="urn:microsoft.com/office/officeart/2009/3/layout/HorizontalOrganizationChart"/>
    <dgm:cxn modelId="{011452E3-8C42-4B4E-8F23-03F77D61A5C0}" type="presOf" srcId="{DF5D8DFF-D723-4322-9E35-371AF8D83835}" destId="{9D2F1D7E-B464-4FD5-BA19-2274087FB0CF}" srcOrd="0" destOrd="0" presId="urn:microsoft.com/office/officeart/2009/3/layout/HorizontalOrganizationChart"/>
    <dgm:cxn modelId="{16670D1D-2677-4C7C-B4BA-D924FEFFD7CF}" srcId="{365CFE0B-82CF-4A95-B42A-E7CDDFD6E496}" destId="{DF5D8DFF-D723-4322-9E35-371AF8D83835}" srcOrd="3" destOrd="0" parTransId="{29FFF71E-036B-4E3A-870E-D3A84D84227E}" sibTransId="{FC6A71A9-AB95-46AF-9D5D-EF932ADCEFBC}"/>
    <dgm:cxn modelId="{A57A4E53-F07B-47CA-A1D2-0AAAB86C8989}" type="presOf" srcId="{F93BA469-BEE6-4727-B5B6-5BDD8CADEB6B}" destId="{A21E0026-47F1-4C31-B6E0-DCF364F9A2BB}" srcOrd="0" destOrd="0" presId="urn:microsoft.com/office/officeart/2009/3/layout/HorizontalOrganizationChart"/>
    <dgm:cxn modelId="{2C60C09C-DD6E-4BC6-B313-FCA8A861A660}" type="presOf" srcId="{B505478E-84E2-470B-9851-539BF211D558}" destId="{9459F2AB-3940-45F9-84F7-3CED10018C4D}" srcOrd="0" destOrd="0" presId="urn:microsoft.com/office/officeart/2009/3/layout/HorizontalOrganizationChart"/>
    <dgm:cxn modelId="{1985160C-C44B-43AF-9136-55CF73F0735D}" type="presOf" srcId="{8CA2D528-40C8-4B33-99E9-CB8ED1A4E331}" destId="{F8129FF8-1428-4442-BF1C-AD8D32CFDE41}" srcOrd="0" destOrd="0" presId="urn:microsoft.com/office/officeart/2009/3/layout/HorizontalOrganizationChart"/>
    <dgm:cxn modelId="{358C0DB9-DB85-4E52-9556-F4A2395701EE}" type="presOf" srcId="{CEE28AF1-CBA3-430C-8AA6-A3DE8154C8C6}" destId="{09B85715-EB58-453D-9524-10101C84CC50}" srcOrd="1" destOrd="0" presId="urn:microsoft.com/office/officeart/2009/3/layout/HorizontalOrganizationChart"/>
    <dgm:cxn modelId="{846D1797-B62D-4156-890D-14BB8532D234}" type="presOf" srcId="{4FAE0238-E3F0-4036-9FA8-E4A055350739}" destId="{802C3223-683C-49E1-86B9-195B0054D98A}" srcOrd="0" destOrd="0" presId="urn:microsoft.com/office/officeart/2009/3/layout/HorizontalOrganizationChart"/>
    <dgm:cxn modelId="{102E084B-7EC6-4FEC-A18F-F0BDC3F0FF93}" type="presOf" srcId="{AB12BCDD-C36D-4249-B8C0-8D6DD683140A}" destId="{4D6A25A2-97E0-4CFD-9E4D-DC0F1C7E623F}" srcOrd="0" destOrd="0" presId="urn:microsoft.com/office/officeart/2009/3/layout/HorizontalOrganizationChart"/>
    <dgm:cxn modelId="{7378842C-462C-4BBA-9ADF-BE7F942F2635}" type="presOf" srcId="{1DBD859F-A6E1-43A1-9F61-3F9638E6C204}" destId="{5940BB00-032E-43BE-B4EB-6E87847CFCDE}" srcOrd="0" destOrd="0" presId="urn:microsoft.com/office/officeart/2009/3/layout/HorizontalOrganizationChart"/>
    <dgm:cxn modelId="{AC9B9161-A4D2-4EB9-B668-1148A7BFE3FC}" type="presOf" srcId="{DF5D8DFF-D723-4322-9E35-371AF8D83835}" destId="{CEFA5E78-F227-48CD-8E16-5B6006A858B4}" srcOrd="1" destOrd="0" presId="urn:microsoft.com/office/officeart/2009/3/layout/HorizontalOrganizationChart"/>
    <dgm:cxn modelId="{2BDBD365-5E76-41F1-9AB2-562272C82EA6}" srcId="{365CFE0B-82CF-4A95-B42A-E7CDDFD6E496}" destId="{F93BA469-BEE6-4727-B5B6-5BDD8CADEB6B}" srcOrd="1" destOrd="0" parTransId="{B505478E-84E2-470B-9851-539BF211D558}" sibTransId="{942FA2D3-F666-4DFC-A95A-1E05AFCEF404}"/>
    <dgm:cxn modelId="{F18367B5-00E0-4A1C-8D31-D608CB662C44}" srcId="{72F9267E-96C6-47DF-96C1-CDAD0A197D37}" destId="{77C0F8A1-A45C-4FB8-8434-560CDD47A7E2}" srcOrd="1" destOrd="0" parTransId="{247F0FF4-7D4F-453B-94AA-B8FAE6178C46}" sibTransId="{1812ACE9-F187-450C-99FD-4B3A43BDF7BE}"/>
    <dgm:cxn modelId="{2682903E-1E54-498A-8BCD-C8A78B0CF497}" type="presOf" srcId="{F93BA469-BEE6-4727-B5B6-5BDD8CADEB6B}" destId="{88B6A572-6BD1-4017-AF6A-3A3E190B1342}" srcOrd="1" destOrd="0" presId="urn:microsoft.com/office/officeart/2009/3/layout/HorizontalOrganizationChart"/>
    <dgm:cxn modelId="{EB1E5CAD-1836-4FF1-A0EC-E44B70AE7550}" type="presOf" srcId="{CEE28AF1-CBA3-430C-8AA6-A3DE8154C8C6}" destId="{8EABBFA6-048B-4856-BDC3-A66FE2C90B4D}" srcOrd="0" destOrd="0" presId="urn:microsoft.com/office/officeart/2009/3/layout/HorizontalOrganizationChart"/>
    <dgm:cxn modelId="{4DC700A8-94CD-4F86-91CF-B67F717A89FC}" type="presOf" srcId="{1DBD859F-A6E1-43A1-9F61-3F9638E6C204}" destId="{E9C53136-3D42-4DCA-981B-4EDF32F9F477}" srcOrd="1" destOrd="0" presId="urn:microsoft.com/office/officeart/2009/3/layout/HorizontalOrganizationChart"/>
    <dgm:cxn modelId="{7B629732-CCF9-4291-998B-F6113EED89D5}" type="presOf" srcId="{72F9267E-96C6-47DF-96C1-CDAD0A197D37}" destId="{BC38237F-11AB-41CD-A16D-78FD5CDD32DC}" srcOrd="0" destOrd="0" presId="urn:microsoft.com/office/officeart/2009/3/layout/HorizontalOrganizationChart"/>
    <dgm:cxn modelId="{FFA00880-3442-453B-9428-A5B2C94710C9}" srcId="{365CFE0B-82CF-4A95-B42A-E7CDDFD6E496}" destId="{4FAE0238-E3F0-4036-9FA8-E4A055350739}" srcOrd="0" destOrd="0" parTransId="{AB12BCDD-C36D-4249-B8C0-8D6DD683140A}" sibTransId="{4E08570F-C436-4990-9EE9-0F6661BDF415}"/>
    <dgm:cxn modelId="{AE9D281F-3817-4CFB-AE49-896A9F318CE1}" type="presParOf" srcId="{BC38237F-11AB-41CD-A16D-78FD5CDD32DC}" destId="{5BDB58F7-D91A-4130-8C75-686C69EAD910}" srcOrd="0" destOrd="0" presId="urn:microsoft.com/office/officeart/2009/3/layout/HorizontalOrganizationChart"/>
    <dgm:cxn modelId="{4C0A3308-9006-4148-B11A-8E582A136D81}" type="presParOf" srcId="{5BDB58F7-D91A-4130-8C75-686C69EAD910}" destId="{A989B905-94E8-4274-A298-70FF4C389029}" srcOrd="0" destOrd="0" presId="urn:microsoft.com/office/officeart/2009/3/layout/HorizontalOrganizationChart"/>
    <dgm:cxn modelId="{06411986-55CA-4046-B7C4-AB37287E6025}" type="presParOf" srcId="{A989B905-94E8-4274-A298-70FF4C389029}" destId="{649696A9-DC64-473B-A0D3-255500F38AC9}" srcOrd="0" destOrd="0" presId="urn:microsoft.com/office/officeart/2009/3/layout/HorizontalOrganizationChart"/>
    <dgm:cxn modelId="{AA0AA63B-0737-4B22-AFA0-E481C442EFF5}" type="presParOf" srcId="{A989B905-94E8-4274-A298-70FF4C389029}" destId="{CF4A984A-87AA-4E7A-B177-1A31C59A4873}" srcOrd="1" destOrd="0" presId="urn:microsoft.com/office/officeart/2009/3/layout/HorizontalOrganizationChart"/>
    <dgm:cxn modelId="{D5C48E73-1B91-4559-BDAC-6CC93957F395}" type="presParOf" srcId="{5BDB58F7-D91A-4130-8C75-686C69EAD910}" destId="{73330686-24F8-4374-9667-1BA6A40B1045}" srcOrd="1" destOrd="0" presId="urn:microsoft.com/office/officeart/2009/3/layout/HorizontalOrganizationChart"/>
    <dgm:cxn modelId="{82289575-0736-48D3-90A3-2B31BF8439CE}" type="presParOf" srcId="{73330686-24F8-4374-9667-1BA6A40B1045}" destId="{9459F2AB-3940-45F9-84F7-3CED10018C4D}" srcOrd="0" destOrd="0" presId="urn:microsoft.com/office/officeart/2009/3/layout/HorizontalOrganizationChart"/>
    <dgm:cxn modelId="{9898F018-2996-4236-8370-3FF33634EA2B}" type="presParOf" srcId="{73330686-24F8-4374-9667-1BA6A40B1045}" destId="{73F169FA-F7DA-4A94-9532-32BC482D4670}" srcOrd="1" destOrd="0" presId="urn:microsoft.com/office/officeart/2009/3/layout/HorizontalOrganizationChart"/>
    <dgm:cxn modelId="{471CE0D2-8D64-4966-8CAD-97C863391B8C}" type="presParOf" srcId="{73F169FA-F7DA-4A94-9532-32BC482D4670}" destId="{B6CC7D86-0EDE-4402-ACCA-C61651A62404}" srcOrd="0" destOrd="0" presId="urn:microsoft.com/office/officeart/2009/3/layout/HorizontalOrganizationChart"/>
    <dgm:cxn modelId="{D6D982A2-030E-482A-9FB8-0249DF8A3EAE}" type="presParOf" srcId="{B6CC7D86-0EDE-4402-ACCA-C61651A62404}" destId="{A21E0026-47F1-4C31-B6E0-DCF364F9A2BB}" srcOrd="0" destOrd="0" presId="urn:microsoft.com/office/officeart/2009/3/layout/HorizontalOrganizationChart"/>
    <dgm:cxn modelId="{0795E219-2C08-471C-B202-2A5B64A4FD0D}" type="presParOf" srcId="{B6CC7D86-0EDE-4402-ACCA-C61651A62404}" destId="{88B6A572-6BD1-4017-AF6A-3A3E190B1342}" srcOrd="1" destOrd="0" presId="urn:microsoft.com/office/officeart/2009/3/layout/HorizontalOrganizationChart"/>
    <dgm:cxn modelId="{B76BCFF4-FCC1-4362-95DC-7958E0E2D1CF}" type="presParOf" srcId="{73F169FA-F7DA-4A94-9532-32BC482D4670}" destId="{354E79AD-7167-4784-8617-9B8124120FC9}" srcOrd="1" destOrd="0" presId="urn:microsoft.com/office/officeart/2009/3/layout/HorizontalOrganizationChart"/>
    <dgm:cxn modelId="{8AF204CB-8AC1-4F01-8C2F-DDE825AF80EF}" type="presParOf" srcId="{73F169FA-F7DA-4A94-9532-32BC482D4670}" destId="{174F4C30-ED78-46F8-BF46-E5EFB7CDA168}" srcOrd="2" destOrd="0" presId="urn:microsoft.com/office/officeart/2009/3/layout/HorizontalOrganizationChart"/>
    <dgm:cxn modelId="{3BC0826B-A0AF-4D2D-B562-57AD8D00FEC7}" type="presParOf" srcId="{73330686-24F8-4374-9667-1BA6A40B1045}" destId="{F8129FF8-1428-4442-BF1C-AD8D32CFDE41}" srcOrd="2" destOrd="0" presId="urn:microsoft.com/office/officeart/2009/3/layout/HorizontalOrganizationChart"/>
    <dgm:cxn modelId="{F4C4C5C2-179D-4A4F-B87B-D3012C1A5ABB}" type="presParOf" srcId="{73330686-24F8-4374-9667-1BA6A40B1045}" destId="{326EA32B-91D1-4573-93C8-88EF9DBCD5A5}" srcOrd="3" destOrd="0" presId="urn:microsoft.com/office/officeart/2009/3/layout/HorizontalOrganizationChart"/>
    <dgm:cxn modelId="{032ED16C-5F52-47C5-A1FF-A6C389D85BC3}" type="presParOf" srcId="{326EA32B-91D1-4573-93C8-88EF9DBCD5A5}" destId="{15A4FB3E-3C4B-456F-ABE2-13675A5BCC93}" srcOrd="0" destOrd="0" presId="urn:microsoft.com/office/officeart/2009/3/layout/HorizontalOrganizationChart"/>
    <dgm:cxn modelId="{BB4BBBAA-D487-4E97-BE3E-3481060EA46B}" type="presParOf" srcId="{15A4FB3E-3C4B-456F-ABE2-13675A5BCC93}" destId="{8EABBFA6-048B-4856-BDC3-A66FE2C90B4D}" srcOrd="0" destOrd="0" presId="urn:microsoft.com/office/officeart/2009/3/layout/HorizontalOrganizationChart"/>
    <dgm:cxn modelId="{454E7C94-149D-4D9E-8522-72FAF64AD603}" type="presParOf" srcId="{15A4FB3E-3C4B-456F-ABE2-13675A5BCC93}" destId="{09B85715-EB58-453D-9524-10101C84CC50}" srcOrd="1" destOrd="0" presId="urn:microsoft.com/office/officeart/2009/3/layout/HorizontalOrganizationChart"/>
    <dgm:cxn modelId="{A84AEE0B-80BF-45B7-89E5-E20E70F10CC8}" type="presParOf" srcId="{326EA32B-91D1-4573-93C8-88EF9DBCD5A5}" destId="{B1F6434D-2073-44DE-8E04-DE567688A355}" srcOrd="1" destOrd="0" presId="urn:microsoft.com/office/officeart/2009/3/layout/HorizontalOrganizationChart"/>
    <dgm:cxn modelId="{26EC0112-274D-44B4-B6B9-20A651A9EECA}" type="presParOf" srcId="{326EA32B-91D1-4573-93C8-88EF9DBCD5A5}" destId="{7AEDF66E-BD14-4306-87B8-9F026784AF6F}" srcOrd="2" destOrd="0" presId="urn:microsoft.com/office/officeart/2009/3/layout/HorizontalOrganizationChart"/>
    <dgm:cxn modelId="{D9ECE216-F3A2-4BAB-90CE-62F728FCCE95}" type="presParOf" srcId="{73330686-24F8-4374-9667-1BA6A40B1045}" destId="{33AD53E0-24E7-415A-B0E4-F7D189EC876B}" srcOrd="4" destOrd="0" presId="urn:microsoft.com/office/officeart/2009/3/layout/HorizontalOrganizationChart"/>
    <dgm:cxn modelId="{9FA129D4-48AA-43BA-AA91-EABC261816B4}" type="presParOf" srcId="{73330686-24F8-4374-9667-1BA6A40B1045}" destId="{4E43D8D2-E740-41F7-A9F3-149FEC9C2B17}" srcOrd="5" destOrd="0" presId="urn:microsoft.com/office/officeart/2009/3/layout/HorizontalOrganizationChart"/>
    <dgm:cxn modelId="{14233324-7C56-4B8E-AB5E-FBFB8EA8A3EF}" type="presParOf" srcId="{4E43D8D2-E740-41F7-A9F3-149FEC9C2B17}" destId="{6A793B30-C448-4F4B-9D30-AA51EC69738F}" srcOrd="0" destOrd="0" presId="urn:microsoft.com/office/officeart/2009/3/layout/HorizontalOrganizationChart"/>
    <dgm:cxn modelId="{9AF92D25-E675-4846-8189-9624B595E46B}" type="presParOf" srcId="{6A793B30-C448-4F4B-9D30-AA51EC69738F}" destId="{9D2F1D7E-B464-4FD5-BA19-2274087FB0CF}" srcOrd="0" destOrd="0" presId="urn:microsoft.com/office/officeart/2009/3/layout/HorizontalOrganizationChart"/>
    <dgm:cxn modelId="{CEC167E7-9A35-4749-B7B5-DB49966DABD3}" type="presParOf" srcId="{6A793B30-C448-4F4B-9D30-AA51EC69738F}" destId="{CEFA5E78-F227-48CD-8E16-5B6006A858B4}" srcOrd="1" destOrd="0" presId="urn:microsoft.com/office/officeart/2009/3/layout/HorizontalOrganizationChart"/>
    <dgm:cxn modelId="{B7413079-57E8-4A83-8D2C-64C456500569}" type="presParOf" srcId="{4E43D8D2-E740-41F7-A9F3-149FEC9C2B17}" destId="{33803952-E559-45D5-82D8-46AC774AC6BF}" srcOrd="1" destOrd="0" presId="urn:microsoft.com/office/officeart/2009/3/layout/HorizontalOrganizationChart"/>
    <dgm:cxn modelId="{0E796AE2-C334-448C-AE1E-5CD83E0EC348}" type="presParOf" srcId="{4E43D8D2-E740-41F7-A9F3-149FEC9C2B17}" destId="{77DD34F4-BA6F-43A6-9142-51A8122F8510}" srcOrd="2" destOrd="0" presId="urn:microsoft.com/office/officeart/2009/3/layout/HorizontalOrganizationChart"/>
    <dgm:cxn modelId="{7275F799-FC43-4AE4-848C-23032CF96D09}" type="presParOf" srcId="{73330686-24F8-4374-9667-1BA6A40B1045}" destId="{B7B6D21A-7D33-400E-A0D9-5E937C515A33}" srcOrd="6" destOrd="0" presId="urn:microsoft.com/office/officeart/2009/3/layout/HorizontalOrganizationChart"/>
    <dgm:cxn modelId="{5CA6A2D0-8C0A-4708-A4C0-5726E2FF9979}" type="presParOf" srcId="{73330686-24F8-4374-9667-1BA6A40B1045}" destId="{271C1BC5-0387-4B4B-8624-B6080DA22288}" srcOrd="7" destOrd="0" presId="urn:microsoft.com/office/officeart/2009/3/layout/HorizontalOrganizationChart"/>
    <dgm:cxn modelId="{33FC718A-608C-4D88-8B6D-761F9B149DFD}" type="presParOf" srcId="{271C1BC5-0387-4B4B-8624-B6080DA22288}" destId="{0B287ABF-5B9C-4ADA-BD0F-BD4BEB482C5A}" srcOrd="0" destOrd="0" presId="urn:microsoft.com/office/officeart/2009/3/layout/HorizontalOrganizationChart"/>
    <dgm:cxn modelId="{07F95C43-2388-4E40-821E-F01C34C25D9D}" type="presParOf" srcId="{0B287ABF-5B9C-4ADA-BD0F-BD4BEB482C5A}" destId="{5940BB00-032E-43BE-B4EB-6E87847CFCDE}" srcOrd="0" destOrd="0" presId="urn:microsoft.com/office/officeart/2009/3/layout/HorizontalOrganizationChart"/>
    <dgm:cxn modelId="{FDB1D571-DCCE-4143-A732-CFC7945A6540}" type="presParOf" srcId="{0B287ABF-5B9C-4ADA-BD0F-BD4BEB482C5A}" destId="{E9C53136-3D42-4DCA-981B-4EDF32F9F477}" srcOrd="1" destOrd="0" presId="urn:microsoft.com/office/officeart/2009/3/layout/HorizontalOrganizationChart"/>
    <dgm:cxn modelId="{3B729C96-BAAB-40F9-9876-7A7ECC98A136}" type="presParOf" srcId="{271C1BC5-0387-4B4B-8624-B6080DA22288}" destId="{23D77AEA-099D-461F-A0AD-060407E6AE9B}" srcOrd="1" destOrd="0" presId="urn:microsoft.com/office/officeart/2009/3/layout/HorizontalOrganizationChart"/>
    <dgm:cxn modelId="{5710B447-82D5-417F-A0EC-9B0DF392AA81}" type="presParOf" srcId="{271C1BC5-0387-4B4B-8624-B6080DA22288}" destId="{86B4C229-8EC8-4601-9182-1C4E33A48C12}" srcOrd="2" destOrd="0" presId="urn:microsoft.com/office/officeart/2009/3/layout/HorizontalOrganizationChart"/>
    <dgm:cxn modelId="{86049742-7A5A-4DD6-9D9A-07AC3A3DAB74}" type="presParOf" srcId="{5BDB58F7-D91A-4130-8C75-686C69EAD910}" destId="{95C40072-362C-4F75-BB92-7A599E3A6704}" srcOrd="2" destOrd="0" presId="urn:microsoft.com/office/officeart/2009/3/layout/HorizontalOrganizationChart"/>
    <dgm:cxn modelId="{D66945AE-9CBA-4330-B123-C26BBD77A65A}" type="presParOf" srcId="{95C40072-362C-4F75-BB92-7A599E3A6704}" destId="{4D6A25A2-97E0-4CFD-9E4D-DC0F1C7E623F}" srcOrd="0" destOrd="0" presId="urn:microsoft.com/office/officeart/2009/3/layout/HorizontalOrganizationChart"/>
    <dgm:cxn modelId="{22732B6E-4FAF-4A44-B1C9-8D04EE703004}" type="presParOf" srcId="{95C40072-362C-4F75-BB92-7A599E3A6704}" destId="{D0072C98-B585-4515-8630-52E1F489ABF8}" srcOrd="1" destOrd="0" presId="urn:microsoft.com/office/officeart/2009/3/layout/HorizontalOrganizationChart"/>
    <dgm:cxn modelId="{00A66956-AED2-4FEA-B02C-B78EB36BBD34}" type="presParOf" srcId="{D0072C98-B585-4515-8630-52E1F489ABF8}" destId="{FED64E89-0202-4DBB-B0E5-F1A8E5C869A7}" srcOrd="0" destOrd="0" presId="urn:microsoft.com/office/officeart/2009/3/layout/HorizontalOrganizationChart"/>
    <dgm:cxn modelId="{16810295-AADE-4DE8-9041-521DCB77697F}" type="presParOf" srcId="{FED64E89-0202-4DBB-B0E5-F1A8E5C869A7}" destId="{802C3223-683C-49E1-86B9-195B0054D98A}" srcOrd="0" destOrd="0" presId="urn:microsoft.com/office/officeart/2009/3/layout/HorizontalOrganizationChart"/>
    <dgm:cxn modelId="{4E62640D-7842-47BC-ADB7-1E47A075D75E}" type="presParOf" srcId="{FED64E89-0202-4DBB-B0E5-F1A8E5C869A7}" destId="{31664BDB-0C6E-43FE-B7F6-47230B7F69A9}" srcOrd="1" destOrd="0" presId="urn:microsoft.com/office/officeart/2009/3/layout/HorizontalOrganizationChart"/>
    <dgm:cxn modelId="{235D59A1-9D43-4B8E-B203-904D2506C892}" type="presParOf" srcId="{D0072C98-B585-4515-8630-52E1F489ABF8}" destId="{FF221F1F-7B80-42A6-AF9F-E091F389DC20}" srcOrd="1" destOrd="0" presId="urn:microsoft.com/office/officeart/2009/3/layout/HorizontalOrganizationChart"/>
    <dgm:cxn modelId="{C780CB4D-381F-4F66-8B97-2EBFA4C3A3A5}" type="presParOf" srcId="{D0072C98-B585-4515-8630-52E1F489ABF8}" destId="{2C9E032C-857B-45FF-A1A7-606386A2DBB4}" srcOrd="2" destOrd="0" presId="urn:microsoft.com/office/officeart/2009/3/layout/HorizontalOrganizationChart"/>
    <dgm:cxn modelId="{88A8AE20-97D1-43E5-9798-EC548AD5F97A}" type="presParOf" srcId="{BC38237F-11AB-41CD-A16D-78FD5CDD32DC}" destId="{52086A7C-33C7-48D5-812C-724F4CF17AB3}" srcOrd="1" destOrd="0" presId="urn:microsoft.com/office/officeart/2009/3/layout/HorizontalOrganizationChart"/>
    <dgm:cxn modelId="{86B81E89-0175-45E0-B1AF-C4646D5ABB6E}" type="presParOf" srcId="{52086A7C-33C7-48D5-812C-724F4CF17AB3}" destId="{38EB1759-4259-4ABB-88A9-30077D0A5041}" srcOrd="0" destOrd="0" presId="urn:microsoft.com/office/officeart/2009/3/layout/HorizontalOrganizationChart"/>
    <dgm:cxn modelId="{978C8AA9-6BC3-496C-B19C-BBEF20F46F98}" type="presParOf" srcId="{38EB1759-4259-4ABB-88A9-30077D0A5041}" destId="{DA87ACBA-597F-4090-B357-91D8CBAEEB41}" srcOrd="0" destOrd="0" presId="urn:microsoft.com/office/officeart/2009/3/layout/HorizontalOrganizationChart"/>
    <dgm:cxn modelId="{F7AA07E0-BB0A-4C24-8E04-889C23CCBD7B}" type="presParOf" srcId="{38EB1759-4259-4ABB-88A9-30077D0A5041}" destId="{3F63A339-9F12-46BE-A2A1-04F7FED2213F}" srcOrd="1" destOrd="0" presId="urn:microsoft.com/office/officeart/2009/3/layout/HorizontalOrganizationChart"/>
    <dgm:cxn modelId="{719DBE1A-75A6-49E6-AEC5-8F39A27E79D9}" type="presParOf" srcId="{52086A7C-33C7-48D5-812C-724F4CF17AB3}" destId="{8D0BDB7F-9A40-4385-9C50-EE1DC2ADB5FE}" srcOrd="1" destOrd="0" presId="urn:microsoft.com/office/officeart/2009/3/layout/HorizontalOrganizationChart"/>
    <dgm:cxn modelId="{4E97E677-98C1-4538-868B-73CACFBE69E3}" type="presParOf" srcId="{52086A7C-33C7-48D5-812C-724F4CF17AB3}" destId="{64D3F8B7-3596-4A50-BC18-3FFE9943C62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544166-C337-47F0-B9CD-E8FDBCFC058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B6C3176-A50E-4A19-8DEB-619F3DDB5066}">
      <dgm:prSet phldrT="[文字]" custT="1"/>
      <dgm:spPr/>
      <dgm:t>
        <a:bodyPr/>
        <a:lstStyle/>
        <a:p>
          <a:r>
            <a:rPr lang="zh-TW" altLang="en-US" sz="2800" dirty="0" smtClean="0"/>
            <a:t>方案定型</a:t>
          </a:r>
          <a:endParaRPr lang="zh-TW" altLang="en-US" sz="2800" dirty="0"/>
        </a:p>
      </dgm:t>
    </dgm:pt>
    <dgm:pt modelId="{C7CBD63D-2D66-41B9-9B79-D7A051F2F98B}" type="parTrans" cxnId="{87C46D65-5F69-4842-9FAA-5D42D96C7A99}">
      <dgm:prSet/>
      <dgm:spPr/>
      <dgm:t>
        <a:bodyPr/>
        <a:lstStyle/>
        <a:p>
          <a:endParaRPr lang="zh-TW" altLang="en-US"/>
        </a:p>
      </dgm:t>
    </dgm:pt>
    <dgm:pt modelId="{48AB2E33-D99E-41BD-8077-FB51291A40DD}" type="sibTrans" cxnId="{87C46D65-5F69-4842-9FAA-5D42D96C7A99}">
      <dgm:prSet/>
      <dgm:spPr/>
      <dgm:t>
        <a:bodyPr/>
        <a:lstStyle/>
        <a:p>
          <a:endParaRPr lang="zh-TW" altLang="en-US"/>
        </a:p>
      </dgm:t>
    </dgm:pt>
    <dgm:pt modelId="{4E8930F3-AF0E-447B-9252-4F5FB920B202}">
      <dgm:prSet phldrT="[文字]" custT="1"/>
      <dgm:spPr/>
      <dgm:t>
        <a:bodyPr/>
        <a:lstStyle/>
        <a:p>
          <a:r>
            <a:rPr lang="zh-TW" altLang="en-US" sz="2400" dirty="0" smtClean="0"/>
            <a:t>網站頁面確立</a:t>
          </a:r>
          <a:endParaRPr lang="zh-TW" altLang="en-US" sz="2400" dirty="0"/>
        </a:p>
      </dgm:t>
    </dgm:pt>
    <dgm:pt modelId="{A536A02B-1AD8-4008-B78B-BA21ACF1F1F4}" type="parTrans" cxnId="{A36C9C1B-0477-4CC8-AF22-BA097FF02895}">
      <dgm:prSet/>
      <dgm:spPr/>
      <dgm:t>
        <a:bodyPr/>
        <a:lstStyle/>
        <a:p>
          <a:endParaRPr lang="zh-TW" altLang="en-US"/>
        </a:p>
      </dgm:t>
    </dgm:pt>
    <dgm:pt modelId="{5FD8A719-F446-417D-BAB5-1D6767510F26}" type="sibTrans" cxnId="{A36C9C1B-0477-4CC8-AF22-BA097FF02895}">
      <dgm:prSet/>
      <dgm:spPr/>
      <dgm:t>
        <a:bodyPr/>
        <a:lstStyle/>
        <a:p>
          <a:endParaRPr lang="zh-TW" altLang="en-US"/>
        </a:p>
      </dgm:t>
    </dgm:pt>
    <dgm:pt modelId="{5E371FE7-CA25-4E98-A31B-3500B7D02154}">
      <dgm:prSet phldrT="[文字]" custT="1"/>
      <dgm:spPr/>
      <dgm:t>
        <a:bodyPr/>
        <a:lstStyle/>
        <a:p>
          <a:r>
            <a:rPr lang="zh-TW" altLang="en-US" sz="2400" dirty="0" smtClean="0"/>
            <a:t>實作網站內容及功能</a:t>
          </a:r>
          <a:endParaRPr lang="zh-TW" altLang="en-US" sz="2400" dirty="0"/>
        </a:p>
      </dgm:t>
    </dgm:pt>
    <dgm:pt modelId="{F7B1AD11-6DA9-4838-82B9-593D869BF94A}" type="parTrans" cxnId="{DD80EED4-BEE2-4DD7-90A2-45CF36FD0ED7}">
      <dgm:prSet/>
      <dgm:spPr/>
      <dgm:t>
        <a:bodyPr/>
        <a:lstStyle/>
        <a:p>
          <a:endParaRPr lang="zh-TW" altLang="en-US"/>
        </a:p>
      </dgm:t>
    </dgm:pt>
    <dgm:pt modelId="{DF4A0212-9A3D-44D5-8CA2-7F11D4AFADEB}" type="sibTrans" cxnId="{DD80EED4-BEE2-4DD7-90A2-45CF36FD0ED7}">
      <dgm:prSet/>
      <dgm:spPr/>
      <dgm:t>
        <a:bodyPr/>
        <a:lstStyle/>
        <a:p>
          <a:endParaRPr lang="zh-TW" altLang="en-US"/>
        </a:p>
      </dgm:t>
    </dgm:pt>
    <dgm:pt modelId="{E9792483-D6A4-4492-AEFA-DF63E431EFCE}">
      <dgm:prSet phldrT="[文字]" custT="1"/>
      <dgm:spPr/>
      <dgm:t>
        <a:bodyPr/>
        <a:lstStyle/>
        <a:p>
          <a:r>
            <a:rPr lang="zh-TW" altLang="en-US" sz="2400" dirty="0" smtClean="0"/>
            <a:t>完工除錯</a:t>
          </a:r>
          <a:endParaRPr lang="zh-TW" altLang="en-US" sz="2400" dirty="0"/>
        </a:p>
      </dgm:t>
    </dgm:pt>
    <dgm:pt modelId="{F1726089-5A31-4205-8A0D-736C561305D7}" type="parTrans" cxnId="{A7F34CCB-95DA-4E5E-83D7-79BD35D47F48}">
      <dgm:prSet/>
      <dgm:spPr/>
      <dgm:t>
        <a:bodyPr/>
        <a:lstStyle/>
        <a:p>
          <a:endParaRPr lang="zh-TW" altLang="en-US"/>
        </a:p>
      </dgm:t>
    </dgm:pt>
    <dgm:pt modelId="{E8152ECE-ABD2-4E18-AFB0-E7FBD2D0A01E}" type="sibTrans" cxnId="{A7F34CCB-95DA-4E5E-83D7-79BD35D47F48}">
      <dgm:prSet/>
      <dgm:spPr/>
      <dgm:t>
        <a:bodyPr/>
        <a:lstStyle/>
        <a:p>
          <a:endParaRPr lang="zh-TW" altLang="en-US"/>
        </a:p>
      </dgm:t>
    </dgm:pt>
    <dgm:pt modelId="{B2877D9A-C1E7-49B0-8EBD-AC1D7EA9F750}" type="pres">
      <dgm:prSet presAssocID="{BC544166-C337-47F0-B9CD-E8FDBCFC058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4C43835-5523-408B-A7C5-38AA24EC49A2}" type="pres">
      <dgm:prSet presAssocID="{EB6C3176-A50E-4A19-8DEB-619F3DDB5066}" presName="parTxOnly" presStyleLbl="node1" presStyleIdx="0" presStyleCnt="4" custLinFactNeighborX="8705" custLinFactNeighborY="323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5FC3A6E-6F3D-4CC1-87BF-0C905F439C6E}" type="pres">
      <dgm:prSet presAssocID="{48AB2E33-D99E-41BD-8077-FB51291A40DD}" presName="parSpace" presStyleCnt="0"/>
      <dgm:spPr/>
    </dgm:pt>
    <dgm:pt modelId="{73AF2270-985F-46A0-B58D-E4B4F0641948}" type="pres">
      <dgm:prSet presAssocID="{4E8930F3-AF0E-447B-9252-4F5FB920B202}" presName="parTxOnly" presStyleLbl="node1" presStyleIdx="1" presStyleCnt="4" custLinFactNeighborX="2536" custLinFactNeighborY="323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E1EB4DF-6726-4A86-9C22-60ABBC5D3555}" type="pres">
      <dgm:prSet presAssocID="{5FD8A719-F446-417D-BAB5-1D6767510F26}" presName="parSpace" presStyleCnt="0"/>
      <dgm:spPr/>
    </dgm:pt>
    <dgm:pt modelId="{6D1DBA36-42E6-4D86-9475-E1AF889CC07A}" type="pres">
      <dgm:prSet presAssocID="{5E371FE7-CA25-4E98-A31B-3500B7D02154}" presName="parTxOnly" presStyleLbl="node1" presStyleIdx="2" presStyleCnt="4" custLinFactNeighborX="2715" custLinFactNeighborY="323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8635B93-9046-4D14-B57C-56BD2C6DCFED}" type="pres">
      <dgm:prSet presAssocID="{DF4A0212-9A3D-44D5-8CA2-7F11D4AFADEB}" presName="parSpace" presStyleCnt="0"/>
      <dgm:spPr/>
    </dgm:pt>
    <dgm:pt modelId="{79E41D05-68F1-4F74-BD8D-6E1490C145FC}" type="pres">
      <dgm:prSet presAssocID="{E9792483-D6A4-4492-AEFA-DF63E431EFCE}" presName="parTxOnly" presStyleLbl="node1" presStyleIdx="3" presStyleCnt="4" custLinFactNeighborX="8606" custLinFactNeighborY="394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D80EED4-BEE2-4DD7-90A2-45CF36FD0ED7}" srcId="{BC544166-C337-47F0-B9CD-E8FDBCFC0588}" destId="{5E371FE7-CA25-4E98-A31B-3500B7D02154}" srcOrd="2" destOrd="0" parTransId="{F7B1AD11-6DA9-4838-82B9-593D869BF94A}" sibTransId="{DF4A0212-9A3D-44D5-8CA2-7F11D4AFADEB}"/>
    <dgm:cxn modelId="{6D776C3D-6E18-4B53-B7F0-97B6C55082D0}" type="presOf" srcId="{EB6C3176-A50E-4A19-8DEB-619F3DDB5066}" destId="{34C43835-5523-408B-A7C5-38AA24EC49A2}" srcOrd="0" destOrd="0" presId="urn:microsoft.com/office/officeart/2005/8/layout/hChevron3"/>
    <dgm:cxn modelId="{BACF1750-4504-4748-ACE1-2BAC58FD3797}" type="presOf" srcId="{BC544166-C337-47F0-B9CD-E8FDBCFC0588}" destId="{B2877D9A-C1E7-49B0-8EBD-AC1D7EA9F750}" srcOrd="0" destOrd="0" presId="urn:microsoft.com/office/officeart/2005/8/layout/hChevron3"/>
    <dgm:cxn modelId="{A36C9C1B-0477-4CC8-AF22-BA097FF02895}" srcId="{BC544166-C337-47F0-B9CD-E8FDBCFC0588}" destId="{4E8930F3-AF0E-447B-9252-4F5FB920B202}" srcOrd="1" destOrd="0" parTransId="{A536A02B-1AD8-4008-B78B-BA21ACF1F1F4}" sibTransId="{5FD8A719-F446-417D-BAB5-1D6767510F26}"/>
    <dgm:cxn modelId="{A7F34CCB-95DA-4E5E-83D7-79BD35D47F48}" srcId="{BC544166-C337-47F0-B9CD-E8FDBCFC0588}" destId="{E9792483-D6A4-4492-AEFA-DF63E431EFCE}" srcOrd="3" destOrd="0" parTransId="{F1726089-5A31-4205-8A0D-736C561305D7}" sibTransId="{E8152ECE-ABD2-4E18-AFB0-E7FBD2D0A01E}"/>
    <dgm:cxn modelId="{179EFCEB-93CC-4CA4-BB78-3272E109DD7D}" type="presOf" srcId="{5E371FE7-CA25-4E98-A31B-3500B7D02154}" destId="{6D1DBA36-42E6-4D86-9475-E1AF889CC07A}" srcOrd="0" destOrd="0" presId="urn:microsoft.com/office/officeart/2005/8/layout/hChevron3"/>
    <dgm:cxn modelId="{87C46D65-5F69-4842-9FAA-5D42D96C7A99}" srcId="{BC544166-C337-47F0-B9CD-E8FDBCFC0588}" destId="{EB6C3176-A50E-4A19-8DEB-619F3DDB5066}" srcOrd="0" destOrd="0" parTransId="{C7CBD63D-2D66-41B9-9B79-D7A051F2F98B}" sibTransId="{48AB2E33-D99E-41BD-8077-FB51291A40DD}"/>
    <dgm:cxn modelId="{7F87F316-83CC-4F1B-BD98-E43EB95CB5D4}" type="presOf" srcId="{4E8930F3-AF0E-447B-9252-4F5FB920B202}" destId="{73AF2270-985F-46A0-B58D-E4B4F0641948}" srcOrd="0" destOrd="0" presId="urn:microsoft.com/office/officeart/2005/8/layout/hChevron3"/>
    <dgm:cxn modelId="{24DA5795-8841-46C4-8BF2-885ABFD68CB1}" type="presOf" srcId="{E9792483-D6A4-4492-AEFA-DF63E431EFCE}" destId="{79E41D05-68F1-4F74-BD8D-6E1490C145FC}" srcOrd="0" destOrd="0" presId="urn:microsoft.com/office/officeart/2005/8/layout/hChevron3"/>
    <dgm:cxn modelId="{2CEF761F-80F2-4FB0-B2BD-33E13E98C175}" type="presParOf" srcId="{B2877D9A-C1E7-49B0-8EBD-AC1D7EA9F750}" destId="{34C43835-5523-408B-A7C5-38AA24EC49A2}" srcOrd="0" destOrd="0" presId="urn:microsoft.com/office/officeart/2005/8/layout/hChevron3"/>
    <dgm:cxn modelId="{01305BC1-7408-4775-A92E-B4B9763A1C3A}" type="presParOf" srcId="{B2877D9A-C1E7-49B0-8EBD-AC1D7EA9F750}" destId="{D5FC3A6E-6F3D-4CC1-87BF-0C905F439C6E}" srcOrd="1" destOrd="0" presId="urn:microsoft.com/office/officeart/2005/8/layout/hChevron3"/>
    <dgm:cxn modelId="{49BB293E-5F47-4AA0-979C-82738EF904D8}" type="presParOf" srcId="{B2877D9A-C1E7-49B0-8EBD-AC1D7EA9F750}" destId="{73AF2270-985F-46A0-B58D-E4B4F0641948}" srcOrd="2" destOrd="0" presId="urn:microsoft.com/office/officeart/2005/8/layout/hChevron3"/>
    <dgm:cxn modelId="{0400C6C7-C834-4709-BF8F-B2A7CFCA66EE}" type="presParOf" srcId="{B2877D9A-C1E7-49B0-8EBD-AC1D7EA9F750}" destId="{CE1EB4DF-6726-4A86-9C22-60ABBC5D3555}" srcOrd="3" destOrd="0" presId="urn:microsoft.com/office/officeart/2005/8/layout/hChevron3"/>
    <dgm:cxn modelId="{1605D716-FE3E-4F08-BB0A-08A737274718}" type="presParOf" srcId="{B2877D9A-C1E7-49B0-8EBD-AC1D7EA9F750}" destId="{6D1DBA36-42E6-4D86-9475-E1AF889CC07A}" srcOrd="4" destOrd="0" presId="urn:microsoft.com/office/officeart/2005/8/layout/hChevron3"/>
    <dgm:cxn modelId="{89B54AE0-4838-4709-95F0-2D70BB36F0B0}" type="presParOf" srcId="{B2877D9A-C1E7-49B0-8EBD-AC1D7EA9F750}" destId="{88635B93-9046-4D14-B57C-56BD2C6DCFED}" srcOrd="5" destOrd="0" presId="urn:microsoft.com/office/officeart/2005/8/layout/hChevron3"/>
    <dgm:cxn modelId="{FF23483B-73E7-4A79-A5C5-408663E79F2E}" type="presParOf" srcId="{B2877D9A-C1E7-49B0-8EBD-AC1D7EA9F750}" destId="{79E41D05-68F1-4F74-BD8D-6E1490C145FC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A25A2-97E0-4CFD-9E4D-DC0F1C7E623F}">
      <dsp:nvSpPr>
        <dsp:cNvPr id="0" name=""/>
        <dsp:cNvSpPr/>
      </dsp:nvSpPr>
      <dsp:spPr>
        <a:xfrm>
          <a:off x="3073924" y="1464165"/>
          <a:ext cx="423588" cy="988088"/>
        </a:xfrm>
        <a:custGeom>
          <a:avLst/>
          <a:gdLst/>
          <a:ahLst/>
          <a:cxnLst/>
          <a:rect l="0" t="0" r="0" b="0"/>
          <a:pathLst>
            <a:path>
              <a:moveTo>
                <a:pt x="0" y="988088"/>
              </a:moveTo>
              <a:lnTo>
                <a:pt x="423588" y="988088"/>
              </a:lnTo>
              <a:lnTo>
                <a:pt x="42358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6D21A-7D33-400E-A0D9-5E937C515A33}">
      <dsp:nvSpPr>
        <dsp:cNvPr id="0" name=""/>
        <dsp:cNvSpPr/>
      </dsp:nvSpPr>
      <dsp:spPr>
        <a:xfrm>
          <a:off x="3073924" y="2452254"/>
          <a:ext cx="435976" cy="19442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8583" y="0"/>
              </a:lnTo>
              <a:lnTo>
                <a:pt x="128583" y="1944223"/>
              </a:lnTo>
              <a:lnTo>
                <a:pt x="435976" y="19442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D53E0-24E7-415A-B0E4-F7D189EC876B}">
      <dsp:nvSpPr>
        <dsp:cNvPr id="0" name=""/>
        <dsp:cNvSpPr/>
      </dsp:nvSpPr>
      <dsp:spPr>
        <a:xfrm>
          <a:off x="3073924" y="2452254"/>
          <a:ext cx="4497367" cy="660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89975" y="0"/>
              </a:lnTo>
              <a:lnTo>
                <a:pt x="4189975" y="660893"/>
              </a:lnTo>
              <a:lnTo>
                <a:pt x="4497367" y="6608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129FF8-1428-4442-BF1C-AD8D32CFDE41}">
      <dsp:nvSpPr>
        <dsp:cNvPr id="0" name=""/>
        <dsp:cNvSpPr/>
      </dsp:nvSpPr>
      <dsp:spPr>
        <a:xfrm>
          <a:off x="3073924" y="1791360"/>
          <a:ext cx="4493218" cy="660893"/>
        </a:xfrm>
        <a:custGeom>
          <a:avLst/>
          <a:gdLst/>
          <a:ahLst/>
          <a:cxnLst/>
          <a:rect l="0" t="0" r="0" b="0"/>
          <a:pathLst>
            <a:path>
              <a:moveTo>
                <a:pt x="0" y="660893"/>
              </a:moveTo>
              <a:lnTo>
                <a:pt x="4185825" y="660893"/>
              </a:lnTo>
              <a:lnTo>
                <a:pt x="4185825" y="0"/>
              </a:lnTo>
              <a:lnTo>
                <a:pt x="449321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9F2AB-3940-45F9-84F7-3CED10018C4D}">
      <dsp:nvSpPr>
        <dsp:cNvPr id="0" name=""/>
        <dsp:cNvSpPr/>
      </dsp:nvSpPr>
      <dsp:spPr>
        <a:xfrm>
          <a:off x="3073924" y="469572"/>
          <a:ext cx="4493218" cy="1982681"/>
        </a:xfrm>
        <a:custGeom>
          <a:avLst/>
          <a:gdLst/>
          <a:ahLst/>
          <a:cxnLst/>
          <a:rect l="0" t="0" r="0" b="0"/>
          <a:pathLst>
            <a:path>
              <a:moveTo>
                <a:pt x="0" y="1982681"/>
              </a:moveTo>
              <a:lnTo>
                <a:pt x="4185825" y="1982681"/>
              </a:lnTo>
              <a:lnTo>
                <a:pt x="4185825" y="0"/>
              </a:lnTo>
              <a:lnTo>
                <a:pt x="449321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9696A9-DC64-473B-A0D3-255500F38AC9}">
      <dsp:nvSpPr>
        <dsp:cNvPr id="0" name=""/>
        <dsp:cNvSpPr/>
      </dsp:nvSpPr>
      <dsp:spPr>
        <a:xfrm>
          <a:off x="0" y="1983480"/>
          <a:ext cx="3073924" cy="937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600" kern="1200" dirty="0" smtClean="0"/>
            <a:t>入口頁面</a:t>
          </a:r>
          <a:endParaRPr lang="zh-TW" altLang="en-US" sz="5600" kern="1200" dirty="0"/>
        </a:p>
      </dsp:txBody>
      <dsp:txXfrm>
        <a:off x="0" y="1983480"/>
        <a:ext cx="3073924" cy="937546"/>
      </dsp:txXfrm>
    </dsp:sp>
    <dsp:sp modelId="{A21E0026-47F1-4C31-B6E0-DCF364F9A2BB}">
      <dsp:nvSpPr>
        <dsp:cNvPr id="0" name=""/>
        <dsp:cNvSpPr/>
      </dsp:nvSpPr>
      <dsp:spPr>
        <a:xfrm>
          <a:off x="7567142" y="799"/>
          <a:ext cx="3073924" cy="937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600" kern="1200" dirty="0" smtClean="0"/>
            <a:t>個人資料</a:t>
          </a:r>
          <a:endParaRPr lang="zh-TW" altLang="en-US" sz="5600" kern="1200" dirty="0"/>
        </a:p>
      </dsp:txBody>
      <dsp:txXfrm>
        <a:off x="7567142" y="799"/>
        <a:ext cx="3073924" cy="937546"/>
      </dsp:txXfrm>
    </dsp:sp>
    <dsp:sp modelId="{8EABBFA6-048B-4856-BDC3-A66FE2C90B4D}">
      <dsp:nvSpPr>
        <dsp:cNvPr id="0" name=""/>
        <dsp:cNvSpPr/>
      </dsp:nvSpPr>
      <dsp:spPr>
        <a:xfrm>
          <a:off x="7567142" y="1322586"/>
          <a:ext cx="3073924" cy="937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600" kern="1200" dirty="0" smtClean="0"/>
            <a:t>我是賣家</a:t>
          </a:r>
          <a:endParaRPr lang="zh-TW" altLang="en-US" sz="5600" kern="1200" dirty="0"/>
        </a:p>
      </dsp:txBody>
      <dsp:txXfrm>
        <a:off x="7567142" y="1322586"/>
        <a:ext cx="3073924" cy="937546"/>
      </dsp:txXfrm>
    </dsp:sp>
    <dsp:sp modelId="{9D2F1D7E-B464-4FD5-BA19-2274087FB0CF}">
      <dsp:nvSpPr>
        <dsp:cNvPr id="0" name=""/>
        <dsp:cNvSpPr/>
      </dsp:nvSpPr>
      <dsp:spPr>
        <a:xfrm>
          <a:off x="7571292" y="2644374"/>
          <a:ext cx="3073924" cy="937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600" kern="1200" dirty="0" smtClean="0"/>
            <a:t>我是買家</a:t>
          </a:r>
          <a:endParaRPr lang="zh-TW" altLang="en-US" sz="5600" kern="1200" dirty="0"/>
        </a:p>
      </dsp:txBody>
      <dsp:txXfrm>
        <a:off x="7571292" y="2644374"/>
        <a:ext cx="3073924" cy="937546"/>
      </dsp:txXfrm>
    </dsp:sp>
    <dsp:sp modelId="{5940BB00-032E-43BE-B4EB-6E87847CFCDE}">
      <dsp:nvSpPr>
        <dsp:cNvPr id="0" name=""/>
        <dsp:cNvSpPr/>
      </dsp:nvSpPr>
      <dsp:spPr>
        <a:xfrm>
          <a:off x="3509900" y="3927703"/>
          <a:ext cx="3073924" cy="937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600" kern="1200" dirty="0" smtClean="0"/>
            <a:t>商品列表</a:t>
          </a:r>
          <a:endParaRPr lang="zh-TW" altLang="en-US" sz="5600" kern="1200" dirty="0"/>
        </a:p>
      </dsp:txBody>
      <dsp:txXfrm>
        <a:off x="3509900" y="3927703"/>
        <a:ext cx="3073924" cy="937546"/>
      </dsp:txXfrm>
    </dsp:sp>
    <dsp:sp modelId="{802C3223-683C-49E1-86B9-195B0054D98A}">
      <dsp:nvSpPr>
        <dsp:cNvPr id="0" name=""/>
        <dsp:cNvSpPr/>
      </dsp:nvSpPr>
      <dsp:spPr>
        <a:xfrm>
          <a:off x="1960550" y="526618"/>
          <a:ext cx="3073924" cy="937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600" kern="1200" dirty="0" smtClean="0"/>
            <a:t>會員註冊</a:t>
          </a:r>
          <a:endParaRPr lang="zh-TW" altLang="en-US" sz="5600" kern="1200" dirty="0"/>
        </a:p>
      </dsp:txBody>
      <dsp:txXfrm>
        <a:off x="1960550" y="526618"/>
        <a:ext cx="3073924" cy="937546"/>
      </dsp:txXfrm>
    </dsp:sp>
    <dsp:sp modelId="{DA87ACBA-597F-4090-B357-91D8CBAEEB41}">
      <dsp:nvSpPr>
        <dsp:cNvPr id="0" name=""/>
        <dsp:cNvSpPr/>
      </dsp:nvSpPr>
      <dsp:spPr>
        <a:xfrm>
          <a:off x="3700637" y="1966929"/>
          <a:ext cx="3073924" cy="937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600" kern="1200" dirty="0" smtClean="0"/>
            <a:t>會員登錄</a:t>
          </a:r>
          <a:endParaRPr lang="zh-TW" altLang="en-US" sz="5600" kern="1200" dirty="0"/>
        </a:p>
      </dsp:txBody>
      <dsp:txXfrm>
        <a:off x="3700637" y="1966929"/>
        <a:ext cx="3073924" cy="937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43835-5523-408B-A7C5-38AA24EC49A2}">
      <dsp:nvSpPr>
        <dsp:cNvPr id="0" name=""/>
        <dsp:cNvSpPr/>
      </dsp:nvSpPr>
      <dsp:spPr>
        <a:xfrm>
          <a:off x="60698" y="2175882"/>
          <a:ext cx="3297613" cy="131904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/>
            <a:t>方案定型</a:t>
          </a:r>
          <a:endParaRPr lang="zh-TW" altLang="en-US" sz="2800" kern="1200" dirty="0"/>
        </a:p>
      </dsp:txBody>
      <dsp:txXfrm>
        <a:off x="60698" y="2175882"/>
        <a:ext cx="2967852" cy="1319045"/>
      </dsp:txXfrm>
    </dsp:sp>
    <dsp:sp modelId="{73AF2270-985F-46A0-B58D-E4B4F0641948}">
      <dsp:nvSpPr>
        <dsp:cNvPr id="0" name=""/>
        <dsp:cNvSpPr/>
      </dsp:nvSpPr>
      <dsp:spPr>
        <a:xfrm>
          <a:off x="2658103" y="2175882"/>
          <a:ext cx="3297613" cy="13190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網站頁面確立</a:t>
          </a:r>
          <a:endParaRPr lang="zh-TW" altLang="en-US" sz="2400" kern="1200" dirty="0"/>
        </a:p>
      </dsp:txBody>
      <dsp:txXfrm>
        <a:off x="3317626" y="2175882"/>
        <a:ext cx="1978568" cy="1319045"/>
      </dsp:txXfrm>
    </dsp:sp>
    <dsp:sp modelId="{6D1DBA36-42E6-4D86-9475-E1AF889CC07A}">
      <dsp:nvSpPr>
        <dsp:cNvPr id="0" name=""/>
        <dsp:cNvSpPr/>
      </dsp:nvSpPr>
      <dsp:spPr>
        <a:xfrm>
          <a:off x="5297374" y="2175882"/>
          <a:ext cx="3297613" cy="13190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實作網站內容及功能</a:t>
          </a:r>
          <a:endParaRPr lang="zh-TW" altLang="en-US" sz="2400" kern="1200" dirty="0"/>
        </a:p>
      </dsp:txBody>
      <dsp:txXfrm>
        <a:off x="5956897" y="2175882"/>
        <a:ext cx="1978568" cy="1319045"/>
      </dsp:txXfrm>
    </dsp:sp>
    <dsp:sp modelId="{79E41D05-68F1-4F74-BD8D-6E1490C145FC}">
      <dsp:nvSpPr>
        <dsp:cNvPr id="0" name=""/>
        <dsp:cNvSpPr/>
      </dsp:nvSpPr>
      <dsp:spPr>
        <a:xfrm>
          <a:off x="7920846" y="2185313"/>
          <a:ext cx="3297613" cy="13190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完工除錯</a:t>
          </a:r>
          <a:endParaRPr lang="zh-TW" altLang="en-US" sz="2400" kern="1200" dirty="0"/>
        </a:p>
      </dsp:txBody>
      <dsp:txXfrm>
        <a:off x="8580369" y="2185313"/>
        <a:ext cx="1978568" cy="1319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81E93-183F-4D4E-8F27-D78C4786F430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9C21B-7CC6-411E-91A2-EF5CD200A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72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EE7C-4A3E-416D-800B-57053EB78D77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609A86B-36C8-4A41-A276-02A46DFE7C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47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EE7C-4A3E-416D-800B-57053EB78D77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A86B-36C8-4A41-A276-02A46DFE7C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56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EE7C-4A3E-416D-800B-57053EB78D77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A86B-36C8-4A41-A276-02A46DFE7C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14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EE7C-4A3E-416D-800B-57053EB78D77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A86B-36C8-4A41-A276-02A46DFE7C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97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AABEE7C-4A3E-416D-800B-57053EB78D77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609A86B-36C8-4A41-A276-02A46DFE7C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55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EE7C-4A3E-416D-800B-57053EB78D77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A86B-36C8-4A41-A276-02A46DFE7C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7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EE7C-4A3E-416D-800B-57053EB78D77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A86B-36C8-4A41-A276-02A46DFE7C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27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EE7C-4A3E-416D-800B-57053EB78D77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A86B-36C8-4A41-A276-02A46DFE7C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4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EE7C-4A3E-416D-800B-57053EB78D77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A86B-36C8-4A41-A276-02A46DFE7C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35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EE7C-4A3E-416D-800B-57053EB78D77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A86B-36C8-4A41-A276-02A46DFE7C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06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EE7C-4A3E-416D-800B-57053EB78D77}" type="datetimeFigureOut">
              <a:rPr lang="zh-TW" altLang="en-US" smtClean="0"/>
              <a:t>2018/4/27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A86B-36C8-4A41-A276-02A46DFE7C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99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AABEE7C-4A3E-416D-800B-57053EB78D77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609A86B-36C8-4A41-A276-02A46DFE7C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00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smtClean="0"/>
              <a:t>第十三組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1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018309"/>
            <a:ext cx="9144000" cy="994770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開發動機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5637" y="2334347"/>
            <a:ext cx="11305308" cy="1655762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dirty="0" smtClean="0"/>
              <a:t>在這個時間即金錢的年代，就如電影</a:t>
            </a:r>
            <a:r>
              <a:rPr lang="en-US" altLang="zh-TW" sz="2800" dirty="0" smtClean="0"/>
              <a:t>&lt;</a:t>
            </a:r>
            <a:r>
              <a:rPr lang="zh-TW" altLang="en-US" sz="2800" dirty="0" smtClean="0"/>
              <a:t>終點戰</a:t>
            </a:r>
            <a:r>
              <a:rPr lang="en-US" altLang="zh-TW" sz="2800" dirty="0" smtClean="0"/>
              <a:t>&gt;</a:t>
            </a:r>
            <a:r>
              <a:rPr lang="zh-TW" altLang="en-US" sz="2800" dirty="0" smtClean="0"/>
              <a:t>時間可以</a:t>
            </a:r>
            <a:r>
              <a:rPr lang="zh-TW" altLang="en-US" sz="2800" dirty="0" smtClean="0"/>
              <a:t>拿來買</a:t>
            </a:r>
            <a:r>
              <a:rPr lang="zh-TW" altLang="en-US" sz="2800" dirty="0"/>
              <a:t>東</a:t>
            </a:r>
            <a:r>
              <a:rPr lang="zh-TW" altLang="en-US" sz="2800" dirty="0" smtClean="0"/>
              <a:t>西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algn="ctr"/>
            <a:r>
              <a:rPr lang="zh-TW" altLang="en-US" sz="2800" dirty="0" smtClean="0"/>
              <a:t>所以在這</a:t>
            </a:r>
            <a:r>
              <a:rPr lang="en-US" altLang="zh-TW" sz="2800" dirty="0" smtClean="0"/>
              <a:t>e</a:t>
            </a:r>
            <a:r>
              <a:rPr lang="zh-TW" altLang="en-US" sz="2800" dirty="0" smtClean="0"/>
              <a:t>世代，時間的功能不應該單單只用來交易物品</a:t>
            </a:r>
            <a:r>
              <a:rPr lang="zh-TW" altLang="en-US" sz="2800" dirty="0" smtClean="0"/>
              <a:t>，</a:t>
            </a:r>
            <a:endParaRPr lang="en-US" altLang="zh-TW" sz="2800" dirty="0" smtClean="0"/>
          </a:p>
          <a:p>
            <a:pPr algn="ctr"/>
            <a:r>
              <a:rPr lang="zh-TW" altLang="en-US" sz="2800" dirty="0" smtClean="0"/>
              <a:t>更</a:t>
            </a:r>
            <a:r>
              <a:rPr lang="zh-TW" altLang="en-US" sz="2800" dirty="0" smtClean="0"/>
              <a:t>應該可以用來交易技能，甚至用時間來交易時間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algn="ctr"/>
            <a:r>
              <a:rPr lang="en-US" altLang="zh-TW" sz="2800" dirty="0" err="1" smtClean="0"/>
              <a:t>TimeExchange</a:t>
            </a:r>
            <a:r>
              <a:rPr lang="zh-TW" altLang="en-US" sz="2800" dirty="0" smtClean="0"/>
              <a:t>這個時間交易所，就是自動匹配時間和技能</a:t>
            </a:r>
            <a:r>
              <a:rPr lang="zh-TW" altLang="en-US" sz="2800" dirty="0" smtClean="0"/>
              <a:t>，</a:t>
            </a:r>
            <a:endParaRPr lang="en-US" altLang="zh-TW" sz="2800" dirty="0" smtClean="0"/>
          </a:p>
          <a:p>
            <a:pPr algn="ctr"/>
            <a:r>
              <a:rPr lang="zh-TW" altLang="en-US" sz="2800" dirty="0" smtClean="0"/>
              <a:t>依照</a:t>
            </a:r>
            <a:r>
              <a:rPr lang="zh-TW" altLang="en-US" sz="2800" dirty="0" smtClean="0"/>
              <a:t>經濟學的供需理論，重新定義時間的價值。整體</a:t>
            </a:r>
            <a:r>
              <a:rPr lang="zh-TW" altLang="en-US" sz="2800" dirty="0" smtClean="0"/>
              <a:t>最小</a:t>
            </a:r>
            <a:endParaRPr lang="en-US" altLang="zh-TW" sz="2800" dirty="0" smtClean="0"/>
          </a:p>
          <a:p>
            <a:pPr algn="ctr"/>
            <a:r>
              <a:rPr lang="zh-TW" altLang="en-US" sz="2800" dirty="0" smtClean="0"/>
              <a:t>化</a:t>
            </a:r>
            <a:r>
              <a:rPr lang="zh-TW" altLang="en-US" sz="2800" dirty="0" smtClean="0"/>
              <a:t>人類的總閒置時間，創造最大的經濟效益</a:t>
            </a:r>
            <a:r>
              <a:rPr lang="zh-TW" altLang="en-US" sz="2800" dirty="0" smtClean="0"/>
              <a:t>，</a:t>
            </a:r>
            <a:endParaRPr lang="en-US" altLang="zh-TW" sz="2800" dirty="0" smtClean="0"/>
          </a:p>
          <a:p>
            <a:pPr algn="ctr"/>
            <a:r>
              <a:rPr lang="en-US" altLang="zh-TW" sz="2800" dirty="0" smtClean="0"/>
              <a:t>TO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MAKE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HUMAN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RACE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GREAT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AGAIN</a:t>
            </a:r>
          </a:p>
        </p:txBody>
      </p:sp>
    </p:spTree>
    <p:extLst>
      <p:ext uri="{BB962C8B-B14F-4D97-AF65-F5344CB8AC3E}">
        <p14:creationId xmlns:p14="http://schemas.microsoft.com/office/powerpoint/2010/main" val="174536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 smtClean="0"/>
              <a:t>組員介紹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731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09" y="1221200"/>
            <a:ext cx="3173104" cy="317310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60886" y="695884"/>
            <a:ext cx="4536024" cy="1325563"/>
          </a:xfrm>
        </p:spPr>
        <p:txBody>
          <a:bodyPr>
            <a:normAutofit fontScale="90000"/>
          </a:bodyPr>
          <a:lstStyle/>
          <a:p>
            <a:r>
              <a:rPr kumimoji="1" lang="en-US" altLang="zh-TW" sz="2800" dirty="0" smtClean="0"/>
              <a:t>Vegetarian-</a:t>
            </a:r>
            <a:r>
              <a:rPr kumimoji="1" lang="zh-TW" altLang="en-US" sz="2800" dirty="0" smtClean="0"/>
              <a:t> 王璟元</a:t>
            </a:r>
            <a:br>
              <a:rPr kumimoji="1" lang="zh-TW" altLang="en-US" sz="2800" dirty="0" smtClean="0"/>
            </a:br>
            <a:r>
              <a:rPr kumimoji="1" lang="en-US" altLang="zh-TW" sz="2800" dirty="0" smtClean="0"/>
              <a:t>Skill-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do something like </a:t>
            </a:r>
            <a:r>
              <a:rPr kumimoji="1" lang="en-US" altLang="zh-TW" sz="2800" dirty="0" err="1" smtClean="0"/>
              <a:t>sh!t</a:t>
            </a:r>
            <a:r>
              <a:rPr kumimoji="1" lang="en-US" altLang="zh-TW" sz="2800" dirty="0" smtClean="0"/>
              <a:t/>
            </a:r>
            <a:br>
              <a:rPr kumimoji="1" lang="en-US" altLang="zh-TW" sz="2800" dirty="0" smtClean="0"/>
            </a:br>
            <a:r>
              <a:rPr kumimoji="1" lang="en-US" altLang="zh-TW" sz="2800" dirty="0" smtClean="0"/>
              <a:t>Special-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remember all shift table </a:t>
            </a:r>
            <a:r>
              <a:rPr kumimoji="1" lang="zh-TW" altLang="en-US" sz="2800" dirty="0" smtClean="0"/>
              <a:t>  </a:t>
            </a:r>
            <a:br>
              <a:rPr kumimoji="1" lang="zh-TW" altLang="en-US" sz="2800" dirty="0" smtClean="0"/>
            </a:br>
            <a:r>
              <a:rPr kumimoji="1" lang="zh-TW" altLang="en-US" sz="2800" dirty="0"/>
              <a:t> </a:t>
            </a:r>
            <a:r>
              <a:rPr kumimoji="1" lang="zh-TW" altLang="en-US" sz="2800" dirty="0" smtClean="0"/>
              <a:t>              </a:t>
            </a:r>
            <a:r>
              <a:rPr kumimoji="1" lang="en-US" altLang="zh-TW" sz="2800" dirty="0" smtClean="0"/>
              <a:t>of A </a:t>
            </a:r>
            <a:r>
              <a:rPr kumimoji="1" lang="en-US" altLang="zh-TW" sz="2800" dirty="0" err="1" smtClean="0"/>
              <a:t>Shui</a:t>
            </a:r>
            <a:r>
              <a:rPr kumimoji="1" lang="en-US" altLang="zh-TW" sz="2800" dirty="0" smtClean="0"/>
              <a:t>(</a:t>
            </a:r>
            <a:r>
              <a:rPr kumimoji="1" lang="zh-TW" altLang="en-US" sz="2800" dirty="0" smtClean="0"/>
              <a:t>阿水茶舖</a:t>
            </a:r>
            <a:r>
              <a:rPr kumimoji="1" lang="en-US" altLang="zh-TW" sz="2800" dirty="0" smtClean="0"/>
              <a:t>)</a:t>
            </a:r>
            <a:endParaRPr kumimoji="1" lang="zh-TW" altLang="en-US" sz="2800" dirty="0"/>
          </a:p>
        </p:txBody>
      </p:sp>
      <p:pic>
        <p:nvPicPr>
          <p:cNvPr id="5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166" y="1685108"/>
            <a:ext cx="4370834" cy="2709195"/>
          </a:xfr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7847759" y="4524799"/>
            <a:ext cx="4771425" cy="14888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800" dirty="0" smtClean="0"/>
              <a:t>Vegetable-</a:t>
            </a:r>
            <a:r>
              <a:rPr kumimoji="1" lang="zh-TW" altLang="en-US" sz="2800" dirty="0" smtClean="0"/>
              <a:t> 鄭翔</a:t>
            </a:r>
            <a:endParaRPr kumimoji="1" lang="en-US" altLang="zh-TW" sz="2800" dirty="0" smtClean="0"/>
          </a:p>
          <a:p>
            <a:r>
              <a:rPr kumimoji="1" lang="en-US" altLang="zh-TW" sz="2800" dirty="0" smtClean="0"/>
              <a:t>Skill-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doing nothing is doing </a:t>
            </a:r>
            <a:endParaRPr kumimoji="1" lang="zh-TW" altLang="en-US" sz="2800" dirty="0" smtClean="0"/>
          </a:p>
          <a:p>
            <a:r>
              <a:rPr kumimoji="1" lang="zh-TW" altLang="en-US" sz="2800" dirty="0"/>
              <a:t> </a:t>
            </a:r>
            <a:r>
              <a:rPr kumimoji="1" lang="zh-TW" altLang="en-US" sz="2800" dirty="0" smtClean="0"/>
              <a:t>        </a:t>
            </a:r>
            <a:r>
              <a:rPr kumimoji="1" lang="en-US" altLang="zh-TW" sz="2800" dirty="0" smtClean="0"/>
              <a:t>everything</a:t>
            </a:r>
          </a:p>
          <a:p>
            <a:r>
              <a:rPr kumimoji="1" lang="en-US" altLang="zh-TW" sz="2800" dirty="0" smtClean="0"/>
              <a:t>Special-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single in NTUST</a:t>
            </a:r>
            <a:endParaRPr kumimoji="1"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886" y="2422938"/>
            <a:ext cx="4064000" cy="2438400"/>
          </a:xfrm>
          <a:prstGeom prst="rect">
            <a:avLst/>
          </a:prstGeom>
        </p:spPr>
      </p:pic>
      <p:sp>
        <p:nvSpPr>
          <p:cNvPr id="9" name="標題 1"/>
          <p:cNvSpPr txBox="1">
            <a:spLocks/>
          </p:cNvSpPr>
          <p:nvPr/>
        </p:nvSpPr>
        <p:spPr>
          <a:xfrm>
            <a:off x="232403" y="4866039"/>
            <a:ext cx="53604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800" dirty="0" err="1" smtClean="0"/>
              <a:t>Toolman</a:t>
            </a:r>
            <a:r>
              <a:rPr kumimoji="1" lang="en-US" altLang="zh-TW" sz="2800" dirty="0" smtClean="0"/>
              <a:t>-</a:t>
            </a:r>
            <a:r>
              <a:rPr kumimoji="1" lang="zh-TW" altLang="en-US" sz="2800" dirty="0" smtClean="0"/>
              <a:t> 李亦修</a:t>
            </a:r>
            <a:endParaRPr kumimoji="1" lang="en-US" altLang="zh-TW" sz="2800" dirty="0" smtClean="0"/>
          </a:p>
          <a:p>
            <a:r>
              <a:rPr kumimoji="1" lang="en-US" altLang="zh-TW" sz="2800" dirty="0" smtClean="0"/>
              <a:t>Skill-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say something like </a:t>
            </a:r>
            <a:r>
              <a:rPr kumimoji="1" lang="en-US" altLang="zh-TW" sz="2800" dirty="0" err="1" smtClean="0"/>
              <a:t>sh!t</a:t>
            </a:r>
            <a:endParaRPr kumimoji="1" lang="en-US" altLang="zh-TW" sz="2800" dirty="0" smtClean="0"/>
          </a:p>
          <a:p>
            <a:r>
              <a:rPr kumimoji="1" lang="en-US" altLang="zh-TW" sz="2800" dirty="0" smtClean="0"/>
              <a:t>Special-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single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8998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8039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 smtClean="0"/>
              <a:t>網站架</a:t>
            </a:r>
            <a:r>
              <a:rPr lang="zh-TW" altLang="en-US" sz="6000" dirty="0"/>
              <a:t>構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226762"/>
              </p:ext>
            </p:extLst>
          </p:nvPr>
        </p:nvGraphicFramePr>
        <p:xfrm>
          <a:off x="838200" y="1413164"/>
          <a:ext cx="10830791" cy="4904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763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資料庫圖表 10"/>
          <p:cNvGraphicFramePr/>
          <p:nvPr>
            <p:extLst>
              <p:ext uri="{D42A27DB-BD31-4B8C-83A1-F6EECF244321}">
                <p14:modId xmlns:p14="http://schemas.microsoft.com/office/powerpoint/2010/main" val="2667894864"/>
              </p:ext>
            </p:extLst>
          </p:nvPr>
        </p:nvGraphicFramePr>
        <p:xfrm>
          <a:off x="439876" y="1889367"/>
          <a:ext cx="11218460" cy="558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9" name="群組 38"/>
          <p:cNvGrpSpPr/>
          <p:nvPr/>
        </p:nvGrpSpPr>
        <p:grpSpPr>
          <a:xfrm>
            <a:off x="470093" y="3073931"/>
            <a:ext cx="11188243" cy="1092665"/>
            <a:chOff x="470093" y="1889367"/>
            <a:chExt cx="11188243" cy="1092665"/>
          </a:xfrm>
        </p:grpSpPr>
        <p:cxnSp>
          <p:nvCxnSpPr>
            <p:cNvPr id="13" name="直線接點 12"/>
            <p:cNvCxnSpPr/>
            <p:nvPr/>
          </p:nvCxnSpPr>
          <p:spPr>
            <a:xfrm flipH="1" flipV="1">
              <a:off x="8300880" y="2258701"/>
              <a:ext cx="13647" cy="7233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 flipV="1">
              <a:off x="3070747" y="2258700"/>
              <a:ext cx="0" cy="7233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flipH="1" flipV="1">
              <a:off x="5717120" y="2258700"/>
              <a:ext cx="13647" cy="7233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 flipH="1" flipV="1">
              <a:off x="10915181" y="2258700"/>
              <a:ext cx="13647" cy="7233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470093" y="1889368"/>
              <a:ext cx="73633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4/30</a:t>
              </a:r>
              <a:endParaRPr lang="zh-TW" altLang="en-US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3070747" y="1889368"/>
              <a:ext cx="73633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5/14</a:t>
              </a:r>
              <a:endParaRPr lang="zh-TW" altLang="en-US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717120" y="1889368"/>
              <a:ext cx="743155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5/21</a:t>
              </a:r>
              <a:endParaRPr lang="zh-TW" altLang="en-US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8300880" y="1889367"/>
              <a:ext cx="73633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6/04</a:t>
              </a:r>
              <a:endParaRPr lang="zh-TW" altLang="en-US" dirty="0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10922004" y="1889367"/>
              <a:ext cx="73633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6/11</a:t>
              </a:r>
              <a:endParaRPr lang="zh-TW" altLang="en-US" dirty="0"/>
            </a:p>
          </p:txBody>
        </p:sp>
        <p:cxnSp>
          <p:nvCxnSpPr>
            <p:cNvPr id="38" name="直線接點 37"/>
            <p:cNvCxnSpPr/>
            <p:nvPr/>
          </p:nvCxnSpPr>
          <p:spPr>
            <a:xfrm flipV="1">
              <a:off x="470093" y="2258699"/>
              <a:ext cx="0" cy="7233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方塊 2"/>
          <p:cNvSpPr txBox="1"/>
          <p:nvPr/>
        </p:nvSpPr>
        <p:spPr>
          <a:xfrm>
            <a:off x="2837782" y="1012204"/>
            <a:ext cx="6501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/>
              <a:t>時程規劃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1381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121</TotalTime>
  <Words>172</Words>
  <Application>Microsoft Office PowerPoint</Application>
  <PresentationFormat>寬螢幕</PresentationFormat>
  <Paragraphs>36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細明體</vt:lpstr>
      <vt:lpstr>微軟正黑體</vt:lpstr>
      <vt:lpstr>新細明體</vt:lpstr>
      <vt:lpstr>標楷體</vt:lpstr>
      <vt:lpstr>Calibri</vt:lpstr>
      <vt:lpstr>Rockwell</vt:lpstr>
      <vt:lpstr>Rockwell Condensed</vt:lpstr>
      <vt:lpstr>Wingdings</vt:lpstr>
      <vt:lpstr>木刻字型</vt:lpstr>
      <vt:lpstr>第十三組</vt:lpstr>
      <vt:lpstr>開發動機</vt:lpstr>
      <vt:lpstr>組員介紹</vt:lpstr>
      <vt:lpstr>Vegetarian- 王璟元 Skill- do something like sh!t Special- remember all shift table                   of A Shui(阿水茶舖)</vt:lpstr>
      <vt:lpstr>網站架構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GeorgeWang</dc:creator>
  <cp:lastModifiedBy>GeorgeWang</cp:lastModifiedBy>
  <cp:revision>11</cp:revision>
  <dcterms:created xsi:type="dcterms:W3CDTF">2018-04-26T09:18:24Z</dcterms:created>
  <dcterms:modified xsi:type="dcterms:W3CDTF">2018-04-27T07:31:44Z</dcterms:modified>
</cp:coreProperties>
</file>