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017" autoAdjust="0"/>
    <p:restoredTop sz="94660"/>
  </p:normalViewPr>
  <p:slideViewPr>
    <p:cSldViewPr>
      <p:cViewPr varScale="1">
        <p:scale>
          <a:sx n="71" d="100"/>
          <a:sy n="71" d="100"/>
        </p:scale>
        <p:origin x="86" y="42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1F6205-ED4C-4EBD-B964-E9E8ED783AC9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4071DBE4-C815-4041-9043-1FCEAFA376E1}">
      <dgm:prSet phldrT="[文字]"/>
      <dgm:spPr/>
      <dgm:t>
        <a:bodyPr/>
        <a:lstStyle/>
        <a:p>
          <a:r>
            <a:rPr lang="en-US" altLang="zh-TW" dirty="0" smtClean="0"/>
            <a:t>4/30~5/14</a:t>
          </a:r>
        </a:p>
      </dgm:t>
    </dgm:pt>
    <dgm:pt modelId="{A90E8D1F-7C02-4868-837B-1FEF6217B3C0}" type="parTrans" cxnId="{1470495B-8697-4A26-9309-E08C3C5D8684}">
      <dgm:prSet/>
      <dgm:spPr/>
      <dgm:t>
        <a:bodyPr/>
        <a:lstStyle/>
        <a:p>
          <a:endParaRPr lang="zh-TW" altLang="en-US"/>
        </a:p>
      </dgm:t>
    </dgm:pt>
    <dgm:pt modelId="{0ACEBB04-A371-44E2-A394-FDA9DCB82C87}" type="sibTrans" cxnId="{1470495B-8697-4A26-9309-E08C3C5D8684}">
      <dgm:prSet/>
      <dgm:spPr/>
      <dgm:t>
        <a:bodyPr/>
        <a:lstStyle/>
        <a:p>
          <a:endParaRPr lang="zh-TW" altLang="en-US"/>
        </a:p>
      </dgm:t>
    </dgm:pt>
    <dgm:pt modelId="{DAE9BD1A-C78D-4290-8440-7CA1F61F079F}">
      <dgm:prSet phldrT="[文字]"/>
      <dgm:spPr/>
      <dgm:t>
        <a:bodyPr/>
        <a:lstStyle/>
        <a:p>
          <a:r>
            <a:rPr lang="zh-TW" altLang="en-US" dirty="0" smtClean="0"/>
            <a:t>大致方案訂定</a:t>
          </a:r>
          <a:endParaRPr lang="zh-TW" altLang="en-US" dirty="0"/>
        </a:p>
      </dgm:t>
    </dgm:pt>
    <dgm:pt modelId="{F44D2C40-216E-4CC0-93C9-32E9AF10A84F}" type="parTrans" cxnId="{E43970F8-1D16-4F9F-9749-D6DDB21517AC}">
      <dgm:prSet/>
      <dgm:spPr/>
      <dgm:t>
        <a:bodyPr/>
        <a:lstStyle/>
        <a:p>
          <a:endParaRPr lang="zh-TW" altLang="en-US"/>
        </a:p>
      </dgm:t>
    </dgm:pt>
    <dgm:pt modelId="{6444894F-9885-44BD-9F45-B7958F61482F}" type="sibTrans" cxnId="{E43970F8-1D16-4F9F-9749-D6DDB21517AC}">
      <dgm:prSet/>
      <dgm:spPr/>
      <dgm:t>
        <a:bodyPr/>
        <a:lstStyle/>
        <a:p>
          <a:endParaRPr lang="zh-TW" altLang="en-US"/>
        </a:p>
      </dgm:t>
    </dgm:pt>
    <dgm:pt modelId="{85762E20-5CDE-4696-96C4-0A7529466C51}">
      <dgm:prSet phldrT="[文字]"/>
      <dgm:spPr/>
      <dgm:t>
        <a:bodyPr/>
        <a:lstStyle/>
        <a:p>
          <a:r>
            <a:rPr lang="en-US" altLang="zh-TW" dirty="0" smtClean="0"/>
            <a:t>5/14~5/21</a:t>
          </a:r>
          <a:endParaRPr lang="zh-TW" altLang="en-US" dirty="0"/>
        </a:p>
      </dgm:t>
    </dgm:pt>
    <dgm:pt modelId="{44ED61C7-9F84-4B6A-9BDD-CC28B44106E6}" type="parTrans" cxnId="{1CD47094-B290-4B44-84FC-0BA5D00E33FC}">
      <dgm:prSet/>
      <dgm:spPr/>
      <dgm:t>
        <a:bodyPr/>
        <a:lstStyle/>
        <a:p>
          <a:endParaRPr lang="zh-TW" altLang="en-US"/>
        </a:p>
      </dgm:t>
    </dgm:pt>
    <dgm:pt modelId="{8A465A91-534B-46ED-86CD-187E345E8DE5}" type="sibTrans" cxnId="{1CD47094-B290-4B44-84FC-0BA5D00E33FC}">
      <dgm:prSet/>
      <dgm:spPr/>
      <dgm:t>
        <a:bodyPr/>
        <a:lstStyle/>
        <a:p>
          <a:endParaRPr lang="zh-TW" altLang="en-US"/>
        </a:p>
      </dgm:t>
    </dgm:pt>
    <dgm:pt modelId="{CF52BFFA-2F08-4861-92AE-96B4BB1CE19A}">
      <dgm:prSet phldrT="[文字]"/>
      <dgm:spPr/>
      <dgm:t>
        <a:bodyPr/>
        <a:lstStyle/>
        <a:p>
          <a:r>
            <a:rPr lang="zh-TW" altLang="en-US" dirty="0" smtClean="0"/>
            <a:t>版型確認</a:t>
          </a:r>
          <a:r>
            <a:rPr lang="en-US" altLang="zh-TW" dirty="0" smtClean="0"/>
            <a:t>	</a:t>
          </a:r>
          <a:endParaRPr lang="zh-TW" altLang="en-US" dirty="0"/>
        </a:p>
      </dgm:t>
    </dgm:pt>
    <dgm:pt modelId="{52A6E18E-EFF1-468C-9CD0-0B2C8E776559}" type="parTrans" cxnId="{35318C8E-00BD-4C82-BA81-D45A923180CD}">
      <dgm:prSet/>
      <dgm:spPr/>
      <dgm:t>
        <a:bodyPr/>
        <a:lstStyle/>
        <a:p>
          <a:endParaRPr lang="zh-TW" altLang="en-US"/>
        </a:p>
      </dgm:t>
    </dgm:pt>
    <dgm:pt modelId="{C56DAE8C-418F-41CE-9F45-5DB3AF08A317}" type="sibTrans" cxnId="{35318C8E-00BD-4C82-BA81-D45A923180CD}">
      <dgm:prSet/>
      <dgm:spPr/>
      <dgm:t>
        <a:bodyPr/>
        <a:lstStyle/>
        <a:p>
          <a:endParaRPr lang="zh-TW" altLang="en-US"/>
        </a:p>
      </dgm:t>
    </dgm:pt>
    <dgm:pt modelId="{3911C495-AEF1-4795-A2E3-7E45B3F271FE}">
      <dgm:prSet phldrT="[文字]"/>
      <dgm:spPr/>
      <dgm:t>
        <a:bodyPr/>
        <a:lstStyle/>
        <a:p>
          <a:r>
            <a:rPr lang="en-US" altLang="zh-TW" dirty="0" smtClean="0"/>
            <a:t>5/21~6/4</a:t>
          </a:r>
          <a:endParaRPr lang="zh-TW" altLang="en-US" dirty="0"/>
        </a:p>
      </dgm:t>
    </dgm:pt>
    <dgm:pt modelId="{C35722C8-4D87-4E78-BA9F-7865A9969569}" type="parTrans" cxnId="{13A12A38-772F-45E3-A34F-D346DE672219}">
      <dgm:prSet/>
      <dgm:spPr/>
      <dgm:t>
        <a:bodyPr/>
        <a:lstStyle/>
        <a:p>
          <a:endParaRPr lang="zh-TW" altLang="en-US"/>
        </a:p>
      </dgm:t>
    </dgm:pt>
    <dgm:pt modelId="{2C6263CC-9993-4012-AF67-96CDDEB2CF53}" type="sibTrans" cxnId="{13A12A38-772F-45E3-A34F-D346DE672219}">
      <dgm:prSet/>
      <dgm:spPr/>
      <dgm:t>
        <a:bodyPr/>
        <a:lstStyle/>
        <a:p>
          <a:endParaRPr lang="zh-TW" altLang="en-US"/>
        </a:p>
      </dgm:t>
    </dgm:pt>
    <dgm:pt modelId="{CA605258-B4AF-489D-ACEB-7D7B4640A09C}">
      <dgm:prSet phldrT="[文字]"/>
      <dgm:spPr/>
      <dgm:t>
        <a:bodyPr/>
        <a:lstStyle/>
        <a:p>
          <a:r>
            <a:rPr lang="en-US" altLang="zh-TW" dirty="0" smtClean="0"/>
            <a:t>Sample</a:t>
          </a:r>
          <a:r>
            <a:rPr lang="zh-TW" altLang="en-US" dirty="0" smtClean="0"/>
            <a:t>匯入 內容確認</a:t>
          </a:r>
          <a:endParaRPr lang="zh-TW" altLang="en-US" dirty="0"/>
        </a:p>
      </dgm:t>
    </dgm:pt>
    <dgm:pt modelId="{A9F7017A-D5CC-4473-BC7C-5F2146686D94}" type="parTrans" cxnId="{9D59D642-A2B2-4317-8FA5-F794AD55905A}">
      <dgm:prSet/>
      <dgm:spPr/>
      <dgm:t>
        <a:bodyPr/>
        <a:lstStyle/>
        <a:p>
          <a:endParaRPr lang="zh-TW" altLang="en-US"/>
        </a:p>
      </dgm:t>
    </dgm:pt>
    <dgm:pt modelId="{EA756DFA-3031-456B-8FDF-EC3E7AD9C865}" type="sibTrans" cxnId="{9D59D642-A2B2-4317-8FA5-F794AD55905A}">
      <dgm:prSet/>
      <dgm:spPr/>
      <dgm:t>
        <a:bodyPr/>
        <a:lstStyle/>
        <a:p>
          <a:endParaRPr lang="zh-TW" altLang="en-US"/>
        </a:p>
      </dgm:t>
    </dgm:pt>
    <dgm:pt modelId="{61025102-7C99-4B92-952B-718799F33D33}">
      <dgm:prSet/>
      <dgm:spPr/>
      <dgm:t>
        <a:bodyPr/>
        <a:lstStyle/>
        <a:p>
          <a:r>
            <a:rPr lang="en-US" altLang="zh-TW" dirty="0" smtClean="0"/>
            <a:t>6/4~6/11</a:t>
          </a:r>
          <a:endParaRPr lang="zh-TW" altLang="en-US" dirty="0"/>
        </a:p>
      </dgm:t>
    </dgm:pt>
    <dgm:pt modelId="{05FC2B0A-8A22-471C-9403-B9ACE64FE078}" type="parTrans" cxnId="{FEC772C0-1BF8-4120-8CA0-D7FE219D4774}">
      <dgm:prSet/>
      <dgm:spPr/>
      <dgm:t>
        <a:bodyPr/>
        <a:lstStyle/>
        <a:p>
          <a:endParaRPr lang="zh-TW" altLang="en-US"/>
        </a:p>
      </dgm:t>
    </dgm:pt>
    <dgm:pt modelId="{15E48CAD-68DE-4AAC-95C4-5D4699933080}" type="sibTrans" cxnId="{FEC772C0-1BF8-4120-8CA0-D7FE219D4774}">
      <dgm:prSet/>
      <dgm:spPr/>
      <dgm:t>
        <a:bodyPr/>
        <a:lstStyle/>
        <a:p>
          <a:endParaRPr lang="zh-TW" altLang="en-US"/>
        </a:p>
      </dgm:t>
    </dgm:pt>
    <dgm:pt modelId="{95307A1F-18E6-4061-967F-28571BE36EB5}">
      <dgm:prSet phldrT="[文字]"/>
      <dgm:spPr/>
      <dgm:t>
        <a:bodyPr/>
        <a:lstStyle/>
        <a:p>
          <a:r>
            <a:rPr lang="zh-TW" altLang="en-US" dirty="0" smtClean="0"/>
            <a:t>最終確認及除錯</a:t>
          </a:r>
          <a:endParaRPr lang="zh-TW" altLang="en-US" dirty="0"/>
        </a:p>
      </dgm:t>
    </dgm:pt>
    <dgm:pt modelId="{2895ED0C-F178-48AB-9B64-1AEE13436847}" type="parTrans" cxnId="{D5500CD3-5F90-44A7-AA44-301C02E4F0CF}">
      <dgm:prSet/>
      <dgm:spPr/>
      <dgm:t>
        <a:bodyPr/>
        <a:lstStyle/>
        <a:p>
          <a:endParaRPr lang="zh-TW" altLang="en-US"/>
        </a:p>
      </dgm:t>
    </dgm:pt>
    <dgm:pt modelId="{D11C7394-F259-40D5-85AE-4157658172B1}" type="sibTrans" cxnId="{D5500CD3-5F90-44A7-AA44-301C02E4F0CF}">
      <dgm:prSet/>
      <dgm:spPr/>
      <dgm:t>
        <a:bodyPr/>
        <a:lstStyle/>
        <a:p>
          <a:endParaRPr lang="zh-TW" altLang="en-US"/>
        </a:p>
      </dgm:t>
    </dgm:pt>
    <dgm:pt modelId="{DA46617B-F1ED-4FB7-8FE6-3FBA29B5B52B}">
      <dgm:prSet/>
      <dgm:spPr/>
      <dgm:t>
        <a:bodyPr/>
        <a:lstStyle/>
        <a:p>
          <a:r>
            <a:rPr lang="en-US" altLang="zh-TW" dirty="0" smtClean="0"/>
            <a:t>6/11</a:t>
          </a:r>
          <a:endParaRPr lang="zh-TW" altLang="en-US" dirty="0"/>
        </a:p>
      </dgm:t>
    </dgm:pt>
    <dgm:pt modelId="{D4C40837-48C9-43C9-9A15-B9FB060BF8CE}" type="parTrans" cxnId="{925CA6F7-604A-4E57-91A4-3AD21B34D0C6}">
      <dgm:prSet/>
      <dgm:spPr/>
      <dgm:t>
        <a:bodyPr/>
        <a:lstStyle/>
        <a:p>
          <a:endParaRPr lang="zh-TW" altLang="en-US"/>
        </a:p>
      </dgm:t>
    </dgm:pt>
    <dgm:pt modelId="{E2AF76B3-B680-4284-84D5-79F54D22B12A}" type="sibTrans" cxnId="{925CA6F7-604A-4E57-91A4-3AD21B34D0C6}">
      <dgm:prSet/>
      <dgm:spPr/>
      <dgm:t>
        <a:bodyPr/>
        <a:lstStyle/>
        <a:p>
          <a:endParaRPr lang="zh-TW" altLang="en-US"/>
        </a:p>
      </dgm:t>
    </dgm:pt>
    <dgm:pt modelId="{961B47E9-B5E6-494F-AAB1-03A3FA879983}">
      <dgm:prSet phldrT="[文字]"/>
      <dgm:spPr/>
      <dgm:t>
        <a:bodyPr/>
        <a:lstStyle/>
        <a:p>
          <a:r>
            <a:rPr lang="zh-TW" altLang="en-US" dirty="0" smtClean="0"/>
            <a:t>報告</a:t>
          </a:r>
          <a:endParaRPr lang="zh-TW" altLang="en-US" dirty="0"/>
        </a:p>
      </dgm:t>
    </dgm:pt>
    <dgm:pt modelId="{BAFA0F4F-C3C9-406D-B373-0327823F31EF}" type="parTrans" cxnId="{5DB0294B-3075-4D84-A439-46C417F0171F}">
      <dgm:prSet/>
      <dgm:spPr/>
      <dgm:t>
        <a:bodyPr/>
        <a:lstStyle/>
        <a:p>
          <a:endParaRPr lang="zh-TW" altLang="en-US"/>
        </a:p>
      </dgm:t>
    </dgm:pt>
    <dgm:pt modelId="{CBB86ACC-6A05-49D3-BBFA-AFAF1FBB150E}" type="sibTrans" cxnId="{5DB0294B-3075-4D84-A439-46C417F0171F}">
      <dgm:prSet/>
      <dgm:spPr/>
      <dgm:t>
        <a:bodyPr/>
        <a:lstStyle/>
        <a:p>
          <a:endParaRPr lang="zh-TW" altLang="en-US"/>
        </a:p>
      </dgm:t>
    </dgm:pt>
    <dgm:pt modelId="{46D18177-01A3-4DBF-B042-0A90912091E7}" type="pres">
      <dgm:prSet presAssocID="{8E1F6205-ED4C-4EBD-B964-E9E8ED783AC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F7A045C-042C-41BB-8449-0090A01958FB}" type="pres">
      <dgm:prSet presAssocID="{4071DBE4-C815-4041-9043-1FCEAFA376E1}" presName="composite" presStyleCnt="0"/>
      <dgm:spPr/>
    </dgm:pt>
    <dgm:pt modelId="{139F4B44-8E93-4AFC-BDDB-85AE662F6F13}" type="pres">
      <dgm:prSet presAssocID="{4071DBE4-C815-4041-9043-1FCEAFA376E1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AB634F1-C92D-419B-9BEB-5D07D298BB66}" type="pres">
      <dgm:prSet presAssocID="{4071DBE4-C815-4041-9043-1FCEAFA376E1}" presName="descendantText" presStyleLbl="alignAcc1" presStyleIdx="0" presStyleCnt="5" custLinFactNeighborX="-257" custLinFactNeighborY="-208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CA733B-09F0-486B-A33C-371BE0A55386}" type="pres">
      <dgm:prSet presAssocID="{0ACEBB04-A371-44E2-A394-FDA9DCB82C87}" presName="sp" presStyleCnt="0"/>
      <dgm:spPr/>
    </dgm:pt>
    <dgm:pt modelId="{6E7F7826-057C-466A-BB63-8DA9CB69003B}" type="pres">
      <dgm:prSet presAssocID="{85762E20-5CDE-4696-96C4-0A7529466C51}" presName="composite" presStyleCnt="0"/>
      <dgm:spPr/>
    </dgm:pt>
    <dgm:pt modelId="{54871927-703C-4ED3-8AC8-4802996071AC}" type="pres">
      <dgm:prSet presAssocID="{85762E20-5CDE-4696-96C4-0A7529466C5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167A542-9AA2-4F4E-9140-1839BAE4051F}" type="pres">
      <dgm:prSet presAssocID="{85762E20-5CDE-4696-96C4-0A7529466C5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211DF7E-1392-44E1-B7EE-5D6687E38642}" type="pres">
      <dgm:prSet presAssocID="{8A465A91-534B-46ED-86CD-187E345E8DE5}" presName="sp" presStyleCnt="0"/>
      <dgm:spPr/>
    </dgm:pt>
    <dgm:pt modelId="{7DB7F8E7-ED4D-4937-990B-7ED6F4B7727B}" type="pres">
      <dgm:prSet presAssocID="{3911C495-AEF1-4795-A2E3-7E45B3F271FE}" presName="composite" presStyleCnt="0"/>
      <dgm:spPr/>
    </dgm:pt>
    <dgm:pt modelId="{FE0A4796-3CFB-476C-8908-4CBC72CF43D3}" type="pres">
      <dgm:prSet presAssocID="{3911C495-AEF1-4795-A2E3-7E45B3F271FE}" presName="parentText" presStyleLbl="alignNode1" presStyleIdx="2" presStyleCnt="5" custLinFactNeighborX="-2486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868B446-FF13-414B-9798-C117F0DBDFDE}" type="pres">
      <dgm:prSet presAssocID="{3911C495-AEF1-4795-A2E3-7E45B3F271FE}" presName="descendantText" presStyleLbl="alignAcc1" presStyleIdx="2" presStyleCnt="5" custLinFactNeighborY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58DA21-367F-406D-ACFB-8A05CE22681B}" type="pres">
      <dgm:prSet presAssocID="{2C6263CC-9993-4012-AF67-96CDDEB2CF53}" presName="sp" presStyleCnt="0"/>
      <dgm:spPr/>
    </dgm:pt>
    <dgm:pt modelId="{F9A31832-9BFE-4FAF-BA33-67F7F0CE7707}" type="pres">
      <dgm:prSet presAssocID="{61025102-7C99-4B92-952B-718799F33D33}" presName="composite" presStyleCnt="0"/>
      <dgm:spPr/>
    </dgm:pt>
    <dgm:pt modelId="{5A7E630F-BCFE-4F9E-9066-BE259C96A9B0}" type="pres">
      <dgm:prSet presAssocID="{61025102-7C99-4B92-952B-718799F33D3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84A682-223B-4354-9ABA-1F3C2E469CF2}" type="pres">
      <dgm:prSet presAssocID="{61025102-7C99-4B92-952B-718799F33D33}" presName="descendantText" presStyleLbl="alignAcc1" presStyleIdx="3" presStyleCnt="5" custLinFactNeighborY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A40450F-1FA0-467E-B65A-3B3D3422BC08}" type="pres">
      <dgm:prSet presAssocID="{15E48CAD-68DE-4AAC-95C4-5D4699933080}" presName="sp" presStyleCnt="0"/>
      <dgm:spPr/>
    </dgm:pt>
    <dgm:pt modelId="{F22FA6F8-9D74-4583-ACF3-284902FCC0E4}" type="pres">
      <dgm:prSet presAssocID="{DA46617B-F1ED-4FB7-8FE6-3FBA29B5B52B}" presName="composite" presStyleCnt="0"/>
      <dgm:spPr/>
    </dgm:pt>
    <dgm:pt modelId="{B63B7343-B34D-408F-96EC-30DB08CE7AE8}" type="pres">
      <dgm:prSet presAssocID="{DA46617B-F1ED-4FB7-8FE6-3FBA29B5B52B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2C05C55-F8AD-4546-B842-329A17B413C3}" type="pres">
      <dgm:prSet presAssocID="{DA46617B-F1ED-4FB7-8FE6-3FBA29B5B52B}" presName="descendantText" presStyleLbl="alignAcc1" presStyleIdx="4" presStyleCnt="5" custLinFactNeighborY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EB863B8-26FB-45C6-B8D2-D0FA043557DA}" type="presOf" srcId="{CF52BFFA-2F08-4861-92AE-96B4BB1CE19A}" destId="{0167A542-9AA2-4F4E-9140-1839BAE4051F}" srcOrd="0" destOrd="0" presId="urn:microsoft.com/office/officeart/2005/8/layout/chevron2"/>
    <dgm:cxn modelId="{E43970F8-1D16-4F9F-9749-D6DDB21517AC}" srcId="{4071DBE4-C815-4041-9043-1FCEAFA376E1}" destId="{DAE9BD1A-C78D-4290-8440-7CA1F61F079F}" srcOrd="0" destOrd="0" parTransId="{F44D2C40-216E-4CC0-93C9-32E9AF10A84F}" sibTransId="{6444894F-9885-44BD-9F45-B7958F61482F}"/>
    <dgm:cxn modelId="{13A12A38-772F-45E3-A34F-D346DE672219}" srcId="{8E1F6205-ED4C-4EBD-B964-E9E8ED783AC9}" destId="{3911C495-AEF1-4795-A2E3-7E45B3F271FE}" srcOrd="2" destOrd="0" parTransId="{C35722C8-4D87-4E78-BA9F-7865A9969569}" sibTransId="{2C6263CC-9993-4012-AF67-96CDDEB2CF53}"/>
    <dgm:cxn modelId="{9D59D642-A2B2-4317-8FA5-F794AD55905A}" srcId="{3911C495-AEF1-4795-A2E3-7E45B3F271FE}" destId="{CA605258-B4AF-489D-ACEB-7D7B4640A09C}" srcOrd="0" destOrd="0" parTransId="{A9F7017A-D5CC-4473-BC7C-5F2146686D94}" sibTransId="{EA756DFA-3031-456B-8FDF-EC3E7AD9C865}"/>
    <dgm:cxn modelId="{744BCFB1-FFC4-46AC-936F-B146F207D94E}" type="presOf" srcId="{61025102-7C99-4B92-952B-718799F33D33}" destId="{5A7E630F-BCFE-4F9E-9066-BE259C96A9B0}" srcOrd="0" destOrd="0" presId="urn:microsoft.com/office/officeart/2005/8/layout/chevron2"/>
    <dgm:cxn modelId="{FEC772C0-1BF8-4120-8CA0-D7FE219D4774}" srcId="{8E1F6205-ED4C-4EBD-B964-E9E8ED783AC9}" destId="{61025102-7C99-4B92-952B-718799F33D33}" srcOrd="3" destOrd="0" parTransId="{05FC2B0A-8A22-471C-9403-B9ACE64FE078}" sibTransId="{15E48CAD-68DE-4AAC-95C4-5D4699933080}"/>
    <dgm:cxn modelId="{86E2FAA6-EFD8-4606-A48E-F277E75CA815}" type="presOf" srcId="{961B47E9-B5E6-494F-AAB1-03A3FA879983}" destId="{12C05C55-F8AD-4546-B842-329A17B413C3}" srcOrd="0" destOrd="0" presId="urn:microsoft.com/office/officeart/2005/8/layout/chevron2"/>
    <dgm:cxn modelId="{D5500CD3-5F90-44A7-AA44-301C02E4F0CF}" srcId="{61025102-7C99-4B92-952B-718799F33D33}" destId="{95307A1F-18E6-4061-967F-28571BE36EB5}" srcOrd="0" destOrd="0" parTransId="{2895ED0C-F178-48AB-9B64-1AEE13436847}" sibTransId="{D11C7394-F259-40D5-85AE-4157658172B1}"/>
    <dgm:cxn modelId="{DC0B544E-D5B8-459E-8DDA-8C9E4EED3192}" type="presOf" srcId="{85762E20-5CDE-4696-96C4-0A7529466C51}" destId="{54871927-703C-4ED3-8AC8-4802996071AC}" srcOrd="0" destOrd="0" presId="urn:microsoft.com/office/officeart/2005/8/layout/chevron2"/>
    <dgm:cxn modelId="{81BBC2FC-9B66-4694-B601-1C9984E89BBA}" type="presOf" srcId="{CA605258-B4AF-489D-ACEB-7D7B4640A09C}" destId="{7868B446-FF13-414B-9798-C117F0DBDFDE}" srcOrd="0" destOrd="0" presId="urn:microsoft.com/office/officeart/2005/8/layout/chevron2"/>
    <dgm:cxn modelId="{AD6F02C2-996C-45B0-AFBB-9B0C1EE8752A}" type="presOf" srcId="{8E1F6205-ED4C-4EBD-B964-E9E8ED783AC9}" destId="{46D18177-01A3-4DBF-B042-0A90912091E7}" srcOrd="0" destOrd="0" presId="urn:microsoft.com/office/officeart/2005/8/layout/chevron2"/>
    <dgm:cxn modelId="{FC98BB84-00AB-46A8-8E76-0392D1B97075}" type="presOf" srcId="{DA46617B-F1ED-4FB7-8FE6-3FBA29B5B52B}" destId="{B63B7343-B34D-408F-96EC-30DB08CE7AE8}" srcOrd="0" destOrd="0" presId="urn:microsoft.com/office/officeart/2005/8/layout/chevron2"/>
    <dgm:cxn modelId="{BDE4AA67-A09C-4A5F-98F0-3A949F1EB3D4}" type="presOf" srcId="{3911C495-AEF1-4795-A2E3-7E45B3F271FE}" destId="{FE0A4796-3CFB-476C-8908-4CBC72CF43D3}" srcOrd="0" destOrd="0" presId="urn:microsoft.com/office/officeart/2005/8/layout/chevron2"/>
    <dgm:cxn modelId="{5DB0294B-3075-4D84-A439-46C417F0171F}" srcId="{DA46617B-F1ED-4FB7-8FE6-3FBA29B5B52B}" destId="{961B47E9-B5E6-494F-AAB1-03A3FA879983}" srcOrd="0" destOrd="0" parTransId="{BAFA0F4F-C3C9-406D-B373-0327823F31EF}" sibTransId="{CBB86ACC-6A05-49D3-BBFA-AFAF1FBB150E}"/>
    <dgm:cxn modelId="{925CA6F7-604A-4E57-91A4-3AD21B34D0C6}" srcId="{8E1F6205-ED4C-4EBD-B964-E9E8ED783AC9}" destId="{DA46617B-F1ED-4FB7-8FE6-3FBA29B5B52B}" srcOrd="4" destOrd="0" parTransId="{D4C40837-48C9-43C9-9A15-B9FB060BF8CE}" sibTransId="{E2AF76B3-B680-4284-84D5-79F54D22B12A}"/>
    <dgm:cxn modelId="{1CD47094-B290-4B44-84FC-0BA5D00E33FC}" srcId="{8E1F6205-ED4C-4EBD-B964-E9E8ED783AC9}" destId="{85762E20-5CDE-4696-96C4-0A7529466C51}" srcOrd="1" destOrd="0" parTransId="{44ED61C7-9F84-4B6A-9BDD-CC28B44106E6}" sibTransId="{8A465A91-534B-46ED-86CD-187E345E8DE5}"/>
    <dgm:cxn modelId="{616BED94-3838-45CC-84FA-80B4F37146F7}" type="presOf" srcId="{4071DBE4-C815-4041-9043-1FCEAFA376E1}" destId="{139F4B44-8E93-4AFC-BDDB-85AE662F6F13}" srcOrd="0" destOrd="0" presId="urn:microsoft.com/office/officeart/2005/8/layout/chevron2"/>
    <dgm:cxn modelId="{EEB2BC62-1406-4512-AFC9-BF01B70B1B38}" type="presOf" srcId="{95307A1F-18E6-4061-967F-28571BE36EB5}" destId="{ED84A682-223B-4354-9ABA-1F3C2E469CF2}" srcOrd="0" destOrd="0" presId="urn:microsoft.com/office/officeart/2005/8/layout/chevron2"/>
    <dgm:cxn modelId="{1470495B-8697-4A26-9309-E08C3C5D8684}" srcId="{8E1F6205-ED4C-4EBD-B964-E9E8ED783AC9}" destId="{4071DBE4-C815-4041-9043-1FCEAFA376E1}" srcOrd="0" destOrd="0" parTransId="{A90E8D1F-7C02-4868-837B-1FEF6217B3C0}" sibTransId="{0ACEBB04-A371-44E2-A394-FDA9DCB82C87}"/>
    <dgm:cxn modelId="{771C7DA1-3A62-44AF-8E10-C15E8693C6BF}" type="presOf" srcId="{DAE9BD1A-C78D-4290-8440-7CA1F61F079F}" destId="{CAB634F1-C92D-419B-9BEB-5D07D298BB66}" srcOrd="0" destOrd="0" presId="urn:microsoft.com/office/officeart/2005/8/layout/chevron2"/>
    <dgm:cxn modelId="{35318C8E-00BD-4C82-BA81-D45A923180CD}" srcId="{85762E20-5CDE-4696-96C4-0A7529466C51}" destId="{CF52BFFA-2F08-4861-92AE-96B4BB1CE19A}" srcOrd="0" destOrd="0" parTransId="{52A6E18E-EFF1-468C-9CD0-0B2C8E776559}" sibTransId="{C56DAE8C-418F-41CE-9F45-5DB3AF08A317}"/>
    <dgm:cxn modelId="{8CDB742C-E9F1-4E78-BFB2-E0F82E555B44}" type="presParOf" srcId="{46D18177-01A3-4DBF-B042-0A90912091E7}" destId="{8F7A045C-042C-41BB-8449-0090A01958FB}" srcOrd="0" destOrd="0" presId="urn:microsoft.com/office/officeart/2005/8/layout/chevron2"/>
    <dgm:cxn modelId="{EE3E0BF2-EBCC-48B9-B2C7-B58E931DB29B}" type="presParOf" srcId="{8F7A045C-042C-41BB-8449-0090A01958FB}" destId="{139F4B44-8E93-4AFC-BDDB-85AE662F6F13}" srcOrd="0" destOrd="0" presId="urn:microsoft.com/office/officeart/2005/8/layout/chevron2"/>
    <dgm:cxn modelId="{C62DC566-5907-48E4-943A-AA3567BC00EA}" type="presParOf" srcId="{8F7A045C-042C-41BB-8449-0090A01958FB}" destId="{CAB634F1-C92D-419B-9BEB-5D07D298BB66}" srcOrd="1" destOrd="0" presId="urn:microsoft.com/office/officeart/2005/8/layout/chevron2"/>
    <dgm:cxn modelId="{AA855E80-26E8-43BE-9AAC-D020E24CAE13}" type="presParOf" srcId="{46D18177-01A3-4DBF-B042-0A90912091E7}" destId="{4BCA733B-09F0-486B-A33C-371BE0A55386}" srcOrd="1" destOrd="0" presId="urn:microsoft.com/office/officeart/2005/8/layout/chevron2"/>
    <dgm:cxn modelId="{6BFE38CB-6F19-473E-A8FB-FB94052551BB}" type="presParOf" srcId="{46D18177-01A3-4DBF-B042-0A90912091E7}" destId="{6E7F7826-057C-466A-BB63-8DA9CB69003B}" srcOrd="2" destOrd="0" presId="urn:microsoft.com/office/officeart/2005/8/layout/chevron2"/>
    <dgm:cxn modelId="{9D1E6C51-B879-4368-ADDE-7914F3C12406}" type="presParOf" srcId="{6E7F7826-057C-466A-BB63-8DA9CB69003B}" destId="{54871927-703C-4ED3-8AC8-4802996071AC}" srcOrd="0" destOrd="0" presId="urn:microsoft.com/office/officeart/2005/8/layout/chevron2"/>
    <dgm:cxn modelId="{E0C7985B-E550-4B68-B52D-D87610B5A091}" type="presParOf" srcId="{6E7F7826-057C-466A-BB63-8DA9CB69003B}" destId="{0167A542-9AA2-4F4E-9140-1839BAE4051F}" srcOrd="1" destOrd="0" presId="urn:microsoft.com/office/officeart/2005/8/layout/chevron2"/>
    <dgm:cxn modelId="{CF91952D-DF0F-4812-A9C6-AA57ED59FE02}" type="presParOf" srcId="{46D18177-01A3-4DBF-B042-0A90912091E7}" destId="{E211DF7E-1392-44E1-B7EE-5D6687E38642}" srcOrd="3" destOrd="0" presId="urn:microsoft.com/office/officeart/2005/8/layout/chevron2"/>
    <dgm:cxn modelId="{B08B31E9-FE9B-4180-9017-7A16EC0324B6}" type="presParOf" srcId="{46D18177-01A3-4DBF-B042-0A90912091E7}" destId="{7DB7F8E7-ED4D-4937-990B-7ED6F4B7727B}" srcOrd="4" destOrd="0" presId="urn:microsoft.com/office/officeart/2005/8/layout/chevron2"/>
    <dgm:cxn modelId="{CA2BDC1B-0EE7-49FD-90C7-B95CD4B66642}" type="presParOf" srcId="{7DB7F8E7-ED4D-4937-990B-7ED6F4B7727B}" destId="{FE0A4796-3CFB-476C-8908-4CBC72CF43D3}" srcOrd="0" destOrd="0" presId="urn:microsoft.com/office/officeart/2005/8/layout/chevron2"/>
    <dgm:cxn modelId="{3D4BA8E5-FB03-4C55-B60C-BA3A686F6593}" type="presParOf" srcId="{7DB7F8E7-ED4D-4937-990B-7ED6F4B7727B}" destId="{7868B446-FF13-414B-9798-C117F0DBDFDE}" srcOrd="1" destOrd="0" presId="urn:microsoft.com/office/officeart/2005/8/layout/chevron2"/>
    <dgm:cxn modelId="{BBC0C3FE-F1D1-4C07-BA76-606D3FECC12A}" type="presParOf" srcId="{46D18177-01A3-4DBF-B042-0A90912091E7}" destId="{3058DA21-367F-406D-ACFB-8A05CE22681B}" srcOrd="5" destOrd="0" presId="urn:microsoft.com/office/officeart/2005/8/layout/chevron2"/>
    <dgm:cxn modelId="{C8E582A6-203B-46D2-9FB7-A2C762DE1685}" type="presParOf" srcId="{46D18177-01A3-4DBF-B042-0A90912091E7}" destId="{F9A31832-9BFE-4FAF-BA33-67F7F0CE7707}" srcOrd="6" destOrd="0" presId="urn:microsoft.com/office/officeart/2005/8/layout/chevron2"/>
    <dgm:cxn modelId="{06FC8DDF-4400-4208-AA2A-2D3E370B179D}" type="presParOf" srcId="{F9A31832-9BFE-4FAF-BA33-67F7F0CE7707}" destId="{5A7E630F-BCFE-4F9E-9066-BE259C96A9B0}" srcOrd="0" destOrd="0" presId="urn:microsoft.com/office/officeart/2005/8/layout/chevron2"/>
    <dgm:cxn modelId="{31CBE2DE-38FB-4EF3-93F0-4EAD2750BA68}" type="presParOf" srcId="{F9A31832-9BFE-4FAF-BA33-67F7F0CE7707}" destId="{ED84A682-223B-4354-9ABA-1F3C2E469CF2}" srcOrd="1" destOrd="0" presId="urn:microsoft.com/office/officeart/2005/8/layout/chevron2"/>
    <dgm:cxn modelId="{4478E426-663A-418C-8539-5618EEFA91F2}" type="presParOf" srcId="{46D18177-01A3-4DBF-B042-0A90912091E7}" destId="{5A40450F-1FA0-467E-B65A-3B3D3422BC08}" srcOrd="7" destOrd="0" presId="urn:microsoft.com/office/officeart/2005/8/layout/chevron2"/>
    <dgm:cxn modelId="{39378C6D-9986-4672-98B4-12B77E2F39CC}" type="presParOf" srcId="{46D18177-01A3-4DBF-B042-0A90912091E7}" destId="{F22FA6F8-9D74-4583-ACF3-284902FCC0E4}" srcOrd="8" destOrd="0" presId="urn:microsoft.com/office/officeart/2005/8/layout/chevron2"/>
    <dgm:cxn modelId="{C3BB3AD8-83AC-4915-880D-A41B983EF6A0}" type="presParOf" srcId="{F22FA6F8-9D74-4583-ACF3-284902FCC0E4}" destId="{B63B7343-B34D-408F-96EC-30DB08CE7AE8}" srcOrd="0" destOrd="0" presId="urn:microsoft.com/office/officeart/2005/8/layout/chevron2"/>
    <dgm:cxn modelId="{93D605D1-3FE1-48DB-BE8E-45C98388CC58}" type="presParOf" srcId="{F22FA6F8-9D74-4583-ACF3-284902FCC0E4}" destId="{12C05C55-F8AD-4546-B842-329A17B413C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1F6205-ED4C-4EBD-B964-E9E8ED783AC9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4071DBE4-C815-4041-9043-1FCEAFA376E1}">
      <dgm:prSet phldrT="[文字]"/>
      <dgm:spPr/>
      <dgm:t>
        <a:bodyPr/>
        <a:lstStyle/>
        <a:p>
          <a:r>
            <a:rPr lang="en-US" altLang="zh-TW" dirty="0" smtClean="0"/>
            <a:t>5/14-5/21</a:t>
          </a:r>
        </a:p>
      </dgm:t>
    </dgm:pt>
    <dgm:pt modelId="{A90E8D1F-7C02-4868-837B-1FEF6217B3C0}" type="parTrans" cxnId="{1470495B-8697-4A26-9309-E08C3C5D8684}">
      <dgm:prSet/>
      <dgm:spPr/>
      <dgm:t>
        <a:bodyPr/>
        <a:lstStyle/>
        <a:p>
          <a:endParaRPr lang="zh-TW" altLang="en-US"/>
        </a:p>
      </dgm:t>
    </dgm:pt>
    <dgm:pt modelId="{0ACEBB04-A371-44E2-A394-FDA9DCB82C87}" type="sibTrans" cxnId="{1470495B-8697-4A26-9309-E08C3C5D8684}">
      <dgm:prSet/>
      <dgm:spPr/>
      <dgm:t>
        <a:bodyPr/>
        <a:lstStyle/>
        <a:p>
          <a:endParaRPr lang="zh-TW" altLang="en-US"/>
        </a:p>
      </dgm:t>
    </dgm:pt>
    <dgm:pt modelId="{DAE9BD1A-C78D-4290-8440-7CA1F61F079F}">
      <dgm:prSet phldrT="[文字]"/>
      <dgm:spPr/>
      <dgm:t>
        <a:bodyPr/>
        <a:lstStyle/>
        <a:p>
          <a:r>
            <a:rPr lang="zh-TW" altLang="en-US" dirty="0" smtClean="0"/>
            <a:t>大致方案訂定</a:t>
          </a:r>
          <a:endParaRPr lang="zh-TW" altLang="en-US" dirty="0"/>
        </a:p>
      </dgm:t>
    </dgm:pt>
    <dgm:pt modelId="{F44D2C40-216E-4CC0-93C9-32E9AF10A84F}" type="parTrans" cxnId="{E43970F8-1D16-4F9F-9749-D6DDB21517AC}">
      <dgm:prSet/>
      <dgm:spPr/>
      <dgm:t>
        <a:bodyPr/>
        <a:lstStyle/>
        <a:p>
          <a:endParaRPr lang="zh-TW" altLang="en-US"/>
        </a:p>
      </dgm:t>
    </dgm:pt>
    <dgm:pt modelId="{6444894F-9885-44BD-9F45-B7958F61482F}" type="sibTrans" cxnId="{E43970F8-1D16-4F9F-9749-D6DDB21517AC}">
      <dgm:prSet/>
      <dgm:spPr/>
      <dgm:t>
        <a:bodyPr/>
        <a:lstStyle/>
        <a:p>
          <a:endParaRPr lang="zh-TW" altLang="en-US"/>
        </a:p>
      </dgm:t>
    </dgm:pt>
    <dgm:pt modelId="{85762E20-5CDE-4696-96C4-0A7529466C51}">
      <dgm:prSet phldrT="[文字]"/>
      <dgm:spPr/>
      <dgm:t>
        <a:bodyPr/>
        <a:lstStyle/>
        <a:p>
          <a:r>
            <a:rPr lang="en-US" altLang="zh-TW" dirty="0" smtClean="0"/>
            <a:t>5/21~6-4</a:t>
          </a:r>
          <a:endParaRPr lang="zh-TW" altLang="en-US" dirty="0"/>
        </a:p>
      </dgm:t>
    </dgm:pt>
    <dgm:pt modelId="{44ED61C7-9F84-4B6A-9BDD-CC28B44106E6}" type="parTrans" cxnId="{1CD47094-B290-4B44-84FC-0BA5D00E33FC}">
      <dgm:prSet/>
      <dgm:spPr/>
      <dgm:t>
        <a:bodyPr/>
        <a:lstStyle/>
        <a:p>
          <a:endParaRPr lang="zh-TW" altLang="en-US"/>
        </a:p>
      </dgm:t>
    </dgm:pt>
    <dgm:pt modelId="{8A465A91-534B-46ED-86CD-187E345E8DE5}" type="sibTrans" cxnId="{1CD47094-B290-4B44-84FC-0BA5D00E33FC}">
      <dgm:prSet/>
      <dgm:spPr/>
      <dgm:t>
        <a:bodyPr/>
        <a:lstStyle/>
        <a:p>
          <a:endParaRPr lang="zh-TW" altLang="en-US"/>
        </a:p>
      </dgm:t>
    </dgm:pt>
    <dgm:pt modelId="{CF52BFFA-2F08-4861-92AE-96B4BB1CE19A}">
      <dgm:prSet phldrT="[文字]"/>
      <dgm:spPr/>
      <dgm:t>
        <a:bodyPr/>
        <a:lstStyle/>
        <a:p>
          <a:r>
            <a:rPr lang="zh-TW" altLang="en-US" dirty="0" smtClean="0"/>
            <a:t>版型確認</a:t>
          </a:r>
          <a:r>
            <a:rPr lang="en-US" altLang="zh-TW" dirty="0" smtClean="0"/>
            <a:t>	</a:t>
          </a:r>
          <a:endParaRPr lang="zh-TW" altLang="en-US" dirty="0"/>
        </a:p>
      </dgm:t>
    </dgm:pt>
    <dgm:pt modelId="{52A6E18E-EFF1-468C-9CD0-0B2C8E776559}" type="parTrans" cxnId="{35318C8E-00BD-4C82-BA81-D45A923180CD}">
      <dgm:prSet/>
      <dgm:spPr/>
      <dgm:t>
        <a:bodyPr/>
        <a:lstStyle/>
        <a:p>
          <a:endParaRPr lang="zh-TW" altLang="en-US"/>
        </a:p>
      </dgm:t>
    </dgm:pt>
    <dgm:pt modelId="{C56DAE8C-418F-41CE-9F45-5DB3AF08A317}" type="sibTrans" cxnId="{35318C8E-00BD-4C82-BA81-D45A923180CD}">
      <dgm:prSet/>
      <dgm:spPr/>
      <dgm:t>
        <a:bodyPr/>
        <a:lstStyle/>
        <a:p>
          <a:endParaRPr lang="zh-TW" altLang="en-US"/>
        </a:p>
      </dgm:t>
    </dgm:pt>
    <dgm:pt modelId="{3911C495-AEF1-4795-A2E3-7E45B3F271FE}">
      <dgm:prSet phldrT="[文字]"/>
      <dgm:spPr/>
      <dgm:t>
        <a:bodyPr/>
        <a:lstStyle/>
        <a:p>
          <a:r>
            <a:rPr lang="en-US" altLang="zh-TW" dirty="0" smtClean="0"/>
            <a:t>6/4~6/9</a:t>
          </a:r>
          <a:endParaRPr lang="zh-TW" altLang="en-US" dirty="0"/>
        </a:p>
      </dgm:t>
    </dgm:pt>
    <dgm:pt modelId="{C35722C8-4D87-4E78-BA9F-7865A9969569}" type="parTrans" cxnId="{13A12A38-772F-45E3-A34F-D346DE672219}">
      <dgm:prSet/>
      <dgm:spPr/>
      <dgm:t>
        <a:bodyPr/>
        <a:lstStyle/>
        <a:p>
          <a:endParaRPr lang="zh-TW" altLang="en-US"/>
        </a:p>
      </dgm:t>
    </dgm:pt>
    <dgm:pt modelId="{2C6263CC-9993-4012-AF67-96CDDEB2CF53}" type="sibTrans" cxnId="{13A12A38-772F-45E3-A34F-D346DE672219}">
      <dgm:prSet/>
      <dgm:spPr/>
      <dgm:t>
        <a:bodyPr/>
        <a:lstStyle/>
        <a:p>
          <a:endParaRPr lang="zh-TW" altLang="en-US"/>
        </a:p>
      </dgm:t>
    </dgm:pt>
    <dgm:pt modelId="{CA605258-B4AF-489D-ACEB-7D7B4640A09C}">
      <dgm:prSet phldrT="[文字]"/>
      <dgm:spPr/>
      <dgm:t>
        <a:bodyPr/>
        <a:lstStyle/>
        <a:p>
          <a:r>
            <a:rPr lang="en-US" altLang="zh-TW" dirty="0" smtClean="0"/>
            <a:t>Sample</a:t>
          </a:r>
          <a:r>
            <a:rPr lang="zh-TW" altLang="en-US" dirty="0" smtClean="0"/>
            <a:t>匯入 內容確認</a:t>
          </a:r>
          <a:endParaRPr lang="zh-TW" altLang="en-US" dirty="0"/>
        </a:p>
      </dgm:t>
    </dgm:pt>
    <dgm:pt modelId="{A9F7017A-D5CC-4473-BC7C-5F2146686D94}" type="parTrans" cxnId="{9D59D642-A2B2-4317-8FA5-F794AD55905A}">
      <dgm:prSet/>
      <dgm:spPr/>
      <dgm:t>
        <a:bodyPr/>
        <a:lstStyle/>
        <a:p>
          <a:endParaRPr lang="zh-TW" altLang="en-US"/>
        </a:p>
      </dgm:t>
    </dgm:pt>
    <dgm:pt modelId="{EA756DFA-3031-456B-8FDF-EC3E7AD9C865}" type="sibTrans" cxnId="{9D59D642-A2B2-4317-8FA5-F794AD55905A}">
      <dgm:prSet/>
      <dgm:spPr/>
      <dgm:t>
        <a:bodyPr/>
        <a:lstStyle/>
        <a:p>
          <a:endParaRPr lang="zh-TW" altLang="en-US"/>
        </a:p>
      </dgm:t>
    </dgm:pt>
    <dgm:pt modelId="{61025102-7C99-4B92-952B-718799F33D33}">
      <dgm:prSet/>
      <dgm:spPr/>
      <dgm:t>
        <a:bodyPr/>
        <a:lstStyle/>
        <a:p>
          <a:r>
            <a:rPr lang="en-US" altLang="zh-TW" dirty="0" smtClean="0"/>
            <a:t>6/9-6/10</a:t>
          </a:r>
          <a:endParaRPr lang="zh-TW" altLang="en-US" dirty="0"/>
        </a:p>
      </dgm:t>
    </dgm:pt>
    <dgm:pt modelId="{05FC2B0A-8A22-471C-9403-B9ACE64FE078}" type="parTrans" cxnId="{FEC772C0-1BF8-4120-8CA0-D7FE219D4774}">
      <dgm:prSet/>
      <dgm:spPr/>
      <dgm:t>
        <a:bodyPr/>
        <a:lstStyle/>
        <a:p>
          <a:endParaRPr lang="zh-TW" altLang="en-US"/>
        </a:p>
      </dgm:t>
    </dgm:pt>
    <dgm:pt modelId="{15E48CAD-68DE-4AAC-95C4-5D4699933080}" type="sibTrans" cxnId="{FEC772C0-1BF8-4120-8CA0-D7FE219D4774}">
      <dgm:prSet/>
      <dgm:spPr/>
      <dgm:t>
        <a:bodyPr/>
        <a:lstStyle/>
        <a:p>
          <a:endParaRPr lang="zh-TW" altLang="en-US"/>
        </a:p>
      </dgm:t>
    </dgm:pt>
    <dgm:pt modelId="{95307A1F-18E6-4061-967F-28571BE36EB5}">
      <dgm:prSet phldrT="[文字]"/>
      <dgm:spPr/>
      <dgm:t>
        <a:bodyPr/>
        <a:lstStyle/>
        <a:p>
          <a:r>
            <a:rPr lang="zh-TW" altLang="en-US" dirty="0" smtClean="0"/>
            <a:t>最終確認及除錯</a:t>
          </a:r>
          <a:endParaRPr lang="zh-TW" altLang="en-US" dirty="0"/>
        </a:p>
      </dgm:t>
    </dgm:pt>
    <dgm:pt modelId="{2895ED0C-F178-48AB-9B64-1AEE13436847}" type="parTrans" cxnId="{D5500CD3-5F90-44A7-AA44-301C02E4F0CF}">
      <dgm:prSet/>
      <dgm:spPr/>
      <dgm:t>
        <a:bodyPr/>
        <a:lstStyle/>
        <a:p>
          <a:endParaRPr lang="zh-TW" altLang="en-US"/>
        </a:p>
      </dgm:t>
    </dgm:pt>
    <dgm:pt modelId="{D11C7394-F259-40D5-85AE-4157658172B1}" type="sibTrans" cxnId="{D5500CD3-5F90-44A7-AA44-301C02E4F0CF}">
      <dgm:prSet/>
      <dgm:spPr/>
      <dgm:t>
        <a:bodyPr/>
        <a:lstStyle/>
        <a:p>
          <a:endParaRPr lang="zh-TW" altLang="en-US"/>
        </a:p>
      </dgm:t>
    </dgm:pt>
    <dgm:pt modelId="{DA46617B-F1ED-4FB7-8FE6-3FBA29B5B52B}">
      <dgm:prSet/>
      <dgm:spPr/>
      <dgm:t>
        <a:bodyPr/>
        <a:lstStyle/>
        <a:p>
          <a:r>
            <a:rPr lang="en-US" altLang="zh-TW" dirty="0" smtClean="0"/>
            <a:t>6/11</a:t>
          </a:r>
          <a:endParaRPr lang="zh-TW" altLang="en-US" dirty="0"/>
        </a:p>
      </dgm:t>
    </dgm:pt>
    <dgm:pt modelId="{D4C40837-48C9-43C9-9A15-B9FB060BF8CE}" type="parTrans" cxnId="{925CA6F7-604A-4E57-91A4-3AD21B34D0C6}">
      <dgm:prSet/>
      <dgm:spPr/>
      <dgm:t>
        <a:bodyPr/>
        <a:lstStyle/>
        <a:p>
          <a:endParaRPr lang="zh-TW" altLang="en-US"/>
        </a:p>
      </dgm:t>
    </dgm:pt>
    <dgm:pt modelId="{E2AF76B3-B680-4284-84D5-79F54D22B12A}" type="sibTrans" cxnId="{925CA6F7-604A-4E57-91A4-3AD21B34D0C6}">
      <dgm:prSet/>
      <dgm:spPr/>
      <dgm:t>
        <a:bodyPr/>
        <a:lstStyle/>
        <a:p>
          <a:endParaRPr lang="zh-TW" altLang="en-US"/>
        </a:p>
      </dgm:t>
    </dgm:pt>
    <dgm:pt modelId="{961B47E9-B5E6-494F-AAB1-03A3FA879983}">
      <dgm:prSet phldrT="[文字]"/>
      <dgm:spPr/>
      <dgm:t>
        <a:bodyPr/>
        <a:lstStyle/>
        <a:p>
          <a:r>
            <a:rPr lang="zh-TW" altLang="en-US" dirty="0" smtClean="0"/>
            <a:t>報告</a:t>
          </a:r>
          <a:endParaRPr lang="zh-TW" altLang="en-US" dirty="0"/>
        </a:p>
      </dgm:t>
    </dgm:pt>
    <dgm:pt modelId="{BAFA0F4F-C3C9-406D-B373-0327823F31EF}" type="parTrans" cxnId="{5DB0294B-3075-4D84-A439-46C417F0171F}">
      <dgm:prSet/>
      <dgm:spPr/>
      <dgm:t>
        <a:bodyPr/>
        <a:lstStyle/>
        <a:p>
          <a:endParaRPr lang="zh-TW" altLang="en-US"/>
        </a:p>
      </dgm:t>
    </dgm:pt>
    <dgm:pt modelId="{CBB86ACC-6A05-49D3-BBFA-AFAF1FBB150E}" type="sibTrans" cxnId="{5DB0294B-3075-4D84-A439-46C417F0171F}">
      <dgm:prSet/>
      <dgm:spPr/>
      <dgm:t>
        <a:bodyPr/>
        <a:lstStyle/>
        <a:p>
          <a:endParaRPr lang="zh-TW" altLang="en-US"/>
        </a:p>
      </dgm:t>
    </dgm:pt>
    <dgm:pt modelId="{46D18177-01A3-4DBF-B042-0A90912091E7}" type="pres">
      <dgm:prSet presAssocID="{8E1F6205-ED4C-4EBD-B964-E9E8ED783AC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F7A045C-042C-41BB-8449-0090A01958FB}" type="pres">
      <dgm:prSet presAssocID="{4071DBE4-C815-4041-9043-1FCEAFA376E1}" presName="composite" presStyleCnt="0"/>
      <dgm:spPr/>
    </dgm:pt>
    <dgm:pt modelId="{139F4B44-8E93-4AFC-BDDB-85AE662F6F13}" type="pres">
      <dgm:prSet presAssocID="{4071DBE4-C815-4041-9043-1FCEAFA376E1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AB634F1-C92D-419B-9BEB-5D07D298BB66}" type="pres">
      <dgm:prSet presAssocID="{4071DBE4-C815-4041-9043-1FCEAFA376E1}" presName="descendantText" presStyleLbl="alignAcc1" presStyleIdx="0" presStyleCnt="5" custLinFactNeighborX="-257" custLinFactNeighborY="-208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CA733B-09F0-486B-A33C-371BE0A55386}" type="pres">
      <dgm:prSet presAssocID="{0ACEBB04-A371-44E2-A394-FDA9DCB82C87}" presName="sp" presStyleCnt="0"/>
      <dgm:spPr/>
    </dgm:pt>
    <dgm:pt modelId="{6E7F7826-057C-466A-BB63-8DA9CB69003B}" type="pres">
      <dgm:prSet presAssocID="{85762E20-5CDE-4696-96C4-0A7529466C51}" presName="composite" presStyleCnt="0"/>
      <dgm:spPr/>
    </dgm:pt>
    <dgm:pt modelId="{54871927-703C-4ED3-8AC8-4802996071AC}" type="pres">
      <dgm:prSet presAssocID="{85762E20-5CDE-4696-96C4-0A7529466C5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167A542-9AA2-4F4E-9140-1839BAE4051F}" type="pres">
      <dgm:prSet presAssocID="{85762E20-5CDE-4696-96C4-0A7529466C5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211DF7E-1392-44E1-B7EE-5D6687E38642}" type="pres">
      <dgm:prSet presAssocID="{8A465A91-534B-46ED-86CD-187E345E8DE5}" presName="sp" presStyleCnt="0"/>
      <dgm:spPr/>
    </dgm:pt>
    <dgm:pt modelId="{7DB7F8E7-ED4D-4937-990B-7ED6F4B7727B}" type="pres">
      <dgm:prSet presAssocID="{3911C495-AEF1-4795-A2E3-7E45B3F271FE}" presName="composite" presStyleCnt="0"/>
      <dgm:spPr/>
    </dgm:pt>
    <dgm:pt modelId="{FE0A4796-3CFB-476C-8908-4CBC72CF43D3}" type="pres">
      <dgm:prSet presAssocID="{3911C495-AEF1-4795-A2E3-7E45B3F271FE}" presName="parentText" presStyleLbl="alignNode1" presStyleIdx="2" presStyleCnt="5" custLinFactNeighborX="-2486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868B446-FF13-414B-9798-C117F0DBDFDE}" type="pres">
      <dgm:prSet presAssocID="{3911C495-AEF1-4795-A2E3-7E45B3F271FE}" presName="descendantText" presStyleLbl="alignAcc1" presStyleIdx="2" presStyleCnt="5" custLinFactNeighborY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58DA21-367F-406D-ACFB-8A05CE22681B}" type="pres">
      <dgm:prSet presAssocID="{2C6263CC-9993-4012-AF67-96CDDEB2CF53}" presName="sp" presStyleCnt="0"/>
      <dgm:spPr/>
    </dgm:pt>
    <dgm:pt modelId="{F9A31832-9BFE-4FAF-BA33-67F7F0CE7707}" type="pres">
      <dgm:prSet presAssocID="{61025102-7C99-4B92-952B-718799F33D33}" presName="composite" presStyleCnt="0"/>
      <dgm:spPr/>
    </dgm:pt>
    <dgm:pt modelId="{5A7E630F-BCFE-4F9E-9066-BE259C96A9B0}" type="pres">
      <dgm:prSet presAssocID="{61025102-7C99-4B92-952B-718799F33D3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84A682-223B-4354-9ABA-1F3C2E469CF2}" type="pres">
      <dgm:prSet presAssocID="{61025102-7C99-4B92-952B-718799F33D33}" presName="descendantText" presStyleLbl="alignAcc1" presStyleIdx="3" presStyleCnt="5" custLinFactNeighborY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A40450F-1FA0-467E-B65A-3B3D3422BC08}" type="pres">
      <dgm:prSet presAssocID="{15E48CAD-68DE-4AAC-95C4-5D4699933080}" presName="sp" presStyleCnt="0"/>
      <dgm:spPr/>
    </dgm:pt>
    <dgm:pt modelId="{F22FA6F8-9D74-4583-ACF3-284902FCC0E4}" type="pres">
      <dgm:prSet presAssocID="{DA46617B-F1ED-4FB7-8FE6-3FBA29B5B52B}" presName="composite" presStyleCnt="0"/>
      <dgm:spPr/>
    </dgm:pt>
    <dgm:pt modelId="{B63B7343-B34D-408F-96EC-30DB08CE7AE8}" type="pres">
      <dgm:prSet presAssocID="{DA46617B-F1ED-4FB7-8FE6-3FBA29B5B52B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2C05C55-F8AD-4546-B842-329A17B413C3}" type="pres">
      <dgm:prSet presAssocID="{DA46617B-F1ED-4FB7-8FE6-3FBA29B5B52B}" presName="descendantText" presStyleLbl="alignAcc1" presStyleIdx="4" presStyleCnt="5" custLinFactNeighborY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EB863B8-26FB-45C6-B8D2-D0FA043557DA}" type="presOf" srcId="{CF52BFFA-2F08-4861-92AE-96B4BB1CE19A}" destId="{0167A542-9AA2-4F4E-9140-1839BAE4051F}" srcOrd="0" destOrd="0" presId="urn:microsoft.com/office/officeart/2005/8/layout/chevron2"/>
    <dgm:cxn modelId="{E43970F8-1D16-4F9F-9749-D6DDB21517AC}" srcId="{4071DBE4-C815-4041-9043-1FCEAFA376E1}" destId="{DAE9BD1A-C78D-4290-8440-7CA1F61F079F}" srcOrd="0" destOrd="0" parTransId="{F44D2C40-216E-4CC0-93C9-32E9AF10A84F}" sibTransId="{6444894F-9885-44BD-9F45-B7958F61482F}"/>
    <dgm:cxn modelId="{13A12A38-772F-45E3-A34F-D346DE672219}" srcId="{8E1F6205-ED4C-4EBD-B964-E9E8ED783AC9}" destId="{3911C495-AEF1-4795-A2E3-7E45B3F271FE}" srcOrd="2" destOrd="0" parTransId="{C35722C8-4D87-4E78-BA9F-7865A9969569}" sibTransId="{2C6263CC-9993-4012-AF67-96CDDEB2CF53}"/>
    <dgm:cxn modelId="{9D59D642-A2B2-4317-8FA5-F794AD55905A}" srcId="{3911C495-AEF1-4795-A2E3-7E45B3F271FE}" destId="{CA605258-B4AF-489D-ACEB-7D7B4640A09C}" srcOrd="0" destOrd="0" parTransId="{A9F7017A-D5CC-4473-BC7C-5F2146686D94}" sibTransId="{EA756DFA-3031-456B-8FDF-EC3E7AD9C865}"/>
    <dgm:cxn modelId="{744BCFB1-FFC4-46AC-936F-B146F207D94E}" type="presOf" srcId="{61025102-7C99-4B92-952B-718799F33D33}" destId="{5A7E630F-BCFE-4F9E-9066-BE259C96A9B0}" srcOrd="0" destOrd="0" presId="urn:microsoft.com/office/officeart/2005/8/layout/chevron2"/>
    <dgm:cxn modelId="{FEC772C0-1BF8-4120-8CA0-D7FE219D4774}" srcId="{8E1F6205-ED4C-4EBD-B964-E9E8ED783AC9}" destId="{61025102-7C99-4B92-952B-718799F33D33}" srcOrd="3" destOrd="0" parTransId="{05FC2B0A-8A22-471C-9403-B9ACE64FE078}" sibTransId="{15E48CAD-68DE-4AAC-95C4-5D4699933080}"/>
    <dgm:cxn modelId="{86E2FAA6-EFD8-4606-A48E-F277E75CA815}" type="presOf" srcId="{961B47E9-B5E6-494F-AAB1-03A3FA879983}" destId="{12C05C55-F8AD-4546-B842-329A17B413C3}" srcOrd="0" destOrd="0" presId="urn:microsoft.com/office/officeart/2005/8/layout/chevron2"/>
    <dgm:cxn modelId="{D5500CD3-5F90-44A7-AA44-301C02E4F0CF}" srcId="{61025102-7C99-4B92-952B-718799F33D33}" destId="{95307A1F-18E6-4061-967F-28571BE36EB5}" srcOrd="0" destOrd="0" parTransId="{2895ED0C-F178-48AB-9B64-1AEE13436847}" sibTransId="{D11C7394-F259-40D5-85AE-4157658172B1}"/>
    <dgm:cxn modelId="{DC0B544E-D5B8-459E-8DDA-8C9E4EED3192}" type="presOf" srcId="{85762E20-5CDE-4696-96C4-0A7529466C51}" destId="{54871927-703C-4ED3-8AC8-4802996071AC}" srcOrd="0" destOrd="0" presId="urn:microsoft.com/office/officeart/2005/8/layout/chevron2"/>
    <dgm:cxn modelId="{81BBC2FC-9B66-4694-B601-1C9984E89BBA}" type="presOf" srcId="{CA605258-B4AF-489D-ACEB-7D7B4640A09C}" destId="{7868B446-FF13-414B-9798-C117F0DBDFDE}" srcOrd="0" destOrd="0" presId="urn:microsoft.com/office/officeart/2005/8/layout/chevron2"/>
    <dgm:cxn modelId="{AD6F02C2-996C-45B0-AFBB-9B0C1EE8752A}" type="presOf" srcId="{8E1F6205-ED4C-4EBD-B964-E9E8ED783AC9}" destId="{46D18177-01A3-4DBF-B042-0A90912091E7}" srcOrd="0" destOrd="0" presId="urn:microsoft.com/office/officeart/2005/8/layout/chevron2"/>
    <dgm:cxn modelId="{FC98BB84-00AB-46A8-8E76-0392D1B97075}" type="presOf" srcId="{DA46617B-F1ED-4FB7-8FE6-3FBA29B5B52B}" destId="{B63B7343-B34D-408F-96EC-30DB08CE7AE8}" srcOrd="0" destOrd="0" presId="urn:microsoft.com/office/officeart/2005/8/layout/chevron2"/>
    <dgm:cxn modelId="{BDE4AA67-A09C-4A5F-98F0-3A949F1EB3D4}" type="presOf" srcId="{3911C495-AEF1-4795-A2E3-7E45B3F271FE}" destId="{FE0A4796-3CFB-476C-8908-4CBC72CF43D3}" srcOrd="0" destOrd="0" presId="urn:microsoft.com/office/officeart/2005/8/layout/chevron2"/>
    <dgm:cxn modelId="{5DB0294B-3075-4D84-A439-46C417F0171F}" srcId="{DA46617B-F1ED-4FB7-8FE6-3FBA29B5B52B}" destId="{961B47E9-B5E6-494F-AAB1-03A3FA879983}" srcOrd="0" destOrd="0" parTransId="{BAFA0F4F-C3C9-406D-B373-0327823F31EF}" sibTransId="{CBB86ACC-6A05-49D3-BBFA-AFAF1FBB150E}"/>
    <dgm:cxn modelId="{925CA6F7-604A-4E57-91A4-3AD21B34D0C6}" srcId="{8E1F6205-ED4C-4EBD-B964-E9E8ED783AC9}" destId="{DA46617B-F1ED-4FB7-8FE6-3FBA29B5B52B}" srcOrd="4" destOrd="0" parTransId="{D4C40837-48C9-43C9-9A15-B9FB060BF8CE}" sibTransId="{E2AF76B3-B680-4284-84D5-79F54D22B12A}"/>
    <dgm:cxn modelId="{1CD47094-B290-4B44-84FC-0BA5D00E33FC}" srcId="{8E1F6205-ED4C-4EBD-B964-E9E8ED783AC9}" destId="{85762E20-5CDE-4696-96C4-0A7529466C51}" srcOrd="1" destOrd="0" parTransId="{44ED61C7-9F84-4B6A-9BDD-CC28B44106E6}" sibTransId="{8A465A91-534B-46ED-86CD-187E345E8DE5}"/>
    <dgm:cxn modelId="{616BED94-3838-45CC-84FA-80B4F37146F7}" type="presOf" srcId="{4071DBE4-C815-4041-9043-1FCEAFA376E1}" destId="{139F4B44-8E93-4AFC-BDDB-85AE662F6F13}" srcOrd="0" destOrd="0" presId="urn:microsoft.com/office/officeart/2005/8/layout/chevron2"/>
    <dgm:cxn modelId="{EEB2BC62-1406-4512-AFC9-BF01B70B1B38}" type="presOf" srcId="{95307A1F-18E6-4061-967F-28571BE36EB5}" destId="{ED84A682-223B-4354-9ABA-1F3C2E469CF2}" srcOrd="0" destOrd="0" presId="urn:microsoft.com/office/officeart/2005/8/layout/chevron2"/>
    <dgm:cxn modelId="{1470495B-8697-4A26-9309-E08C3C5D8684}" srcId="{8E1F6205-ED4C-4EBD-B964-E9E8ED783AC9}" destId="{4071DBE4-C815-4041-9043-1FCEAFA376E1}" srcOrd="0" destOrd="0" parTransId="{A90E8D1F-7C02-4868-837B-1FEF6217B3C0}" sibTransId="{0ACEBB04-A371-44E2-A394-FDA9DCB82C87}"/>
    <dgm:cxn modelId="{771C7DA1-3A62-44AF-8E10-C15E8693C6BF}" type="presOf" srcId="{DAE9BD1A-C78D-4290-8440-7CA1F61F079F}" destId="{CAB634F1-C92D-419B-9BEB-5D07D298BB66}" srcOrd="0" destOrd="0" presId="urn:microsoft.com/office/officeart/2005/8/layout/chevron2"/>
    <dgm:cxn modelId="{35318C8E-00BD-4C82-BA81-D45A923180CD}" srcId="{85762E20-5CDE-4696-96C4-0A7529466C51}" destId="{CF52BFFA-2F08-4861-92AE-96B4BB1CE19A}" srcOrd="0" destOrd="0" parTransId="{52A6E18E-EFF1-468C-9CD0-0B2C8E776559}" sibTransId="{C56DAE8C-418F-41CE-9F45-5DB3AF08A317}"/>
    <dgm:cxn modelId="{8CDB742C-E9F1-4E78-BFB2-E0F82E555B44}" type="presParOf" srcId="{46D18177-01A3-4DBF-B042-0A90912091E7}" destId="{8F7A045C-042C-41BB-8449-0090A01958FB}" srcOrd="0" destOrd="0" presId="urn:microsoft.com/office/officeart/2005/8/layout/chevron2"/>
    <dgm:cxn modelId="{EE3E0BF2-EBCC-48B9-B2C7-B58E931DB29B}" type="presParOf" srcId="{8F7A045C-042C-41BB-8449-0090A01958FB}" destId="{139F4B44-8E93-4AFC-BDDB-85AE662F6F13}" srcOrd="0" destOrd="0" presId="urn:microsoft.com/office/officeart/2005/8/layout/chevron2"/>
    <dgm:cxn modelId="{C62DC566-5907-48E4-943A-AA3567BC00EA}" type="presParOf" srcId="{8F7A045C-042C-41BB-8449-0090A01958FB}" destId="{CAB634F1-C92D-419B-9BEB-5D07D298BB66}" srcOrd="1" destOrd="0" presId="urn:microsoft.com/office/officeart/2005/8/layout/chevron2"/>
    <dgm:cxn modelId="{AA855E80-26E8-43BE-9AAC-D020E24CAE13}" type="presParOf" srcId="{46D18177-01A3-4DBF-B042-0A90912091E7}" destId="{4BCA733B-09F0-486B-A33C-371BE0A55386}" srcOrd="1" destOrd="0" presId="urn:microsoft.com/office/officeart/2005/8/layout/chevron2"/>
    <dgm:cxn modelId="{6BFE38CB-6F19-473E-A8FB-FB94052551BB}" type="presParOf" srcId="{46D18177-01A3-4DBF-B042-0A90912091E7}" destId="{6E7F7826-057C-466A-BB63-8DA9CB69003B}" srcOrd="2" destOrd="0" presId="urn:microsoft.com/office/officeart/2005/8/layout/chevron2"/>
    <dgm:cxn modelId="{9D1E6C51-B879-4368-ADDE-7914F3C12406}" type="presParOf" srcId="{6E7F7826-057C-466A-BB63-8DA9CB69003B}" destId="{54871927-703C-4ED3-8AC8-4802996071AC}" srcOrd="0" destOrd="0" presId="urn:microsoft.com/office/officeart/2005/8/layout/chevron2"/>
    <dgm:cxn modelId="{E0C7985B-E550-4B68-B52D-D87610B5A091}" type="presParOf" srcId="{6E7F7826-057C-466A-BB63-8DA9CB69003B}" destId="{0167A542-9AA2-4F4E-9140-1839BAE4051F}" srcOrd="1" destOrd="0" presId="urn:microsoft.com/office/officeart/2005/8/layout/chevron2"/>
    <dgm:cxn modelId="{CF91952D-DF0F-4812-A9C6-AA57ED59FE02}" type="presParOf" srcId="{46D18177-01A3-4DBF-B042-0A90912091E7}" destId="{E211DF7E-1392-44E1-B7EE-5D6687E38642}" srcOrd="3" destOrd="0" presId="urn:microsoft.com/office/officeart/2005/8/layout/chevron2"/>
    <dgm:cxn modelId="{B08B31E9-FE9B-4180-9017-7A16EC0324B6}" type="presParOf" srcId="{46D18177-01A3-4DBF-B042-0A90912091E7}" destId="{7DB7F8E7-ED4D-4937-990B-7ED6F4B7727B}" srcOrd="4" destOrd="0" presId="urn:microsoft.com/office/officeart/2005/8/layout/chevron2"/>
    <dgm:cxn modelId="{CA2BDC1B-0EE7-49FD-90C7-B95CD4B66642}" type="presParOf" srcId="{7DB7F8E7-ED4D-4937-990B-7ED6F4B7727B}" destId="{FE0A4796-3CFB-476C-8908-4CBC72CF43D3}" srcOrd="0" destOrd="0" presId="urn:microsoft.com/office/officeart/2005/8/layout/chevron2"/>
    <dgm:cxn modelId="{3D4BA8E5-FB03-4C55-B60C-BA3A686F6593}" type="presParOf" srcId="{7DB7F8E7-ED4D-4937-990B-7ED6F4B7727B}" destId="{7868B446-FF13-414B-9798-C117F0DBDFDE}" srcOrd="1" destOrd="0" presId="urn:microsoft.com/office/officeart/2005/8/layout/chevron2"/>
    <dgm:cxn modelId="{BBC0C3FE-F1D1-4C07-BA76-606D3FECC12A}" type="presParOf" srcId="{46D18177-01A3-4DBF-B042-0A90912091E7}" destId="{3058DA21-367F-406D-ACFB-8A05CE22681B}" srcOrd="5" destOrd="0" presId="urn:microsoft.com/office/officeart/2005/8/layout/chevron2"/>
    <dgm:cxn modelId="{C8E582A6-203B-46D2-9FB7-A2C762DE1685}" type="presParOf" srcId="{46D18177-01A3-4DBF-B042-0A90912091E7}" destId="{F9A31832-9BFE-4FAF-BA33-67F7F0CE7707}" srcOrd="6" destOrd="0" presId="urn:microsoft.com/office/officeart/2005/8/layout/chevron2"/>
    <dgm:cxn modelId="{06FC8DDF-4400-4208-AA2A-2D3E370B179D}" type="presParOf" srcId="{F9A31832-9BFE-4FAF-BA33-67F7F0CE7707}" destId="{5A7E630F-BCFE-4F9E-9066-BE259C96A9B0}" srcOrd="0" destOrd="0" presId="urn:microsoft.com/office/officeart/2005/8/layout/chevron2"/>
    <dgm:cxn modelId="{31CBE2DE-38FB-4EF3-93F0-4EAD2750BA68}" type="presParOf" srcId="{F9A31832-9BFE-4FAF-BA33-67F7F0CE7707}" destId="{ED84A682-223B-4354-9ABA-1F3C2E469CF2}" srcOrd="1" destOrd="0" presId="urn:microsoft.com/office/officeart/2005/8/layout/chevron2"/>
    <dgm:cxn modelId="{4478E426-663A-418C-8539-5618EEFA91F2}" type="presParOf" srcId="{46D18177-01A3-4DBF-B042-0A90912091E7}" destId="{5A40450F-1FA0-467E-B65A-3B3D3422BC08}" srcOrd="7" destOrd="0" presId="urn:microsoft.com/office/officeart/2005/8/layout/chevron2"/>
    <dgm:cxn modelId="{39378C6D-9986-4672-98B4-12B77E2F39CC}" type="presParOf" srcId="{46D18177-01A3-4DBF-B042-0A90912091E7}" destId="{F22FA6F8-9D74-4583-ACF3-284902FCC0E4}" srcOrd="8" destOrd="0" presId="urn:microsoft.com/office/officeart/2005/8/layout/chevron2"/>
    <dgm:cxn modelId="{C3BB3AD8-83AC-4915-880D-A41B983EF6A0}" type="presParOf" srcId="{F22FA6F8-9D74-4583-ACF3-284902FCC0E4}" destId="{B63B7343-B34D-408F-96EC-30DB08CE7AE8}" srcOrd="0" destOrd="0" presId="urn:microsoft.com/office/officeart/2005/8/layout/chevron2"/>
    <dgm:cxn modelId="{93D605D1-3FE1-48DB-BE8E-45C98388CC58}" type="presParOf" srcId="{F22FA6F8-9D74-4583-ACF3-284902FCC0E4}" destId="{12C05C55-F8AD-4546-B842-329A17B413C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F4B44-8E93-4AFC-BDDB-85AE662F6F13}">
      <dsp:nvSpPr>
        <dsp:cNvPr id="0" name=""/>
        <dsp:cNvSpPr/>
      </dsp:nvSpPr>
      <dsp:spPr>
        <a:xfrm rot="5400000">
          <a:off x="-195192" y="197424"/>
          <a:ext cx="1301280" cy="91089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4/30~5/14</a:t>
          </a:r>
        </a:p>
      </dsp:txBody>
      <dsp:txXfrm rot="-5400000">
        <a:off x="0" y="457680"/>
        <a:ext cx="910896" cy="390384"/>
      </dsp:txXfrm>
    </dsp:sp>
    <dsp:sp modelId="{CAB634F1-C92D-419B-9BEB-5D07D298BB66}">
      <dsp:nvSpPr>
        <dsp:cNvPr id="0" name=""/>
        <dsp:cNvSpPr/>
      </dsp:nvSpPr>
      <dsp:spPr>
        <a:xfrm rot="5400000">
          <a:off x="3746392" y="-2852330"/>
          <a:ext cx="845832" cy="6550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4600" kern="1200" dirty="0" smtClean="0"/>
            <a:t>大致方案訂定</a:t>
          </a:r>
          <a:endParaRPr lang="zh-TW" altLang="en-US" sz="4600" kern="1200" dirty="0"/>
        </a:p>
      </dsp:txBody>
      <dsp:txXfrm rot="-5400000">
        <a:off x="894061" y="41291"/>
        <a:ext cx="6509204" cy="763252"/>
      </dsp:txXfrm>
    </dsp:sp>
    <dsp:sp modelId="{54871927-703C-4ED3-8AC8-4802996071AC}">
      <dsp:nvSpPr>
        <dsp:cNvPr id="0" name=""/>
        <dsp:cNvSpPr/>
      </dsp:nvSpPr>
      <dsp:spPr>
        <a:xfrm rot="5400000">
          <a:off x="-195192" y="1383487"/>
          <a:ext cx="1301280" cy="910896"/>
        </a:xfrm>
        <a:prstGeom prst="chevron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5/14~5/21</a:t>
          </a:r>
          <a:endParaRPr lang="zh-TW" altLang="en-US" sz="1600" kern="1200" dirty="0"/>
        </a:p>
      </dsp:txBody>
      <dsp:txXfrm rot="-5400000">
        <a:off x="0" y="1643743"/>
        <a:ext cx="910896" cy="390384"/>
      </dsp:txXfrm>
    </dsp:sp>
    <dsp:sp modelId="{0167A542-9AA2-4F4E-9140-1839BAE4051F}">
      <dsp:nvSpPr>
        <dsp:cNvPr id="0" name=""/>
        <dsp:cNvSpPr/>
      </dsp:nvSpPr>
      <dsp:spPr>
        <a:xfrm rot="5400000">
          <a:off x="3763227" y="-1664035"/>
          <a:ext cx="845832" cy="6550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4600" kern="1200" dirty="0" smtClean="0"/>
            <a:t>版型確認</a:t>
          </a:r>
          <a:r>
            <a:rPr lang="en-US" altLang="zh-TW" sz="4600" kern="1200" dirty="0" smtClean="0"/>
            <a:t>	</a:t>
          </a:r>
          <a:endParaRPr lang="zh-TW" altLang="en-US" sz="4600" kern="1200" dirty="0"/>
        </a:p>
      </dsp:txBody>
      <dsp:txXfrm rot="-5400000">
        <a:off x="910896" y="1229586"/>
        <a:ext cx="6509204" cy="763252"/>
      </dsp:txXfrm>
    </dsp:sp>
    <dsp:sp modelId="{FE0A4796-3CFB-476C-8908-4CBC72CF43D3}">
      <dsp:nvSpPr>
        <dsp:cNvPr id="0" name=""/>
        <dsp:cNvSpPr/>
      </dsp:nvSpPr>
      <dsp:spPr>
        <a:xfrm rot="5400000">
          <a:off x="-195192" y="2569549"/>
          <a:ext cx="1301280" cy="910896"/>
        </a:xfrm>
        <a:prstGeom prst="chevron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5/21~6/4</a:t>
          </a:r>
          <a:endParaRPr lang="zh-TW" altLang="en-US" sz="1600" kern="1200" dirty="0"/>
        </a:p>
      </dsp:txBody>
      <dsp:txXfrm rot="-5400000">
        <a:off x="0" y="2829805"/>
        <a:ext cx="910896" cy="390384"/>
      </dsp:txXfrm>
    </dsp:sp>
    <dsp:sp modelId="{7868B446-FF13-414B-9798-C117F0DBDFDE}">
      <dsp:nvSpPr>
        <dsp:cNvPr id="0" name=""/>
        <dsp:cNvSpPr/>
      </dsp:nvSpPr>
      <dsp:spPr>
        <a:xfrm rot="5400000">
          <a:off x="3763227" y="-477973"/>
          <a:ext cx="845832" cy="6550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4600" kern="1200" dirty="0" smtClean="0"/>
            <a:t>Sample</a:t>
          </a:r>
          <a:r>
            <a:rPr lang="zh-TW" altLang="en-US" sz="4600" kern="1200" dirty="0" smtClean="0"/>
            <a:t>匯入 內容確認</a:t>
          </a:r>
          <a:endParaRPr lang="zh-TW" altLang="en-US" sz="4600" kern="1200" dirty="0"/>
        </a:p>
      </dsp:txBody>
      <dsp:txXfrm rot="-5400000">
        <a:off x="910896" y="2415648"/>
        <a:ext cx="6509204" cy="763252"/>
      </dsp:txXfrm>
    </dsp:sp>
    <dsp:sp modelId="{5A7E630F-BCFE-4F9E-9066-BE259C96A9B0}">
      <dsp:nvSpPr>
        <dsp:cNvPr id="0" name=""/>
        <dsp:cNvSpPr/>
      </dsp:nvSpPr>
      <dsp:spPr>
        <a:xfrm rot="5400000">
          <a:off x="-195192" y="3755612"/>
          <a:ext cx="1301280" cy="910896"/>
        </a:xfrm>
        <a:prstGeom prst="chevron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6/4~6/11</a:t>
          </a:r>
          <a:endParaRPr lang="zh-TW" altLang="en-US" sz="1600" kern="1200" dirty="0"/>
        </a:p>
      </dsp:txBody>
      <dsp:txXfrm rot="-5400000">
        <a:off x="0" y="4015868"/>
        <a:ext cx="910896" cy="390384"/>
      </dsp:txXfrm>
    </dsp:sp>
    <dsp:sp modelId="{ED84A682-223B-4354-9ABA-1F3C2E469CF2}">
      <dsp:nvSpPr>
        <dsp:cNvPr id="0" name=""/>
        <dsp:cNvSpPr/>
      </dsp:nvSpPr>
      <dsp:spPr>
        <a:xfrm rot="5400000">
          <a:off x="3763227" y="708089"/>
          <a:ext cx="845832" cy="6550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4600" kern="1200" dirty="0" smtClean="0"/>
            <a:t>最終確認及除錯</a:t>
          </a:r>
          <a:endParaRPr lang="zh-TW" altLang="en-US" sz="4600" kern="1200" dirty="0"/>
        </a:p>
      </dsp:txBody>
      <dsp:txXfrm rot="-5400000">
        <a:off x="910896" y="3601710"/>
        <a:ext cx="6509204" cy="763252"/>
      </dsp:txXfrm>
    </dsp:sp>
    <dsp:sp modelId="{B63B7343-B34D-408F-96EC-30DB08CE7AE8}">
      <dsp:nvSpPr>
        <dsp:cNvPr id="0" name=""/>
        <dsp:cNvSpPr/>
      </dsp:nvSpPr>
      <dsp:spPr>
        <a:xfrm rot="5400000">
          <a:off x="-195192" y="4941674"/>
          <a:ext cx="1301280" cy="910896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6/11</a:t>
          </a:r>
          <a:endParaRPr lang="zh-TW" altLang="en-US" sz="1600" kern="1200" dirty="0"/>
        </a:p>
      </dsp:txBody>
      <dsp:txXfrm rot="-5400000">
        <a:off x="0" y="5201930"/>
        <a:ext cx="910896" cy="390384"/>
      </dsp:txXfrm>
    </dsp:sp>
    <dsp:sp modelId="{12C05C55-F8AD-4546-B842-329A17B413C3}">
      <dsp:nvSpPr>
        <dsp:cNvPr id="0" name=""/>
        <dsp:cNvSpPr/>
      </dsp:nvSpPr>
      <dsp:spPr>
        <a:xfrm rot="5400000">
          <a:off x="3763227" y="1894151"/>
          <a:ext cx="845832" cy="6550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4600" kern="1200" dirty="0" smtClean="0"/>
            <a:t>報告</a:t>
          </a:r>
          <a:endParaRPr lang="zh-TW" altLang="en-US" sz="4600" kern="1200" dirty="0"/>
        </a:p>
      </dsp:txBody>
      <dsp:txXfrm rot="-5400000">
        <a:off x="910896" y="4787772"/>
        <a:ext cx="6509204" cy="763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F4B44-8E93-4AFC-BDDB-85AE662F6F13}">
      <dsp:nvSpPr>
        <dsp:cNvPr id="0" name=""/>
        <dsp:cNvSpPr/>
      </dsp:nvSpPr>
      <dsp:spPr>
        <a:xfrm rot="5400000">
          <a:off x="-195192" y="197424"/>
          <a:ext cx="1301280" cy="91089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5/14-5/21</a:t>
          </a:r>
        </a:p>
      </dsp:txBody>
      <dsp:txXfrm rot="-5400000">
        <a:off x="0" y="457680"/>
        <a:ext cx="910896" cy="390384"/>
      </dsp:txXfrm>
    </dsp:sp>
    <dsp:sp modelId="{CAB634F1-C92D-419B-9BEB-5D07D298BB66}">
      <dsp:nvSpPr>
        <dsp:cNvPr id="0" name=""/>
        <dsp:cNvSpPr/>
      </dsp:nvSpPr>
      <dsp:spPr>
        <a:xfrm rot="5400000">
          <a:off x="3746392" y="-2852330"/>
          <a:ext cx="845832" cy="6550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4600" kern="1200" dirty="0" smtClean="0"/>
            <a:t>大致方案訂定</a:t>
          </a:r>
          <a:endParaRPr lang="zh-TW" altLang="en-US" sz="4600" kern="1200" dirty="0"/>
        </a:p>
      </dsp:txBody>
      <dsp:txXfrm rot="-5400000">
        <a:off x="894061" y="41291"/>
        <a:ext cx="6509204" cy="763252"/>
      </dsp:txXfrm>
    </dsp:sp>
    <dsp:sp modelId="{54871927-703C-4ED3-8AC8-4802996071AC}">
      <dsp:nvSpPr>
        <dsp:cNvPr id="0" name=""/>
        <dsp:cNvSpPr/>
      </dsp:nvSpPr>
      <dsp:spPr>
        <a:xfrm rot="5400000">
          <a:off x="-195192" y="1383487"/>
          <a:ext cx="1301280" cy="910896"/>
        </a:xfrm>
        <a:prstGeom prst="chevron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5/21~6-4</a:t>
          </a:r>
          <a:endParaRPr lang="zh-TW" altLang="en-US" sz="1700" kern="1200" dirty="0"/>
        </a:p>
      </dsp:txBody>
      <dsp:txXfrm rot="-5400000">
        <a:off x="0" y="1643743"/>
        <a:ext cx="910896" cy="390384"/>
      </dsp:txXfrm>
    </dsp:sp>
    <dsp:sp modelId="{0167A542-9AA2-4F4E-9140-1839BAE4051F}">
      <dsp:nvSpPr>
        <dsp:cNvPr id="0" name=""/>
        <dsp:cNvSpPr/>
      </dsp:nvSpPr>
      <dsp:spPr>
        <a:xfrm rot="5400000">
          <a:off x="3763227" y="-1664035"/>
          <a:ext cx="845832" cy="6550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4600" kern="1200" dirty="0" smtClean="0"/>
            <a:t>版型確認</a:t>
          </a:r>
          <a:r>
            <a:rPr lang="en-US" altLang="zh-TW" sz="4600" kern="1200" dirty="0" smtClean="0"/>
            <a:t>	</a:t>
          </a:r>
          <a:endParaRPr lang="zh-TW" altLang="en-US" sz="4600" kern="1200" dirty="0"/>
        </a:p>
      </dsp:txBody>
      <dsp:txXfrm rot="-5400000">
        <a:off x="910896" y="1229586"/>
        <a:ext cx="6509204" cy="763252"/>
      </dsp:txXfrm>
    </dsp:sp>
    <dsp:sp modelId="{FE0A4796-3CFB-476C-8908-4CBC72CF43D3}">
      <dsp:nvSpPr>
        <dsp:cNvPr id="0" name=""/>
        <dsp:cNvSpPr/>
      </dsp:nvSpPr>
      <dsp:spPr>
        <a:xfrm rot="5400000">
          <a:off x="-195192" y="2569549"/>
          <a:ext cx="1301280" cy="910896"/>
        </a:xfrm>
        <a:prstGeom prst="chevron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6/4~6/9</a:t>
          </a:r>
          <a:endParaRPr lang="zh-TW" altLang="en-US" sz="1700" kern="1200" dirty="0"/>
        </a:p>
      </dsp:txBody>
      <dsp:txXfrm rot="-5400000">
        <a:off x="0" y="2829805"/>
        <a:ext cx="910896" cy="390384"/>
      </dsp:txXfrm>
    </dsp:sp>
    <dsp:sp modelId="{7868B446-FF13-414B-9798-C117F0DBDFDE}">
      <dsp:nvSpPr>
        <dsp:cNvPr id="0" name=""/>
        <dsp:cNvSpPr/>
      </dsp:nvSpPr>
      <dsp:spPr>
        <a:xfrm rot="5400000">
          <a:off x="3763227" y="-477973"/>
          <a:ext cx="845832" cy="6550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4600" kern="1200" dirty="0" smtClean="0"/>
            <a:t>Sample</a:t>
          </a:r>
          <a:r>
            <a:rPr lang="zh-TW" altLang="en-US" sz="4600" kern="1200" dirty="0" smtClean="0"/>
            <a:t>匯入 內容確認</a:t>
          </a:r>
          <a:endParaRPr lang="zh-TW" altLang="en-US" sz="4600" kern="1200" dirty="0"/>
        </a:p>
      </dsp:txBody>
      <dsp:txXfrm rot="-5400000">
        <a:off x="910896" y="2415648"/>
        <a:ext cx="6509204" cy="763252"/>
      </dsp:txXfrm>
    </dsp:sp>
    <dsp:sp modelId="{5A7E630F-BCFE-4F9E-9066-BE259C96A9B0}">
      <dsp:nvSpPr>
        <dsp:cNvPr id="0" name=""/>
        <dsp:cNvSpPr/>
      </dsp:nvSpPr>
      <dsp:spPr>
        <a:xfrm rot="5400000">
          <a:off x="-195192" y="3755612"/>
          <a:ext cx="1301280" cy="910896"/>
        </a:xfrm>
        <a:prstGeom prst="chevron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6/9-6/10</a:t>
          </a:r>
          <a:endParaRPr lang="zh-TW" altLang="en-US" sz="1700" kern="1200" dirty="0"/>
        </a:p>
      </dsp:txBody>
      <dsp:txXfrm rot="-5400000">
        <a:off x="0" y="4015868"/>
        <a:ext cx="910896" cy="390384"/>
      </dsp:txXfrm>
    </dsp:sp>
    <dsp:sp modelId="{ED84A682-223B-4354-9ABA-1F3C2E469CF2}">
      <dsp:nvSpPr>
        <dsp:cNvPr id="0" name=""/>
        <dsp:cNvSpPr/>
      </dsp:nvSpPr>
      <dsp:spPr>
        <a:xfrm rot="5400000">
          <a:off x="3763227" y="708089"/>
          <a:ext cx="845832" cy="6550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4600" kern="1200" dirty="0" smtClean="0"/>
            <a:t>最終確認及除錯</a:t>
          </a:r>
          <a:endParaRPr lang="zh-TW" altLang="en-US" sz="4600" kern="1200" dirty="0"/>
        </a:p>
      </dsp:txBody>
      <dsp:txXfrm rot="-5400000">
        <a:off x="910896" y="3601710"/>
        <a:ext cx="6509204" cy="763252"/>
      </dsp:txXfrm>
    </dsp:sp>
    <dsp:sp modelId="{B63B7343-B34D-408F-96EC-30DB08CE7AE8}">
      <dsp:nvSpPr>
        <dsp:cNvPr id="0" name=""/>
        <dsp:cNvSpPr/>
      </dsp:nvSpPr>
      <dsp:spPr>
        <a:xfrm rot="5400000">
          <a:off x="-195192" y="4941674"/>
          <a:ext cx="1301280" cy="910896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6/11</a:t>
          </a:r>
          <a:endParaRPr lang="zh-TW" altLang="en-US" sz="1700" kern="1200" dirty="0"/>
        </a:p>
      </dsp:txBody>
      <dsp:txXfrm rot="-5400000">
        <a:off x="0" y="5201930"/>
        <a:ext cx="910896" cy="390384"/>
      </dsp:txXfrm>
    </dsp:sp>
    <dsp:sp modelId="{12C05C55-F8AD-4546-B842-329A17B413C3}">
      <dsp:nvSpPr>
        <dsp:cNvPr id="0" name=""/>
        <dsp:cNvSpPr/>
      </dsp:nvSpPr>
      <dsp:spPr>
        <a:xfrm rot="5400000">
          <a:off x="3763227" y="1894151"/>
          <a:ext cx="845832" cy="6550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4600" kern="1200" dirty="0" smtClean="0"/>
            <a:t>報告</a:t>
          </a:r>
          <a:endParaRPr lang="zh-TW" altLang="en-US" sz="4600" kern="1200" dirty="0"/>
        </a:p>
      </dsp:txBody>
      <dsp:txXfrm rot="-5400000">
        <a:off x="910896" y="4787772"/>
        <a:ext cx="6509204" cy="763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63D3D-BF7B-4E43-9853-9ED5EB1489DB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27B0B-0718-433A-B07D-16DBD20D37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992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27B0B-0718-433A-B07D-16DBD20D37F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94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24839" y="1191031"/>
            <a:ext cx="103423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664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33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0" y="6858000"/>
                </a:lnTo>
                <a:lnTo>
                  <a:pt x="1219200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22A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2192000" cy="6856095"/>
          </a:xfrm>
          <a:custGeom>
            <a:avLst/>
            <a:gdLst/>
            <a:ahLst/>
            <a:cxnLst/>
            <a:rect l="l" t="t" r="r" b="b"/>
            <a:pathLst>
              <a:path w="12192000" h="6856095">
                <a:moveTo>
                  <a:pt x="12192000" y="0"/>
                </a:moveTo>
                <a:lnTo>
                  <a:pt x="14994" y="2964815"/>
                </a:lnTo>
                <a:lnTo>
                  <a:pt x="0" y="5402756"/>
                </a:lnTo>
                <a:lnTo>
                  <a:pt x="0" y="6855821"/>
                </a:lnTo>
                <a:lnTo>
                  <a:pt x="12168073" y="38931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222A35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7562215" cy="6858000"/>
          </a:xfrm>
          <a:custGeom>
            <a:avLst/>
            <a:gdLst/>
            <a:ahLst/>
            <a:cxnLst/>
            <a:rect l="l" t="t" r="r" b="b"/>
            <a:pathLst>
              <a:path w="7562215" h="6858000">
                <a:moveTo>
                  <a:pt x="7488678" y="0"/>
                </a:moveTo>
                <a:lnTo>
                  <a:pt x="2331273" y="0"/>
                </a:lnTo>
                <a:lnTo>
                  <a:pt x="0" y="6732906"/>
                </a:lnTo>
                <a:lnTo>
                  <a:pt x="0" y="6858000"/>
                </a:lnTo>
                <a:lnTo>
                  <a:pt x="716908" y="6858000"/>
                </a:lnTo>
                <a:lnTo>
                  <a:pt x="7561668" y="25273"/>
                </a:lnTo>
                <a:lnTo>
                  <a:pt x="7488678" y="0"/>
                </a:lnTo>
                <a:close/>
              </a:path>
            </a:pathLst>
          </a:custGeom>
          <a:solidFill>
            <a:srgbClr val="333F5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4839" y="1191031"/>
            <a:ext cx="103423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7533" y="2889669"/>
            <a:ext cx="9496932" cy="278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372" y="5565860"/>
            <a:ext cx="8090534" cy="659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9570" algn="ctr">
              <a:lnSpc>
                <a:spcPct val="100000"/>
              </a:lnSpc>
              <a:spcBef>
                <a:spcPts val="100"/>
              </a:spcBef>
            </a:pPr>
            <a:r>
              <a:rPr sz="1800" spc="3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第</a:t>
            </a:r>
            <a:r>
              <a:rPr sz="1800" spc="3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⼗</a:t>
            </a:r>
            <a:r>
              <a:rPr lang="zh-TW" altLang="en-US" sz="1800" spc="3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六</a:t>
            </a:r>
            <a:r>
              <a:rPr sz="1800" spc="3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組</a:t>
            </a:r>
            <a:endParaRPr sz="1800" dirty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400" spc="8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B1</a:t>
            </a:r>
            <a:r>
              <a:rPr sz="14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sz="14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5</a:t>
            </a:r>
            <a:r>
              <a:rPr sz="14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sz="14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1</a:t>
            </a:r>
            <a:r>
              <a:rPr sz="14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sz="14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2</a:t>
            </a:r>
            <a:r>
              <a:rPr sz="14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sz="1400" spc="2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3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陸冠</a:t>
            </a:r>
            <a:r>
              <a:rPr sz="1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綸</a:t>
            </a:r>
            <a:r>
              <a:rPr sz="1400" spc="27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B1</a:t>
            </a:r>
            <a:r>
              <a:rPr sz="14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sz="14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5</a:t>
            </a:r>
            <a:r>
              <a:rPr sz="14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3</a:t>
            </a:r>
            <a:r>
              <a:rPr sz="14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3</a:t>
            </a:r>
            <a:r>
              <a:rPr sz="14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sz="14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sz="14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6</a:t>
            </a:r>
            <a:r>
              <a:rPr sz="1400" spc="2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3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⿈⼦</a:t>
            </a:r>
            <a:r>
              <a:rPr sz="1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恆</a:t>
            </a:r>
            <a:r>
              <a:rPr sz="1400" spc="27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B1</a:t>
            </a:r>
            <a:r>
              <a:rPr sz="14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sz="14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5</a:t>
            </a:r>
            <a:r>
              <a:rPr sz="14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3</a:t>
            </a:r>
            <a:r>
              <a:rPr sz="14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3</a:t>
            </a:r>
            <a:r>
              <a:rPr sz="14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sz="14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2</a:t>
            </a:r>
            <a:r>
              <a:rPr sz="14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2</a:t>
            </a:r>
            <a:r>
              <a:rPr sz="1400" spc="2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3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詹前</a:t>
            </a:r>
            <a:r>
              <a:rPr sz="1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駒</a:t>
            </a:r>
            <a:r>
              <a:rPr sz="1400" spc="27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4 0 4 7 2 9 0 1 </a:t>
            </a:r>
            <a:r>
              <a:rPr sz="14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H</a:t>
            </a:r>
            <a:r>
              <a:rPr sz="1400" spc="3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3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曾靖</a:t>
            </a:r>
            <a:r>
              <a:rPr sz="1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尹</a:t>
            </a:r>
            <a:r>
              <a:rPr sz="14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4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292" y="1972487"/>
            <a:ext cx="539369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0" b="1" spc="-480" dirty="0">
                <a:solidFill>
                  <a:srgbClr val="FFFFFF"/>
                </a:solidFill>
                <a:latin typeface="Trebuchet MS"/>
                <a:cs typeface="Trebuchet MS"/>
              </a:rPr>
              <a:t>End </a:t>
            </a:r>
            <a:r>
              <a:rPr sz="8000" b="1" spc="-335" dirty="0">
                <a:solidFill>
                  <a:srgbClr val="FFFFFF"/>
                </a:solidFill>
                <a:latin typeface="Trebuchet MS"/>
                <a:cs typeface="Trebuchet MS"/>
              </a:rPr>
              <a:t>of  </a:t>
            </a:r>
            <a:r>
              <a:rPr sz="8000" b="1" spc="-40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8000" b="1" spc="-7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8000" b="1" spc="-6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8000" b="1" spc="-25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8000" b="1" spc="-6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8000" b="1" spc="-5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8000" b="1" spc="-4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8000" b="1" spc="-4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8000" b="1" spc="-3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8000" b="1" spc="-3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8000" b="1" spc="-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8000" b="1" spc="-4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8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62855" y="2241550"/>
            <a:ext cx="17145" cy="2321560"/>
          </a:xfrm>
          <a:custGeom>
            <a:avLst/>
            <a:gdLst/>
            <a:ahLst/>
            <a:cxnLst/>
            <a:rect l="l" t="t" r="r" b="b"/>
            <a:pathLst>
              <a:path w="17145" h="2321560">
                <a:moveTo>
                  <a:pt x="17050" y="0"/>
                </a:moveTo>
                <a:lnTo>
                  <a:pt x="0" y="232108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076940" y="5934346"/>
            <a:ext cx="1041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Team</a:t>
            </a:r>
            <a:r>
              <a:rPr sz="2000" spc="1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16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96083" y="2701048"/>
            <a:ext cx="2164715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60"/>
              </a:spcBef>
            </a:pPr>
            <a:r>
              <a:rPr sz="4800" spc="85" dirty="0">
                <a:solidFill>
                  <a:srgbClr val="FFFFFF"/>
                </a:solidFill>
                <a:latin typeface="Trebuchet MS" panose="020B0603020202020204" pitchFamily="34" charset="0"/>
                <a:cs typeface="Noto Sans CJK JP Regular"/>
              </a:rPr>
              <a:t>T</a:t>
            </a:r>
            <a:r>
              <a:rPr sz="4800" spc="35" dirty="0">
                <a:solidFill>
                  <a:srgbClr val="FFFFFF"/>
                </a:solidFill>
                <a:latin typeface="Trebuchet MS" panose="020B0603020202020204" pitchFamily="34" charset="0"/>
                <a:cs typeface="Noto Sans CJK JP Regular"/>
              </a:rPr>
              <a:t>H</a:t>
            </a:r>
            <a:r>
              <a:rPr sz="4800" spc="480" dirty="0">
                <a:solidFill>
                  <a:srgbClr val="FFFFFF"/>
                </a:solidFill>
                <a:latin typeface="Trebuchet MS" panose="020B0603020202020204" pitchFamily="34" charset="0"/>
                <a:cs typeface="Noto Sans CJK JP Regular"/>
              </a:rPr>
              <a:t>A</a:t>
            </a:r>
            <a:r>
              <a:rPr sz="4800" spc="430" dirty="0">
                <a:solidFill>
                  <a:srgbClr val="FFFFFF"/>
                </a:solidFill>
                <a:latin typeface="Trebuchet MS" panose="020B0603020202020204" pitchFamily="34" charset="0"/>
                <a:cs typeface="Noto Sans CJK JP Regular"/>
              </a:rPr>
              <a:t>N</a:t>
            </a:r>
            <a:r>
              <a:rPr sz="4800" spc="-35" dirty="0">
                <a:solidFill>
                  <a:srgbClr val="FFFFFF"/>
                </a:solidFill>
                <a:latin typeface="Trebuchet MS" panose="020B0603020202020204" pitchFamily="34" charset="0"/>
                <a:cs typeface="Noto Sans CJK JP Regular"/>
              </a:rPr>
              <a:t>K  </a:t>
            </a:r>
            <a:r>
              <a:rPr sz="4800" spc="165" dirty="0">
                <a:solidFill>
                  <a:srgbClr val="FFFFFF"/>
                </a:solidFill>
                <a:latin typeface="Trebuchet MS" panose="020B0603020202020204" pitchFamily="34" charset="0"/>
                <a:cs typeface="Noto Sans CJK JP Regular"/>
              </a:rPr>
              <a:t>YOU!</a:t>
            </a:r>
            <a:endParaRPr sz="4800" dirty="0">
              <a:latin typeface="Trebuchet MS" panose="020B0603020202020204" pitchFamily="34" charset="0"/>
              <a:cs typeface="Noto Sans CJK JP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27815" y="2557271"/>
            <a:ext cx="5737860" cy="267335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30"/>
              </a:spcBef>
              <a:tabLst>
                <a:tab pos="2653665" algn="l"/>
              </a:tabLst>
            </a:pPr>
            <a:r>
              <a:rPr sz="4400" spc="3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我</a:t>
            </a:r>
            <a:r>
              <a:rPr sz="1800" spc="3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們，都熱愛音</a:t>
            </a:r>
            <a:r>
              <a:rPr sz="1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樂	</a:t>
            </a:r>
            <a:r>
              <a:rPr sz="1800" spc="33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—</a:t>
            </a:r>
            <a:endParaRPr sz="18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850">
              <a:latin typeface="Times New Roman"/>
              <a:cs typeface="Times New Roman"/>
            </a:endParaRPr>
          </a:p>
          <a:p>
            <a:pPr marL="136525" indent="177800">
              <a:lnSpc>
                <a:spcPct val="150500"/>
              </a:lnSpc>
              <a:spcBef>
                <a:spcPts val="5"/>
              </a:spcBef>
            </a:pPr>
            <a:r>
              <a:rPr sz="1800" spc="3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因組員們都各自接觸不同類型的音樂，並且經 常向三五好友分享，藉由這個網站可以讓他們更 清楚方便的深入了解，體會音樂藝術的美</a:t>
            </a:r>
            <a:r>
              <a:rPr sz="1800" spc="2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妙</a:t>
            </a:r>
            <a:r>
              <a:rPr sz="1800" dirty="0">
                <a:solidFill>
                  <a:srgbClr val="FFFFFF"/>
                </a:solidFill>
                <a:latin typeface="Droid Sans Fallback"/>
                <a:cs typeface="Droid Sans Fallback"/>
              </a:rPr>
              <a:t>。</a:t>
            </a:r>
            <a:endParaRPr sz="1800">
              <a:latin typeface="Droid Sans Fallback"/>
              <a:cs typeface="Droid Sans Fallb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264400" cy="482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92600" y="2235200"/>
            <a:ext cx="7073900" cy="4165600"/>
          </a:xfrm>
          <a:custGeom>
            <a:avLst/>
            <a:gdLst/>
            <a:ahLst/>
            <a:cxnLst/>
            <a:rect l="l" t="t" r="r" b="b"/>
            <a:pathLst>
              <a:path w="7073900" h="4165600">
                <a:moveTo>
                  <a:pt x="0" y="4165600"/>
                </a:moveTo>
                <a:lnTo>
                  <a:pt x="7073900" y="4165600"/>
                </a:lnTo>
                <a:lnTo>
                  <a:pt x="7073900" y="0"/>
                </a:lnTo>
                <a:lnTo>
                  <a:pt x="0" y="0"/>
                </a:lnTo>
                <a:lnTo>
                  <a:pt x="0" y="416560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83600" y="965200"/>
            <a:ext cx="3187700" cy="1308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41309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關於網站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0650" y="2089150"/>
            <a:ext cx="4683125" cy="692785"/>
          </a:xfrm>
          <a:custGeom>
            <a:avLst/>
            <a:gdLst/>
            <a:ahLst/>
            <a:cxnLst/>
            <a:rect l="l" t="t" r="r" b="b"/>
            <a:pathLst>
              <a:path w="4683125" h="692785">
                <a:moveTo>
                  <a:pt x="0" y="0"/>
                </a:moveTo>
                <a:lnTo>
                  <a:pt x="0" y="557013"/>
                </a:lnTo>
                <a:lnTo>
                  <a:pt x="4682982" y="557013"/>
                </a:lnTo>
                <a:lnTo>
                  <a:pt x="4682982" y="692244"/>
                </a:lnTo>
              </a:path>
            </a:pathLst>
          </a:custGeom>
          <a:ln w="127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70650" y="2089150"/>
            <a:ext cx="3077845" cy="716915"/>
          </a:xfrm>
          <a:custGeom>
            <a:avLst/>
            <a:gdLst/>
            <a:ahLst/>
            <a:cxnLst/>
            <a:rect l="l" t="t" r="r" b="b"/>
            <a:pathLst>
              <a:path w="3077845" h="716914">
                <a:moveTo>
                  <a:pt x="0" y="0"/>
                </a:moveTo>
                <a:lnTo>
                  <a:pt x="0" y="581354"/>
                </a:lnTo>
                <a:lnTo>
                  <a:pt x="3077751" y="581354"/>
                </a:lnTo>
                <a:lnTo>
                  <a:pt x="3077751" y="716586"/>
                </a:lnTo>
              </a:path>
            </a:pathLst>
          </a:cu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6550" y="3460750"/>
            <a:ext cx="786765" cy="661035"/>
          </a:xfrm>
          <a:custGeom>
            <a:avLst/>
            <a:gdLst/>
            <a:ahLst/>
            <a:cxnLst/>
            <a:rect l="l" t="t" r="r" b="b"/>
            <a:pathLst>
              <a:path w="786765" h="661035">
                <a:moveTo>
                  <a:pt x="0" y="0"/>
                </a:moveTo>
                <a:lnTo>
                  <a:pt x="0" y="525323"/>
                </a:lnTo>
                <a:lnTo>
                  <a:pt x="786289" y="525323"/>
                </a:lnTo>
                <a:lnTo>
                  <a:pt x="786289" y="660555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94550" y="3460750"/>
            <a:ext cx="772160" cy="661035"/>
          </a:xfrm>
          <a:custGeom>
            <a:avLst/>
            <a:gdLst/>
            <a:ahLst/>
            <a:cxnLst/>
            <a:rect l="l" t="t" r="r" b="b"/>
            <a:pathLst>
              <a:path w="772159" h="661035">
                <a:moveTo>
                  <a:pt x="772096" y="0"/>
                </a:moveTo>
                <a:lnTo>
                  <a:pt x="772096" y="525323"/>
                </a:lnTo>
                <a:lnTo>
                  <a:pt x="0" y="525323"/>
                </a:lnTo>
                <a:lnTo>
                  <a:pt x="0" y="660555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70650" y="2089150"/>
            <a:ext cx="1494790" cy="731520"/>
          </a:xfrm>
          <a:custGeom>
            <a:avLst/>
            <a:gdLst/>
            <a:ahLst/>
            <a:cxnLst/>
            <a:rect l="l" t="t" r="r" b="b"/>
            <a:pathLst>
              <a:path w="1494790" h="731519">
                <a:moveTo>
                  <a:pt x="0" y="0"/>
                </a:moveTo>
                <a:lnTo>
                  <a:pt x="0" y="596249"/>
                </a:lnTo>
                <a:lnTo>
                  <a:pt x="1494560" y="596249"/>
                </a:lnTo>
                <a:lnTo>
                  <a:pt x="1494560" y="731481"/>
                </a:lnTo>
              </a:path>
            </a:pathLst>
          </a:custGeom>
          <a:ln w="127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45050" y="3460750"/>
            <a:ext cx="786765" cy="661035"/>
          </a:xfrm>
          <a:custGeom>
            <a:avLst/>
            <a:gdLst/>
            <a:ahLst/>
            <a:cxnLst/>
            <a:rect l="l" t="t" r="r" b="b"/>
            <a:pathLst>
              <a:path w="786764" h="661035">
                <a:moveTo>
                  <a:pt x="0" y="0"/>
                </a:moveTo>
                <a:lnTo>
                  <a:pt x="0" y="525323"/>
                </a:lnTo>
                <a:lnTo>
                  <a:pt x="786289" y="525323"/>
                </a:lnTo>
                <a:lnTo>
                  <a:pt x="786289" y="660555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70350" y="3460750"/>
            <a:ext cx="772160" cy="661035"/>
          </a:xfrm>
          <a:custGeom>
            <a:avLst/>
            <a:gdLst/>
            <a:ahLst/>
            <a:cxnLst/>
            <a:rect l="l" t="t" r="r" b="b"/>
            <a:pathLst>
              <a:path w="772160" h="661035">
                <a:moveTo>
                  <a:pt x="772096" y="0"/>
                </a:moveTo>
                <a:lnTo>
                  <a:pt x="772096" y="525323"/>
                </a:lnTo>
                <a:lnTo>
                  <a:pt x="0" y="525323"/>
                </a:lnTo>
                <a:lnTo>
                  <a:pt x="0" y="660555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45050" y="2089150"/>
            <a:ext cx="1622425" cy="731520"/>
          </a:xfrm>
          <a:custGeom>
            <a:avLst/>
            <a:gdLst/>
            <a:ahLst/>
            <a:cxnLst/>
            <a:rect l="l" t="t" r="r" b="b"/>
            <a:pathLst>
              <a:path w="1622425" h="731519">
                <a:moveTo>
                  <a:pt x="1622210" y="0"/>
                </a:moveTo>
                <a:lnTo>
                  <a:pt x="1622210" y="596249"/>
                </a:lnTo>
                <a:lnTo>
                  <a:pt x="0" y="596249"/>
                </a:lnTo>
                <a:lnTo>
                  <a:pt x="0" y="731481"/>
                </a:lnTo>
              </a:path>
            </a:pathLst>
          </a:custGeom>
          <a:ln w="127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33550" y="3460750"/>
            <a:ext cx="786765" cy="661035"/>
          </a:xfrm>
          <a:custGeom>
            <a:avLst/>
            <a:gdLst/>
            <a:ahLst/>
            <a:cxnLst/>
            <a:rect l="l" t="t" r="r" b="b"/>
            <a:pathLst>
              <a:path w="786764" h="661035">
                <a:moveTo>
                  <a:pt x="0" y="0"/>
                </a:moveTo>
                <a:lnTo>
                  <a:pt x="0" y="525323"/>
                </a:lnTo>
                <a:lnTo>
                  <a:pt x="786289" y="525323"/>
                </a:lnTo>
                <a:lnTo>
                  <a:pt x="786289" y="660555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8850" y="3460750"/>
            <a:ext cx="772160" cy="661035"/>
          </a:xfrm>
          <a:custGeom>
            <a:avLst/>
            <a:gdLst/>
            <a:ahLst/>
            <a:cxnLst/>
            <a:rect l="l" t="t" r="r" b="b"/>
            <a:pathLst>
              <a:path w="772160" h="661035">
                <a:moveTo>
                  <a:pt x="772096" y="0"/>
                </a:moveTo>
                <a:lnTo>
                  <a:pt x="772096" y="525323"/>
                </a:lnTo>
                <a:lnTo>
                  <a:pt x="0" y="525323"/>
                </a:lnTo>
                <a:lnTo>
                  <a:pt x="0" y="660555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33550" y="2089150"/>
            <a:ext cx="4739005" cy="731520"/>
          </a:xfrm>
          <a:custGeom>
            <a:avLst/>
            <a:gdLst/>
            <a:ahLst/>
            <a:cxnLst/>
            <a:rect l="l" t="t" r="r" b="b"/>
            <a:pathLst>
              <a:path w="4739005" h="731519">
                <a:moveTo>
                  <a:pt x="4738982" y="0"/>
                </a:moveTo>
                <a:lnTo>
                  <a:pt x="4738982" y="596249"/>
                </a:lnTo>
                <a:lnTo>
                  <a:pt x="0" y="596249"/>
                </a:lnTo>
                <a:lnTo>
                  <a:pt x="0" y="731481"/>
                </a:lnTo>
              </a:path>
            </a:pathLst>
          </a:custGeom>
          <a:ln w="127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22950" y="1441450"/>
            <a:ext cx="1282700" cy="647700"/>
          </a:xfrm>
          <a:prstGeom prst="rect">
            <a:avLst/>
          </a:prstGeom>
          <a:solidFill>
            <a:srgbClr val="ED7D31"/>
          </a:solidFill>
          <a:ln w="12700">
            <a:solidFill>
              <a:srgbClr val="FFFFFF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780"/>
              </a:spcBef>
            </a:pP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⼊⼝網站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5850" y="2801143"/>
            <a:ext cx="1282700" cy="647700"/>
          </a:xfrm>
          <a:prstGeom prst="rect">
            <a:avLst/>
          </a:prstGeom>
          <a:solidFill>
            <a:srgbClr val="FFC000"/>
          </a:solidFill>
          <a:ln w="12700">
            <a:solidFill>
              <a:srgbClr val="FFFFFF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905"/>
              </a:spcBef>
            </a:pP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電⼦⾳樂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1150" y="4121150"/>
            <a:ext cx="1282700" cy="647700"/>
          </a:xfrm>
          <a:prstGeom prst="rect">
            <a:avLst/>
          </a:prstGeom>
          <a:solidFill>
            <a:srgbClr val="4472C4"/>
          </a:solidFill>
          <a:ln w="12700">
            <a:solidFill>
              <a:srgbClr val="FFFFFF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780"/>
              </a:spcBef>
            </a:pP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範例樣本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73250" y="4121150"/>
            <a:ext cx="1282700" cy="647700"/>
          </a:xfrm>
          <a:prstGeom prst="rect">
            <a:avLst/>
          </a:prstGeom>
          <a:solidFill>
            <a:srgbClr val="4472C4"/>
          </a:solidFill>
          <a:ln w="12700">
            <a:solidFill>
              <a:srgbClr val="FFFFFF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780"/>
              </a:spcBef>
            </a:pP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曲⾵介紹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97350" y="2801143"/>
            <a:ext cx="1295400" cy="647700"/>
          </a:xfrm>
          <a:prstGeom prst="rect">
            <a:avLst/>
          </a:prstGeom>
          <a:solidFill>
            <a:srgbClr val="FFC000"/>
          </a:solidFill>
          <a:ln w="12700">
            <a:solidFill>
              <a:srgbClr val="FFFFFF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905"/>
              </a:spcBef>
            </a:pP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搖滾⾳樂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22650" y="4121150"/>
            <a:ext cx="1295400" cy="647700"/>
          </a:xfrm>
          <a:prstGeom prst="rect">
            <a:avLst/>
          </a:prstGeom>
          <a:solidFill>
            <a:srgbClr val="4472C4"/>
          </a:solidFill>
          <a:ln w="12700">
            <a:solidFill>
              <a:srgbClr val="FFFFFF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780"/>
              </a:spcBef>
            </a:pP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範例樣本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84750" y="4121150"/>
            <a:ext cx="1295400" cy="647700"/>
          </a:xfrm>
          <a:prstGeom prst="rect">
            <a:avLst/>
          </a:prstGeom>
          <a:solidFill>
            <a:srgbClr val="4472C4"/>
          </a:solidFill>
          <a:ln w="12700">
            <a:solidFill>
              <a:srgbClr val="FFFFFF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780"/>
              </a:spcBef>
            </a:pP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曲⾵介紹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21550" y="2813050"/>
            <a:ext cx="1282700" cy="647700"/>
          </a:xfrm>
          <a:custGeom>
            <a:avLst/>
            <a:gdLst/>
            <a:ahLst/>
            <a:cxnLst/>
            <a:rect l="l" t="t" r="r" b="b"/>
            <a:pathLst>
              <a:path w="1282700" h="647700">
                <a:moveTo>
                  <a:pt x="0" y="647700"/>
                </a:moveTo>
                <a:lnTo>
                  <a:pt x="1282700" y="647700"/>
                </a:lnTo>
                <a:lnTo>
                  <a:pt x="128270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321550" y="2801143"/>
            <a:ext cx="1282700" cy="64770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05"/>
              </a:spcBef>
            </a:pP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嘻哈⾳樂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46850" y="4121150"/>
            <a:ext cx="1282700" cy="647700"/>
          </a:xfrm>
          <a:custGeom>
            <a:avLst/>
            <a:gdLst/>
            <a:ahLst/>
            <a:cxnLst/>
            <a:rect l="l" t="t" r="r" b="b"/>
            <a:pathLst>
              <a:path w="1282700" h="647700">
                <a:moveTo>
                  <a:pt x="0" y="647700"/>
                </a:moveTo>
                <a:lnTo>
                  <a:pt x="1282700" y="647700"/>
                </a:lnTo>
                <a:lnTo>
                  <a:pt x="128270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546850" y="4121150"/>
            <a:ext cx="1282700" cy="64770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780"/>
              </a:spcBef>
            </a:pP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範例樣本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08950" y="4121150"/>
            <a:ext cx="1282700" cy="647700"/>
          </a:xfrm>
          <a:prstGeom prst="rect">
            <a:avLst/>
          </a:prstGeom>
          <a:solidFill>
            <a:srgbClr val="4472C4"/>
          </a:solidFill>
          <a:ln w="12700">
            <a:solidFill>
              <a:srgbClr val="FFFFFF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780"/>
              </a:spcBef>
            </a:pP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曲⾵介紹</a:t>
            </a:r>
            <a:endParaRPr sz="2400" dirty="0">
              <a:latin typeface="Noto Sans CJK JP Regular"/>
              <a:cs typeface="Noto Sans CJK JP Regular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96350" y="2801143"/>
            <a:ext cx="1295400" cy="647700"/>
          </a:xfrm>
          <a:prstGeom prst="rect">
            <a:avLst/>
          </a:prstGeom>
          <a:solidFill>
            <a:srgbClr val="FFC000"/>
          </a:solidFill>
          <a:ln w="12700">
            <a:solidFill>
              <a:srgbClr val="FFFFFF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85"/>
              </a:spcBef>
            </a:pP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聯絡我們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445750" y="2801143"/>
            <a:ext cx="1409700" cy="647700"/>
          </a:xfrm>
          <a:prstGeom prst="rect">
            <a:avLst/>
          </a:prstGeom>
          <a:solidFill>
            <a:srgbClr val="FFC000"/>
          </a:solidFill>
          <a:ln w="12700">
            <a:solidFill>
              <a:srgbClr val="FFFFFF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會員登⼊</a:t>
            </a:r>
            <a:endParaRPr sz="2400" dirty="0">
              <a:latin typeface="Noto Sans CJK JP Regular"/>
              <a:cs typeface="Noto Sans CJK JP Regular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17500" y="355600"/>
            <a:ext cx="3187700" cy="130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681071" y="583806"/>
            <a:ext cx="24136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網站架構</a:t>
            </a:r>
          </a:p>
        </p:txBody>
      </p:sp>
      <p:sp>
        <p:nvSpPr>
          <p:cNvPr id="34" name="object 20"/>
          <p:cNvSpPr/>
          <p:nvPr/>
        </p:nvSpPr>
        <p:spPr>
          <a:xfrm>
            <a:off x="10439219" y="3962400"/>
            <a:ext cx="1522004" cy="609600"/>
          </a:xfrm>
          <a:custGeom>
            <a:avLst/>
            <a:gdLst/>
            <a:ahLst/>
            <a:cxnLst/>
            <a:rect l="l" t="t" r="r" b="b"/>
            <a:pathLst>
              <a:path w="1282700" h="647700">
                <a:moveTo>
                  <a:pt x="0" y="647700"/>
                </a:moveTo>
                <a:lnTo>
                  <a:pt x="1282700" y="647700"/>
                </a:lnTo>
                <a:lnTo>
                  <a:pt x="128270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</a:rPr>
              <a:t>會員註冊</a:t>
            </a:r>
            <a:endParaRPr sz="2400" dirty="0">
              <a:solidFill>
                <a:schemeClr val="bg1"/>
              </a:solidFill>
            </a:endParaRPr>
          </a:p>
        </p:txBody>
      </p:sp>
      <p:cxnSp>
        <p:nvCxnSpPr>
          <p:cNvPr id="36" name="直線接點 35"/>
          <p:cNvCxnSpPr/>
          <p:nvPr/>
        </p:nvCxnSpPr>
        <p:spPr>
          <a:xfrm>
            <a:off x="838200" y="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884555" y="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26" idx="2"/>
          </p:cNvCxnSpPr>
          <p:nvPr/>
        </p:nvCxnSpPr>
        <p:spPr>
          <a:xfrm>
            <a:off x="11150600" y="3448843"/>
            <a:ext cx="0" cy="539275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0950" y="2279652"/>
            <a:ext cx="6160770" cy="11430"/>
          </a:xfrm>
          <a:custGeom>
            <a:avLst/>
            <a:gdLst/>
            <a:ahLst/>
            <a:cxnLst/>
            <a:rect l="l" t="t" r="r" b="b"/>
            <a:pathLst>
              <a:path w="6160770" h="11430">
                <a:moveTo>
                  <a:pt x="0" y="11338"/>
                </a:moveTo>
                <a:lnTo>
                  <a:pt x="616027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3794125">
              <a:lnSpc>
                <a:spcPct val="100000"/>
              </a:lnSpc>
              <a:spcBef>
                <a:spcPts val="1620"/>
              </a:spcBef>
            </a:pPr>
            <a:r>
              <a:rPr spc="300" dirty="0"/>
              <a:t>介紹各種⾳樂曲⾵的⾴⾯</a:t>
            </a:r>
            <a:r>
              <a:rPr dirty="0"/>
              <a:t>，</a:t>
            </a:r>
            <a:r>
              <a:rPr spc="-254" dirty="0"/>
              <a:t> </a:t>
            </a:r>
            <a:r>
              <a:rPr spc="300" dirty="0"/>
              <a:t>功能有</a:t>
            </a:r>
            <a:r>
              <a:rPr dirty="0"/>
              <a:t>：</a:t>
            </a:r>
            <a:r>
              <a:rPr spc="-240" dirty="0"/>
              <a:t> </a:t>
            </a:r>
          </a:p>
          <a:p>
            <a:pPr marL="3794125" marR="5080">
              <a:lnSpc>
                <a:spcPct val="149300"/>
              </a:lnSpc>
              <a:spcBef>
                <a:spcPts val="100"/>
              </a:spcBef>
            </a:pPr>
            <a:r>
              <a:rPr dirty="0"/>
              <a:t>（</a:t>
            </a:r>
            <a:r>
              <a:rPr spc="-290" dirty="0"/>
              <a:t> </a:t>
            </a:r>
            <a:r>
              <a:rPr spc="-5" dirty="0"/>
              <a:t>1</a:t>
            </a:r>
            <a:r>
              <a:rPr spc="-315" dirty="0"/>
              <a:t> </a:t>
            </a:r>
            <a:r>
              <a:rPr spc="300" dirty="0"/>
              <a:t>）全⾴式瀏覽：每⼀個捲動都是⼀ 個滿版，同時也可以左右滑動</a:t>
            </a:r>
          </a:p>
          <a:p>
            <a:pPr marL="3794125">
              <a:lnSpc>
                <a:spcPct val="100000"/>
              </a:lnSpc>
              <a:spcBef>
                <a:spcPts val="1420"/>
              </a:spcBef>
            </a:pPr>
            <a:r>
              <a:rPr dirty="0"/>
              <a:t>（</a:t>
            </a:r>
            <a:r>
              <a:rPr spc="-245" dirty="0"/>
              <a:t> </a:t>
            </a:r>
            <a:r>
              <a:rPr spc="-5" dirty="0"/>
              <a:t>2</a:t>
            </a:r>
            <a:r>
              <a:rPr spc="-270" dirty="0"/>
              <a:t> </a:t>
            </a:r>
            <a:r>
              <a:rPr spc="300" dirty="0"/>
              <a:t>）導覽列選單</a:t>
            </a:r>
          </a:p>
          <a:p>
            <a:pPr marL="3794125">
              <a:lnSpc>
                <a:spcPct val="100000"/>
              </a:lnSpc>
              <a:spcBef>
                <a:spcPts val="1420"/>
              </a:spcBef>
            </a:pPr>
            <a:r>
              <a:rPr dirty="0"/>
              <a:t>（</a:t>
            </a:r>
            <a:r>
              <a:rPr spc="-245" dirty="0"/>
              <a:t> </a:t>
            </a:r>
            <a:r>
              <a:rPr spc="-5" dirty="0"/>
              <a:t>3</a:t>
            </a:r>
            <a:r>
              <a:rPr spc="-270" dirty="0"/>
              <a:t> </a:t>
            </a:r>
            <a:r>
              <a:rPr dirty="0"/>
              <a:t>）</a:t>
            </a:r>
            <a:r>
              <a:rPr spc="-240" dirty="0"/>
              <a:t> </a:t>
            </a:r>
            <a:r>
              <a:rPr spc="300" dirty="0"/>
              <a:t>RWD</a:t>
            </a:r>
          </a:p>
        </p:txBody>
      </p:sp>
      <p:sp>
        <p:nvSpPr>
          <p:cNvPr id="4" name="object 4"/>
          <p:cNvSpPr/>
          <p:nvPr/>
        </p:nvSpPr>
        <p:spPr>
          <a:xfrm>
            <a:off x="8483600" y="965200"/>
            <a:ext cx="3187700" cy="130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41309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介紹⾴⾯</a:t>
            </a:r>
          </a:p>
        </p:txBody>
      </p:sp>
      <p:sp>
        <p:nvSpPr>
          <p:cNvPr id="6" name="object 6"/>
          <p:cNvSpPr/>
          <p:nvPr/>
        </p:nvSpPr>
        <p:spPr>
          <a:xfrm>
            <a:off x="736600" y="0"/>
            <a:ext cx="31877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0950" y="2279652"/>
            <a:ext cx="6160770" cy="11430"/>
          </a:xfrm>
          <a:custGeom>
            <a:avLst/>
            <a:gdLst/>
            <a:ahLst/>
            <a:cxnLst/>
            <a:rect l="l" t="t" r="r" b="b"/>
            <a:pathLst>
              <a:path w="6160770" h="11430">
                <a:moveTo>
                  <a:pt x="0" y="11338"/>
                </a:moveTo>
                <a:lnTo>
                  <a:pt x="616027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9466" y="2889669"/>
            <a:ext cx="4826000" cy="114300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spc="3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使⽤者可以註冊為會員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，</a:t>
            </a:r>
            <a:r>
              <a:rPr sz="2400" spc="-24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24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400" spc="3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註冊完之後可以發送留⾔給網站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200" y="1054100"/>
            <a:ext cx="3187700" cy="130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02800" y="1054100"/>
            <a:ext cx="1993900" cy="1308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80706" y="1279029"/>
            <a:ext cx="3607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會員註</a:t>
            </a:r>
            <a:r>
              <a:rPr spc="295" dirty="0"/>
              <a:t>冊</a:t>
            </a:r>
            <a:r>
              <a:rPr spc="300" dirty="0"/>
              <a:t>⾴⾯</a:t>
            </a:r>
          </a:p>
        </p:txBody>
      </p:sp>
      <p:sp>
        <p:nvSpPr>
          <p:cNvPr id="7" name="object 7"/>
          <p:cNvSpPr/>
          <p:nvPr/>
        </p:nvSpPr>
        <p:spPr>
          <a:xfrm>
            <a:off x="609600" y="1104900"/>
            <a:ext cx="3721100" cy="2349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" y="3543300"/>
            <a:ext cx="3721100" cy="2552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0950" y="2279652"/>
            <a:ext cx="6160770" cy="11430"/>
          </a:xfrm>
          <a:custGeom>
            <a:avLst/>
            <a:gdLst/>
            <a:ahLst/>
            <a:cxnLst/>
            <a:rect l="l" t="t" r="r" b="b"/>
            <a:pathLst>
              <a:path w="6160770" h="11430">
                <a:moveTo>
                  <a:pt x="0" y="11338"/>
                </a:moveTo>
                <a:lnTo>
                  <a:pt x="616027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9466" y="2889669"/>
            <a:ext cx="4826000" cy="16891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50"/>
              </a:spcBef>
            </a:pPr>
            <a:r>
              <a:rPr sz="2400" spc="3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聯繫⾴⾯為表單，再送出之後 能在後台看到使⽤者傳送的訊息 此功能必須登⼊才能使⽤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83600" y="965200"/>
            <a:ext cx="3187700" cy="130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41309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聯繫⾴⾯</a:t>
            </a:r>
          </a:p>
        </p:txBody>
      </p:sp>
      <p:sp>
        <p:nvSpPr>
          <p:cNvPr id="6" name="object 6"/>
          <p:cNvSpPr/>
          <p:nvPr/>
        </p:nvSpPr>
        <p:spPr>
          <a:xfrm>
            <a:off x="381000" y="1917700"/>
            <a:ext cx="4356100" cy="321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614640" y="509577"/>
            <a:ext cx="3238500" cy="3238500"/>
            <a:chOff x="597223" y="614080"/>
            <a:chExt cx="3238500" cy="3238500"/>
          </a:xfrm>
        </p:grpSpPr>
        <p:sp>
          <p:nvSpPr>
            <p:cNvPr id="2" name="矩形 1"/>
            <p:cNvSpPr/>
            <p:nvPr/>
          </p:nvSpPr>
          <p:spPr>
            <a:xfrm>
              <a:off x="597223" y="614080"/>
              <a:ext cx="3238500" cy="3238500"/>
            </a:xfrm>
            <a:prstGeom prst="rect">
              <a:avLst/>
            </a:prstGeom>
            <a:noFill/>
            <a:ln w="127000"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68673" y="709836"/>
              <a:ext cx="28956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9600" dirty="0" smtClean="0">
                  <a:solidFill>
                    <a:schemeClr val="bg1"/>
                  </a:solidFill>
                </a:rPr>
                <a:t>預定進度</a:t>
              </a:r>
              <a:endParaRPr lang="en-US" altLang="zh-CN" sz="9600" dirty="0" smtClean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5" name="資料庫圖表 4"/>
          <p:cNvGraphicFramePr/>
          <p:nvPr>
            <p:extLst/>
          </p:nvPr>
        </p:nvGraphicFramePr>
        <p:xfrm>
          <a:off x="4432662" y="605333"/>
          <a:ext cx="7461391" cy="6049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3"/>
          <p:cNvSpPr txBox="1"/>
          <p:nvPr/>
        </p:nvSpPr>
        <p:spPr>
          <a:xfrm>
            <a:off x="0" y="5863227"/>
            <a:ext cx="1219199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</a:t>
            </a:r>
            <a:r>
              <a:rPr lang="zh-TW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80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614640" y="509577"/>
            <a:ext cx="3238500" cy="3238500"/>
            <a:chOff x="597223" y="614080"/>
            <a:chExt cx="3238500" cy="3238500"/>
          </a:xfrm>
        </p:grpSpPr>
        <p:sp>
          <p:nvSpPr>
            <p:cNvPr id="2" name="矩形 1"/>
            <p:cNvSpPr/>
            <p:nvPr/>
          </p:nvSpPr>
          <p:spPr>
            <a:xfrm>
              <a:off x="597223" y="614080"/>
              <a:ext cx="3238500" cy="3238500"/>
            </a:xfrm>
            <a:prstGeom prst="rect">
              <a:avLst/>
            </a:prstGeom>
            <a:noFill/>
            <a:ln w="127000"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68673" y="709836"/>
              <a:ext cx="28956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9600" dirty="0" smtClean="0">
                  <a:solidFill>
                    <a:schemeClr val="bg1"/>
                  </a:solidFill>
                </a:rPr>
                <a:t>開發進度</a:t>
              </a:r>
              <a:endParaRPr lang="en-US" altLang="zh-CN" sz="9600" dirty="0" smtClean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642059824"/>
              </p:ext>
            </p:extLst>
          </p:nvPr>
        </p:nvGraphicFramePr>
        <p:xfrm>
          <a:off x="4432662" y="605333"/>
          <a:ext cx="7461391" cy="6049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3"/>
          <p:cNvSpPr txBox="1"/>
          <p:nvPr/>
        </p:nvSpPr>
        <p:spPr>
          <a:xfrm>
            <a:off x="0" y="5863227"/>
            <a:ext cx="1219199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</a:t>
            </a:r>
            <a:r>
              <a:rPr lang="zh-TW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26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3900" y="2278380"/>
            <a:ext cx="147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B1</a:t>
            </a:r>
            <a:r>
              <a:rPr sz="18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sz="18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5</a:t>
            </a:r>
            <a:r>
              <a:rPr sz="18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sz="18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1</a:t>
            </a:r>
            <a:r>
              <a:rPr sz="18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sz="18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2</a:t>
            </a:r>
            <a:r>
              <a:rPr sz="18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endParaRPr sz="1800" dirty="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1400" y="2133600"/>
            <a:ext cx="6145302" cy="13099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400" marR="5080" indent="-1155700">
              <a:lnSpc>
                <a:spcPct val="152800"/>
              </a:lnSpc>
              <a:spcBef>
                <a:spcPts val="100"/>
              </a:spcBef>
            </a:pPr>
            <a:r>
              <a:rPr sz="1800" spc="3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陸冠</a:t>
            </a:r>
            <a:r>
              <a:rPr sz="1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綸</a:t>
            </a:r>
            <a:r>
              <a:rPr sz="1800" spc="9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3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：前端前期架構、網站內⽂、 </a:t>
            </a:r>
            <a:r>
              <a:rPr sz="1800" spc="300" dirty="0" err="1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前後端整合</a:t>
            </a:r>
            <a:endParaRPr lang="en-US" sz="1800" spc="300" dirty="0" smtClean="0">
              <a:solidFill>
                <a:srgbClr val="FFFFFF"/>
              </a:solidFill>
              <a:latin typeface="Noto Sans CJK JP Regular"/>
              <a:cs typeface="Noto Sans CJK JP Regular"/>
            </a:endParaRPr>
          </a:p>
          <a:p>
            <a:pPr marL="1168400" marR="5080" indent="-1155700">
              <a:lnSpc>
                <a:spcPct val="152800"/>
              </a:lnSpc>
              <a:spcBef>
                <a:spcPts val="100"/>
              </a:spcBef>
            </a:pPr>
            <a:r>
              <a:rPr lang="zh-TW" altLang="en-US" spc="3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自評</a:t>
            </a:r>
            <a:r>
              <a:rPr lang="zh-TW" altLang="en-US" spc="300" dirty="0" smtClean="0">
                <a:solidFill>
                  <a:srgbClr val="FFFFFF"/>
                </a:solidFill>
                <a:latin typeface="Noto Sans CJK JP Regular"/>
                <a:cs typeface="Noto Sans CJK JP Regular"/>
                <a:sym typeface="Wingdings" panose="05000000000000000000" pitchFamily="2" charset="2"/>
              </a:rPr>
              <a:t>：</a:t>
            </a:r>
            <a:r>
              <a:rPr lang="en-US" altLang="zh-TW" spc="300" dirty="0" smtClean="0">
                <a:solidFill>
                  <a:srgbClr val="FFFFFF"/>
                </a:solidFill>
                <a:latin typeface="Noto Sans CJK JP Regular"/>
                <a:cs typeface="Noto Sans CJK JP Regular"/>
                <a:sym typeface="Wingdings" panose="05000000000000000000" pitchFamily="2" charset="2"/>
              </a:rPr>
              <a:t>(92)</a:t>
            </a:r>
            <a:r>
              <a:rPr lang="zh-TW" altLang="en-US" spc="300" dirty="0" smtClean="0">
                <a:solidFill>
                  <a:srgbClr val="FFFFFF"/>
                </a:solidFill>
                <a:latin typeface="Noto Sans CJK JP Regular"/>
                <a:cs typeface="Noto Sans CJK JP Regular"/>
                <a:sym typeface="Wingdings" panose="05000000000000000000" pitchFamily="2" charset="2"/>
              </a:rPr>
              <a:t>第一次做作業到天亮還直接連續三天</a:t>
            </a:r>
            <a:r>
              <a:rPr lang="en-US" altLang="zh-TW" spc="300" dirty="0" smtClean="0">
                <a:solidFill>
                  <a:srgbClr val="FFFFFF"/>
                </a:solidFill>
                <a:latin typeface="Noto Sans CJK JP Regular"/>
                <a:cs typeface="Noto Sans CJK JP Regular"/>
                <a:sym typeface="Wingdings" panose="05000000000000000000" pitchFamily="2" charset="2"/>
              </a:rPr>
              <a:t>......</a:t>
            </a:r>
            <a:endParaRPr lang="en-US" spc="300" dirty="0">
              <a:solidFill>
                <a:srgbClr val="FFFFFF"/>
              </a:solidFill>
              <a:latin typeface="Noto Sans CJK JP Regular"/>
              <a:cs typeface="Noto Sans CJK JP Regular"/>
            </a:endParaRPr>
          </a:p>
          <a:p>
            <a:pPr marL="1168400" marR="5080" indent="-1155700">
              <a:lnSpc>
                <a:spcPct val="152800"/>
              </a:lnSpc>
              <a:spcBef>
                <a:spcPts val="100"/>
              </a:spcBef>
            </a:pPr>
            <a:endParaRPr sz="1800" dirty="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3900" y="3522980"/>
            <a:ext cx="147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B1</a:t>
            </a:r>
            <a:r>
              <a:rPr sz="18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sz="18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5</a:t>
            </a:r>
            <a:r>
              <a:rPr sz="18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3</a:t>
            </a:r>
            <a:r>
              <a:rPr sz="18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3</a:t>
            </a:r>
            <a:r>
              <a:rPr sz="18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sz="18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sz="18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6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1400" y="3522980"/>
            <a:ext cx="5688102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⿈⼦</a:t>
            </a:r>
            <a:r>
              <a:rPr sz="1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恆</a:t>
            </a:r>
            <a:r>
              <a:rPr sz="1800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3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：</a:t>
            </a:r>
            <a:r>
              <a:rPr sz="1800" spc="300" dirty="0" err="1">
                <a:solidFill>
                  <a:srgbClr val="FFFFFF"/>
                </a:solidFill>
                <a:latin typeface="Noto Sans CJK JP Regular"/>
                <a:cs typeface="Noto Sans CJK JP Regular"/>
              </a:rPr>
              <a:t>登⼊</a:t>
            </a:r>
            <a:r>
              <a:rPr sz="1800" spc="300" dirty="0" err="1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系統前端</a:t>
            </a:r>
            <a:endParaRPr lang="en-US" sz="1800" spc="300" dirty="0" smtClean="0">
              <a:solidFill>
                <a:srgbClr val="FFFFFF"/>
              </a:solidFill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pc="3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自評：</a:t>
            </a:r>
            <a:r>
              <a:rPr lang="en-US" altLang="zh-TW" spc="3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(86)AE86</a:t>
            </a:r>
            <a:endParaRPr lang="en-US" spc="300" dirty="0">
              <a:solidFill>
                <a:srgbClr val="FFFFFF"/>
              </a:solidFill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3900" y="4335780"/>
            <a:ext cx="8418602" cy="171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9565" algn="l"/>
              </a:tabLst>
            </a:pPr>
            <a:r>
              <a:rPr sz="1800" spc="5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B1</a:t>
            </a:r>
            <a:r>
              <a:rPr sz="1800" spc="-10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sz="1800" spc="-10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5</a:t>
            </a:r>
            <a:r>
              <a:rPr sz="1800" spc="-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3</a:t>
            </a:r>
            <a:r>
              <a:rPr sz="1800" spc="-10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3</a:t>
            </a:r>
            <a:r>
              <a:rPr sz="1800" spc="-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sz="1800" spc="-10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2</a:t>
            </a:r>
            <a:r>
              <a:rPr sz="1800" spc="-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2	</a:t>
            </a:r>
            <a:r>
              <a:rPr sz="1800" spc="3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詹前</a:t>
            </a:r>
            <a:r>
              <a:rPr sz="1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駒</a:t>
            </a:r>
            <a:r>
              <a:rPr sz="1800" spc="1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3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：</a:t>
            </a:r>
            <a:r>
              <a:rPr sz="1800" spc="300" dirty="0" err="1">
                <a:solidFill>
                  <a:srgbClr val="FFFFFF"/>
                </a:solidFill>
                <a:latin typeface="Noto Sans CJK JP Regular"/>
                <a:cs typeface="Noto Sans CJK JP Regular"/>
              </a:rPr>
              <a:t>登⼊</a:t>
            </a:r>
            <a:r>
              <a:rPr sz="1800" spc="300" dirty="0" err="1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系統後端</a:t>
            </a:r>
            <a:endParaRPr lang="en-US" sz="1800" spc="300" dirty="0" smtClean="0">
              <a:solidFill>
                <a:srgbClr val="FFFFFF"/>
              </a:solidFill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9565" algn="l"/>
              </a:tabLst>
            </a:pPr>
            <a:r>
              <a:rPr lang="zh-TW" altLang="en-US" spc="3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zh-TW" altLang="en-US" spc="3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              自評：</a:t>
            </a:r>
            <a:r>
              <a:rPr lang="en-US" altLang="zh-TW" spc="3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(</a:t>
            </a:r>
            <a:r>
              <a:rPr lang="en-US" sz="1800" spc="3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87</a:t>
            </a:r>
            <a:r>
              <a:rPr lang="en-US" altLang="zh-TW" spc="3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)</a:t>
            </a:r>
            <a:r>
              <a:rPr lang="zh-TW" altLang="en-US" sz="1800" spc="3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做完登入就後繼無力了還有幫忙除了點錯</a:t>
            </a:r>
            <a:r>
              <a:rPr lang="en-US" altLang="zh-TW" sz="1800" spc="3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QQ</a:t>
            </a:r>
            <a:endParaRPr sz="1800" dirty="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24965" algn="l"/>
              </a:tabLst>
            </a:pPr>
            <a:r>
              <a:rPr sz="1800" spc="25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40472901H	</a:t>
            </a:r>
            <a:r>
              <a:rPr sz="1800" spc="3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曾靖</a:t>
            </a:r>
            <a:r>
              <a:rPr sz="1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尹</a:t>
            </a:r>
            <a:r>
              <a:rPr sz="1800" spc="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3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：⾸⾴、</a:t>
            </a:r>
            <a:r>
              <a:rPr sz="1800" spc="300" dirty="0" err="1">
                <a:solidFill>
                  <a:srgbClr val="FFFFFF"/>
                </a:solidFill>
                <a:latin typeface="Noto Sans CJK JP Regular"/>
                <a:cs typeface="Noto Sans CJK JP Regular"/>
              </a:rPr>
              <a:t>介紹⾴前端</a:t>
            </a:r>
            <a:r>
              <a:rPr sz="1800" spc="300" dirty="0" err="1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、網</a:t>
            </a:r>
            <a:r>
              <a:rPr sz="1800" spc="300" dirty="0" err="1">
                <a:solidFill>
                  <a:srgbClr val="FFFFFF"/>
                </a:solidFill>
                <a:latin typeface="Noto Sans CJK JP Regular"/>
                <a:cs typeface="Noto Sans CJK JP Regular"/>
              </a:rPr>
              <a:t>⾴素材、</a:t>
            </a:r>
            <a:r>
              <a:rPr sz="1800" spc="300" dirty="0" err="1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簡報</a:t>
            </a:r>
            <a:r>
              <a:rPr lang="zh-TW" altLang="en-US" sz="1800" spc="3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、圖檔繪製</a:t>
            </a:r>
            <a:endParaRPr lang="en-US" spc="300" dirty="0">
              <a:solidFill>
                <a:srgbClr val="FFFFFF"/>
              </a:solidFill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tabLst>
                <a:tab pos="1624965" algn="l"/>
              </a:tabLst>
            </a:pPr>
            <a:r>
              <a:rPr lang="zh-TW" altLang="en-US" sz="1800" spc="30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                自評</a:t>
            </a:r>
            <a:r>
              <a:rPr lang="zh-TW" altLang="en-US" spc="300" dirty="0" smtClean="0">
                <a:solidFill>
                  <a:srgbClr val="FFFFFF"/>
                </a:solidFill>
                <a:latin typeface="Noto Sans CJK JP Regular"/>
                <a:cs typeface="Noto Sans CJK JP Regular"/>
                <a:sym typeface="Wingdings" panose="05000000000000000000" pitchFamily="2" charset="2"/>
              </a:rPr>
              <a:t>：</a:t>
            </a:r>
            <a:r>
              <a:rPr lang="en-US" altLang="zh-TW" spc="300" dirty="0" smtClean="0">
                <a:solidFill>
                  <a:srgbClr val="FFFFFF"/>
                </a:solidFill>
                <a:latin typeface="Noto Sans CJK JP Regular"/>
                <a:cs typeface="Noto Sans CJK JP Regular"/>
                <a:sym typeface="Wingdings" panose="05000000000000000000" pitchFamily="2" charset="2"/>
              </a:rPr>
              <a:t>(95)</a:t>
            </a:r>
            <a:r>
              <a:rPr lang="zh-TW" altLang="en-US" spc="300" dirty="0">
                <a:solidFill>
                  <a:srgbClr val="FFFFFF"/>
                </a:solidFill>
                <a:latin typeface="Noto Sans CJK JP Regular"/>
                <a:cs typeface="Noto Sans CJK JP Regular"/>
                <a:sym typeface="Wingdings" panose="05000000000000000000" pitchFamily="2" charset="2"/>
              </a:rPr>
              <a:t>雖然時間很少沒辦法把版型做很好～</a:t>
            </a:r>
            <a:r>
              <a:rPr lang="zh-TW" altLang="en-US" spc="300" dirty="0" smtClean="0">
                <a:solidFill>
                  <a:srgbClr val="FFFFFF"/>
                </a:solidFill>
                <a:latin typeface="Noto Sans CJK JP Regular"/>
                <a:cs typeface="Noto Sans CJK JP Regular"/>
                <a:sym typeface="Wingdings" panose="05000000000000000000" pitchFamily="2" charset="2"/>
              </a:rPr>
              <a:t>～</a:t>
            </a:r>
            <a:endParaRPr lang="en-US" altLang="zh-TW" spc="300" dirty="0" smtClean="0">
              <a:solidFill>
                <a:srgbClr val="FFFFFF"/>
              </a:solidFill>
              <a:latin typeface="Noto Sans CJK JP Regular"/>
              <a:cs typeface="Noto Sans CJK JP Regular"/>
              <a:sym typeface="Wingdings" panose="05000000000000000000" pitchFamily="2" charset="2"/>
            </a:endParaRPr>
          </a:p>
          <a:p>
            <a:pPr marL="12700">
              <a:lnSpc>
                <a:spcPct val="100000"/>
              </a:lnSpc>
              <a:tabLst>
                <a:tab pos="1624965" algn="l"/>
              </a:tabLst>
            </a:pPr>
            <a:r>
              <a:rPr lang="zh-TW" altLang="en-US" spc="300" dirty="0">
                <a:solidFill>
                  <a:srgbClr val="FFFFFF"/>
                </a:solidFill>
                <a:latin typeface="Noto Sans CJK JP Regular"/>
                <a:cs typeface="Noto Sans CJK JP Regular"/>
                <a:sym typeface="Wingdings" panose="05000000000000000000" pitchFamily="2" charset="2"/>
              </a:rPr>
              <a:t> </a:t>
            </a:r>
            <a:r>
              <a:rPr lang="zh-TW" altLang="en-US" spc="300" dirty="0" smtClean="0">
                <a:solidFill>
                  <a:srgbClr val="FFFFFF"/>
                </a:solidFill>
                <a:latin typeface="Noto Sans CJK JP Regular"/>
                <a:cs typeface="Noto Sans CJK JP Regular"/>
                <a:sym typeface="Wingdings" panose="05000000000000000000" pitchFamily="2" charset="2"/>
              </a:rPr>
              <a:t>                             但</a:t>
            </a:r>
            <a:r>
              <a:rPr lang="zh-TW" altLang="en-US" spc="300" dirty="0">
                <a:solidFill>
                  <a:srgbClr val="FFFFFF"/>
                </a:solidFill>
                <a:latin typeface="Noto Sans CJK JP Regular"/>
                <a:cs typeface="Noto Sans CJK JP Regular"/>
                <a:sym typeface="Wingdings" panose="05000000000000000000" pitchFamily="2" charset="2"/>
              </a:rPr>
              <a:t>還是熬了不少夜</a:t>
            </a:r>
            <a:endParaRPr sz="1800" dirty="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76940" y="5934346"/>
            <a:ext cx="1041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Team</a:t>
            </a:r>
            <a:r>
              <a:rPr sz="2000" spc="1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16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41965" y="1055684"/>
            <a:ext cx="4953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600" dirty="0" err="1" smtClean="0"/>
              <a:t>工作分</a:t>
            </a:r>
            <a:r>
              <a:rPr sz="4800" dirty="0" err="1" smtClean="0"/>
              <a:t>配</a:t>
            </a:r>
            <a:r>
              <a:rPr lang="en-US" sz="4800" dirty="0" smtClean="0"/>
              <a:t>/</a:t>
            </a:r>
            <a:r>
              <a:rPr lang="zh-TW" altLang="en-US" sz="4800" dirty="0" smtClean="0"/>
              <a:t>自評</a:t>
            </a:r>
            <a:endParaRPr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256</Words>
  <Application>Microsoft Office PowerPoint</Application>
  <PresentationFormat>寬螢幕</PresentationFormat>
  <Paragraphs>72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Droid Sans Fallback</vt:lpstr>
      <vt:lpstr>微软雅黑</vt:lpstr>
      <vt:lpstr>Noto Sans CJK JP Regular</vt:lpstr>
      <vt:lpstr>宋体</vt:lpstr>
      <vt:lpstr>新細明體</vt:lpstr>
      <vt:lpstr>Calibri</vt:lpstr>
      <vt:lpstr>Times New Roman</vt:lpstr>
      <vt:lpstr>Trebuchet MS</vt:lpstr>
      <vt:lpstr>Wingdings</vt:lpstr>
      <vt:lpstr>Office Theme</vt:lpstr>
      <vt:lpstr>PowerPoint 簡報</vt:lpstr>
      <vt:lpstr>關於網站</vt:lpstr>
      <vt:lpstr>網站架構</vt:lpstr>
      <vt:lpstr>介紹⾴⾯</vt:lpstr>
      <vt:lpstr>會員註冊⾴⾯</vt:lpstr>
      <vt:lpstr>聯繫⾴⾯</vt:lpstr>
      <vt:lpstr>PowerPoint 簡報</vt:lpstr>
      <vt:lpstr>PowerPoint 簡報</vt:lpstr>
      <vt:lpstr>工作分配/自評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shaven105@gmail.com</cp:lastModifiedBy>
  <cp:revision>8</cp:revision>
  <dcterms:created xsi:type="dcterms:W3CDTF">2018-06-11T01:08:29Z</dcterms:created>
  <dcterms:modified xsi:type="dcterms:W3CDTF">2018-06-11T03:48:11Z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2018-06-11T00:00:00Z</vt:filetime>
  </property>
</Properties>
</file>