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7" r:id="rId3"/>
    <p:sldId id="258" r:id="rId4"/>
    <p:sldId id="280" r:id="rId5"/>
    <p:sldId id="278" r:id="rId6"/>
    <p:sldId id="279" r:id="rId7"/>
    <p:sldId id="27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B652F2-8AF8-4C61-8296-75E76AC7044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4FD88F83-3ACD-4CD3-A253-EBCD197ED57E}">
      <dgm:prSet phldrT="[文字]"/>
      <dgm:spPr/>
      <dgm:t>
        <a:bodyPr/>
        <a:lstStyle/>
        <a:p>
          <a:r>
            <a:rPr lang="zh-TW" altLang="en-US" dirty="0" smtClean="0"/>
            <a:t>入口網站</a:t>
          </a:r>
          <a:endParaRPr lang="zh-TW" altLang="en-US" dirty="0"/>
        </a:p>
      </dgm:t>
    </dgm:pt>
    <dgm:pt modelId="{447A3B5E-916B-4C8C-9AB8-014922D30D4D}" type="parTrans" cxnId="{69D3639B-BAB8-495C-A745-8FC94668F9B8}">
      <dgm:prSet/>
      <dgm:spPr/>
      <dgm:t>
        <a:bodyPr/>
        <a:lstStyle/>
        <a:p>
          <a:endParaRPr lang="zh-TW" altLang="en-US"/>
        </a:p>
      </dgm:t>
    </dgm:pt>
    <dgm:pt modelId="{104DD1CA-628D-447B-A86A-8A6B77E50086}" type="sibTrans" cxnId="{69D3639B-BAB8-495C-A745-8FC94668F9B8}">
      <dgm:prSet/>
      <dgm:spPr/>
      <dgm:t>
        <a:bodyPr/>
        <a:lstStyle/>
        <a:p>
          <a:endParaRPr lang="zh-TW" altLang="en-US"/>
        </a:p>
      </dgm:t>
    </dgm:pt>
    <dgm:pt modelId="{BDD3A795-82FB-4A3F-9057-9121D6B593D5}">
      <dgm:prSet phldrT="[文字]"/>
      <dgm:spPr/>
      <dgm:t>
        <a:bodyPr/>
        <a:lstStyle/>
        <a:p>
          <a:r>
            <a:rPr lang="zh-TW" altLang="en-US" dirty="0" smtClean="0"/>
            <a:t>電子音樂</a:t>
          </a:r>
          <a:endParaRPr lang="en-US" altLang="zh-TW" dirty="0" smtClean="0"/>
        </a:p>
      </dgm:t>
    </dgm:pt>
    <dgm:pt modelId="{8CDDC4C5-A346-4427-BA33-041AC82DD9C8}" type="parTrans" cxnId="{8390FCAF-CDA6-4142-8318-C8850D9A37E7}">
      <dgm:prSet/>
      <dgm:spPr/>
      <dgm:t>
        <a:bodyPr/>
        <a:lstStyle/>
        <a:p>
          <a:endParaRPr lang="zh-TW" altLang="en-US"/>
        </a:p>
      </dgm:t>
    </dgm:pt>
    <dgm:pt modelId="{3C9E8305-83FE-4D85-B0BA-979E00DB2A86}" type="sibTrans" cxnId="{8390FCAF-CDA6-4142-8318-C8850D9A37E7}">
      <dgm:prSet/>
      <dgm:spPr/>
      <dgm:t>
        <a:bodyPr/>
        <a:lstStyle/>
        <a:p>
          <a:endParaRPr lang="zh-TW" altLang="en-US"/>
        </a:p>
      </dgm:t>
    </dgm:pt>
    <dgm:pt modelId="{0B765293-6AF3-4A24-B767-C7638D4F858A}">
      <dgm:prSet phldrT="[文字]"/>
      <dgm:spPr/>
      <dgm:t>
        <a:bodyPr/>
        <a:lstStyle/>
        <a:p>
          <a:r>
            <a:rPr lang="zh-TW" altLang="en-US" dirty="0" smtClean="0"/>
            <a:t>搖滾音樂</a:t>
          </a:r>
          <a:endParaRPr lang="zh-TW" altLang="en-US" dirty="0"/>
        </a:p>
      </dgm:t>
    </dgm:pt>
    <dgm:pt modelId="{AD9141D7-B4EE-4503-9561-63B34B1B35B4}" type="parTrans" cxnId="{1BEE6A3C-D180-4C6D-B3EB-395F44391033}">
      <dgm:prSet/>
      <dgm:spPr/>
      <dgm:t>
        <a:bodyPr/>
        <a:lstStyle/>
        <a:p>
          <a:endParaRPr lang="zh-TW" altLang="en-US"/>
        </a:p>
      </dgm:t>
    </dgm:pt>
    <dgm:pt modelId="{6F7A8925-4BEC-4D66-90CD-835B4A690E30}" type="sibTrans" cxnId="{1BEE6A3C-D180-4C6D-B3EB-395F44391033}">
      <dgm:prSet/>
      <dgm:spPr/>
      <dgm:t>
        <a:bodyPr/>
        <a:lstStyle/>
        <a:p>
          <a:endParaRPr lang="zh-TW" altLang="en-US"/>
        </a:p>
      </dgm:t>
    </dgm:pt>
    <dgm:pt modelId="{C7DC8318-1AE5-4A7F-B60D-08637FD10192}">
      <dgm:prSet phldrT="[文字]"/>
      <dgm:spPr/>
      <dgm:t>
        <a:bodyPr/>
        <a:lstStyle/>
        <a:p>
          <a:r>
            <a:rPr lang="zh-TW" altLang="en-US" dirty="0" smtClean="0"/>
            <a:t>嘻哈音樂</a:t>
          </a:r>
          <a:endParaRPr lang="zh-TW" altLang="en-US" dirty="0"/>
        </a:p>
      </dgm:t>
    </dgm:pt>
    <dgm:pt modelId="{E1DA2C28-44FE-4401-9708-3131C701E966}" type="parTrans" cxnId="{F412F74D-077D-4D02-8B4D-8F9A7745B51F}">
      <dgm:prSet/>
      <dgm:spPr/>
      <dgm:t>
        <a:bodyPr/>
        <a:lstStyle/>
        <a:p>
          <a:endParaRPr lang="zh-TW" altLang="en-US"/>
        </a:p>
      </dgm:t>
    </dgm:pt>
    <dgm:pt modelId="{4284A364-0B55-4862-9FBA-F6208E70656A}" type="sibTrans" cxnId="{F412F74D-077D-4D02-8B4D-8F9A7745B51F}">
      <dgm:prSet/>
      <dgm:spPr/>
      <dgm:t>
        <a:bodyPr/>
        <a:lstStyle/>
        <a:p>
          <a:endParaRPr lang="zh-TW" altLang="en-US"/>
        </a:p>
      </dgm:t>
    </dgm:pt>
    <dgm:pt modelId="{8310F662-B103-4279-9CFC-1709992CDB2A}">
      <dgm:prSet/>
      <dgm:spPr/>
      <dgm:t>
        <a:bodyPr/>
        <a:lstStyle/>
        <a:p>
          <a:r>
            <a:rPr lang="zh-TW" altLang="en-US" dirty="0" smtClean="0"/>
            <a:t>範例樣本</a:t>
          </a:r>
          <a:endParaRPr lang="zh-TW" altLang="en-US" dirty="0"/>
        </a:p>
      </dgm:t>
    </dgm:pt>
    <dgm:pt modelId="{8D6430C4-2BE4-49E2-9E28-61523D149C12}" type="parTrans" cxnId="{429F5C38-3582-4CC4-B5DA-14C88056CECA}">
      <dgm:prSet/>
      <dgm:spPr/>
      <dgm:t>
        <a:bodyPr/>
        <a:lstStyle/>
        <a:p>
          <a:endParaRPr lang="zh-TW" altLang="en-US"/>
        </a:p>
      </dgm:t>
    </dgm:pt>
    <dgm:pt modelId="{075D3833-B151-48BB-88F2-7E5DFF95B333}" type="sibTrans" cxnId="{429F5C38-3582-4CC4-B5DA-14C88056CECA}">
      <dgm:prSet/>
      <dgm:spPr/>
      <dgm:t>
        <a:bodyPr/>
        <a:lstStyle/>
        <a:p>
          <a:endParaRPr lang="zh-TW" altLang="en-US"/>
        </a:p>
      </dgm:t>
    </dgm:pt>
    <dgm:pt modelId="{72DE2EC2-ED73-4DDD-BFE2-68ECE13D78E1}">
      <dgm:prSet/>
      <dgm:spPr/>
      <dgm:t>
        <a:bodyPr/>
        <a:lstStyle/>
        <a:p>
          <a:r>
            <a:rPr lang="zh-TW" altLang="en-US" dirty="0" smtClean="0"/>
            <a:t>曲風介紹</a:t>
          </a:r>
          <a:endParaRPr lang="zh-TW" altLang="en-US" dirty="0"/>
        </a:p>
      </dgm:t>
    </dgm:pt>
    <dgm:pt modelId="{0A801C58-1A2C-48C4-82A1-236E6F546054}" type="parTrans" cxnId="{F53AF306-E9F7-4125-B5A2-9E95C5C6118A}">
      <dgm:prSet/>
      <dgm:spPr/>
      <dgm:t>
        <a:bodyPr/>
        <a:lstStyle/>
        <a:p>
          <a:endParaRPr lang="zh-TW" altLang="en-US"/>
        </a:p>
      </dgm:t>
    </dgm:pt>
    <dgm:pt modelId="{043068D2-E0DB-40EB-BE19-4C4BBF8E8F15}" type="sibTrans" cxnId="{F53AF306-E9F7-4125-B5A2-9E95C5C6118A}">
      <dgm:prSet/>
      <dgm:spPr/>
      <dgm:t>
        <a:bodyPr/>
        <a:lstStyle/>
        <a:p>
          <a:endParaRPr lang="zh-TW" altLang="en-US"/>
        </a:p>
      </dgm:t>
    </dgm:pt>
    <dgm:pt modelId="{11A8F65D-503D-475D-8BEB-28320BE68747}">
      <dgm:prSet/>
      <dgm:spPr/>
      <dgm:t>
        <a:bodyPr/>
        <a:lstStyle/>
        <a:p>
          <a:r>
            <a:rPr lang="zh-TW" altLang="en-US" dirty="0" smtClean="0"/>
            <a:t>曲風介紹</a:t>
          </a:r>
          <a:endParaRPr lang="zh-TW" altLang="en-US" dirty="0"/>
        </a:p>
      </dgm:t>
    </dgm:pt>
    <dgm:pt modelId="{2B6DDE86-E422-4383-89CC-9ECF72D0E562}" type="parTrans" cxnId="{50681444-A29A-47B8-AECB-A9856D256783}">
      <dgm:prSet/>
      <dgm:spPr/>
      <dgm:t>
        <a:bodyPr/>
        <a:lstStyle/>
        <a:p>
          <a:endParaRPr lang="zh-TW" altLang="en-US"/>
        </a:p>
      </dgm:t>
    </dgm:pt>
    <dgm:pt modelId="{EF27D1D2-D43B-40F2-8BD2-F6B17A6EB955}" type="sibTrans" cxnId="{50681444-A29A-47B8-AECB-A9856D256783}">
      <dgm:prSet/>
      <dgm:spPr/>
      <dgm:t>
        <a:bodyPr/>
        <a:lstStyle/>
        <a:p>
          <a:endParaRPr lang="zh-TW" altLang="en-US"/>
        </a:p>
      </dgm:t>
    </dgm:pt>
    <dgm:pt modelId="{13DB607B-4D94-4EAE-8453-33F84E4284C0}">
      <dgm:prSet/>
      <dgm:spPr/>
      <dgm:t>
        <a:bodyPr/>
        <a:lstStyle/>
        <a:p>
          <a:r>
            <a:rPr lang="zh-TW" altLang="en-US" dirty="0" smtClean="0"/>
            <a:t>範例樣本</a:t>
          </a:r>
          <a:endParaRPr lang="zh-TW" altLang="en-US" dirty="0"/>
        </a:p>
      </dgm:t>
    </dgm:pt>
    <dgm:pt modelId="{DEFFB901-D5F6-4730-9CE3-A7B2362E14A5}" type="parTrans" cxnId="{DC011420-068D-4D25-AC40-0E166F1B2B53}">
      <dgm:prSet/>
      <dgm:spPr/>
      <dgm:t>
        <a:bodyPr/>
        <a:lstStyle/>
        <a:p>
          <a:endParaRPr lang="zh-TW" altLang="en-US"/>
        </a:p>
      </dgm:t>
    </dgm:pt>
    <dgm:pt modelId="{ABA6BC4C-2158-4EC5-A14C-EC6B8E41CFC9}" type="sibTrans" cxnId="{DC011420-068D-4D25-AC40-0E166F1B2B53}">
      <dgm:prSet/>
      <dgm:spPr/>
      <dgm:t>
        <a:bodyPr/>
        <a:lstStyle/>
        <a:p>
          <a:endParaRPr lang="zh-TW" altLang="en-US"/>
        </a:p>
      </dgm:t>
    </dgm:pt>
    <dgm:pt modelId="{3EE69AC8-321E-4211-85DA-9C7D73B98A06}">
      <dgm:prSet/>
      <dgm:spPr/>
      <dgm:t>
        <a:bodyPr/>
        <a:lstStyle/>
        <a:p>
          <a:r>
            <a:rPr lang="zh-TW" altLang="en-US" dirty="0" smtClean="0"/>
            <a:t>曲風介紹</a:t>
          </a:r>
          <a:endParaRPr lang="zh-TW" altLang="en-US" dirty="0"/>
        </a:p>
      </dgm:t>
    </dgm:pt>
    <dgm:pt modelId="{E4F1BDBB-475D-43AB-B80F-FAE4EE83BC58}" type="parTrans" cxnId="{14DADE7D-7C08-4A7A-B2DC-9E40BF2FB5F2}">
      <dgm:prSet/>
      <dgm:spPr/>
      <dgm:t>
        <a:bodyPr/>
        <a:lstStyle/>
        <a:p>
          <a:endParaRPr lang="zh-TW" altLang="en-US"/>
        </a:p>
      </dgm:t>
    </dgm:pt>
    <dgm:pt modelId="{BF6150FF-CA12-456C-957F-2F617250BD6E}" type="sibTrans" cxnId="{14DADE7D-7C08-4A7A-B2DC-9E40BF2FB5F2}">
      <dgm:prSet/>
      <dgm:spPr/>
      <dgm:t>
        <a:bodyPr/>
        <a:lstStyle/>
        <a:p>
          <a:endParaRPr lang="zh-TW" altLang="en-US"/>
        </a:p>
      </dgm:t>
    </dgm:pt>
    <dgm:pt modelId="{5F280DA6-2374-4CEF-B12C-5F7AFE2F1479}">
      <dgm:prSet/>
      <dgm:spPr/>
      <dgm:t>
        <a:bodyPr/>
        <a:lstStyle/>
        <a:p>
          <a:r>
            <a:rPr lang="zh-TW" altLang="en-US" dirty="0" smtClean="0"/>
            <a:t>範例樣本</a:t>
          </a:r>
          <a:endParaRPr lang="zh-TW" altLang="en-US" dirty="0"/>
        </a:p>
      </dgm:t>
    </dgm:pt>
    <dgm:pt modelId="{83FB963D-2E78-4A13-A770-E5EF941921F4}" type="parTrans" cxnId="{723BF29D-6CF3-4A00-A607-BEB5D8EFD163}">
      <dgm:prSet/>
      <dgm:spPr/>
      <dgm:t>
        <a:bodyPr/>
        <a:lstStyle/>
        <a:p>
          <a:endParaRPr lang="zh-TW" altLang="en-US"/>
        </a:p>
      </dgm:t>
    </dgm:pt>
    <dgm:pt modelId="{0850D4F2-E4E0-42DD-ADE2-F13F09FB6B5C}" type="sibTrans" cxnId="{723BF29D-6CF3-4A00-A607-BEB5D8EFD163}">
      <dgm:prSet/>
      <dgm:spPr/>
      <dgm:t>
        <a:bodyPr/>
        <a:lstStyle/>
        <a:p>
          <a:endParaRPr lang="zh-TW" altLang="en-US"/>
        </a:p>
      </dgm:t>
    </dgm:pt>
    <dgm:pt modelId="{185D67F8-6063-4C01-AB3F-DE0D405B200C}" type="pres">
      <dgm:prSet presAssocID="{C8B652F2-8AF8-4C61-8296-75E76AC704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5A27C9D-BFE5-4B71-AB1D-3337D939BD21}" type="pres">
      <dgm:prSet presAssocID="{4FD88F83-3ACD-4CD3-A253-EBCD197ED57E}" presName="hierRoot1" presStyleCnt="0">
        <dgm:presLayoutVars>
          <dgm:hierBranch val="init"/>
        </dgm:presLayoutVars>
      </dgm:prSet>
      <dgm:spPr/>
    </dgm:pt>
    <dgm:pt modelId="{ECD69A10-3008-4BA1-B120-A54553E28520}" type="pres">
      <dgm:prSet presAssocID="{4FD88F83-3ACD-4CD3-A253-EBCD197ED57E}" presName="rootComposite1" presStyleCnt="0"/>
      <dgm:spPr/>
    </dgm:pt>
    <dgm:pt modelId="{E9562612-39F4-42B0-89A0-FFD239B735C8}" type="pres">
      <dgm:prSet presAssocID="{4FD88F83-3ACD-4CD3-A253-EBCD197ED57E}" presName="rootText1" presStyleLbl="node0" presStyleIdx="0" presStyleCnt="1" custLinFactY="-32168" custLinFactNeighborX="-551" custLinFactNeighborY="-10000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18066A-5448-4D4A-933C-FD9321A8432E}" type="pres">
      <dgm:prSet presAssocID="{4FD88F83-3ACD-4CD3-A253-EBCD197ED5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E54176CF-568E-4832-A812-4BE8589F8AE0}" type="pres">
      <dgm:prSet presAssocID="{4FD88F83-3ACD-4CD3-A253-EBCD197ED57E}" presName="hierChild2" presStyleCnt="0"/>
      <dgm:spPr/>
    </dgm:pt>
    <dgm:pt modelId="{F4ED719B-D5A9-4798-9882-8695BE05D634}" type="pres">
      <dgm:prSet presAssocID="{8CDDC4C5-A346-4427-BA33-041AC82DD9C8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69FF578D-9D79-4BFA-978A-33195981A681}" type="pres">
      <dgm:prSet presAssocID="{BDD3A795-82FB-4A3F-9057-9121D6B593D5}" presName="hierRoot2" presStyleCnt="0">
        <dgm:presLayoutVars>
          <dgm:hierBranch/>
        </dgm:presLayoutVars>
      </dgm:prSet>
      <dgm:spPr/>
    </dgm:pt>
    <dgm:pt modelId="{BA5E1182-A4D9-41F9-A3DC-60193B2648AC}" type="pres">
      <dgm:prSet presAssocID="{BDD3A795-82FB-4A3F-9057-9121D6B593D5}" presName="rootComposite" presStyleCnt="0"/>
      <dgm:spPr/>
    </dgm:pt>
    <dgm:pt modelId="{8239A45E-F83E-4604-BFE0-13065129D639}" type="pres">
      <dgm:prSet presAssocID="{BDD3A795-82FB-4A3F-9057-9121D6B593D5}" presName="rootText" presStyleLbl="node2" presStyleIdx="0" presStyleCnt="3" custLinFactNeighborX="-551" custLinFactNeighborY="-605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6006479-6981-471B-A3EC-A778B6448D52}" type="pres">
      <dgm:prSet presAssocID="{BDD3A795-82FB-4A3F-9057-9121D6B593D5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979542D0-1D1F-4C55-A9E4-698524E0FF27}" type="pres">
      <dgm:prSet presAssocID="{BDD3A795-82FB-4A3F-9057-9121D6B593D5}" presName="hierChild4" presStyleCnt="0"/>
      <dgm:spPr/>
    </dgm:pt>
    <dgm:pt modelId="{149A3B97-A1CF-4957-A35E-394D3F82B983}" type="pres">
      <dgm:prSet presAssocID="{8D6430C4-2BE4-49E2-9E28-61523D149C12}" presName="Name35" presStyleLbl="parChTrans1D3" presStyleIdx="0" presStyleCnt="6"/>
      <dgm:spPr/>
      <dgm:t>
        <a:bodyPr/>
        <a:lstStyle/>
        <a:p>
          <a:endParaRPr lang="zh-TW" altLang="en-US"/>
        </a:p>
      </dgm:t>
    </dgm:pt>
    <dgm:pt modelId="{9B280C9C-0199-4FE3-942C-631ACA40C3B5}" type="pres">
      <dgm:prSet presAssocID="{8310F662-B103-4279-9CFC-1709992CDB2A}" presName="hierRoot2" presStyleCnt="0">
        <dgm:presLayoutVars>
          <dgm:hierBranch/>
        </dgm:presLayoutVars>
      </dgm:prSet>
      <dgm:spPr/>
    </dgm:pt>
    <dgm:pt modelId="{2E0E4748-3DF3-4C54-BEE1-E0F76133DC9C}" type="pres">
      <dgm:prSet presAssocID="{8310F662-B103-4279-9CFC-1709992CDB2A}" presName="rootComposite" presStyleCnt="0"/>
      <dgm:spPr/>
    </dgm:pt>
    <dgm:pt modelId="{7126C8DF-0C6F-4EF7-94B4-392F93B6896D}" type="pres">
      <dgm:prSet presAssocID="{8310F662-B103-4279-9CFC-1709992CDB2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0A5064-27F2-4447-AE9C-54A1010240D3}" type="pres">
      <dgm:prSet presAssocID="{8310F662-B103-4279-9CFC-1709992CDB2A}" presName="rootConnector" presStyleLbl="node3" presStyleIdx="0" presStyleCnt="6"/>
      <dgm:spPr/>
      <dgm:t>
        <a:bodyPr/>
        <a:lstStyle/>
        <a:p>
          <a:endParaRPr lang="zh-TW" altLang="en-US"/>
        </a:p>
      </dgm:t>
    </dgm:pt>
    <dgm:pt modelId="{65F5447C-67E0-416E-B95C-C2A624C6C532}" type="pres">
      <dgm:prSet presAssocID="{8310F662-B103-4279-9CFC-1709992CDB2A}" presName="hierChild4" presStyleCnt="0"/>
      <dgm:spPr/>
    </dgm:pt>
    <dgm:pt modelId="{72E3FFD0-8025-470A-921D-029D1C14A831}" type="pres">
      <dgm:prSet presAssocID="{8310F662-B103-4279-9CFC-1709992CDB2A}" presName="hierChild5" presStyleCnt="0"/>
      <dgm:spPr/>
    </dgm:pt>
    <dgm:pt modelId="{F24B72FF-3396-4B8B-975A-DCFD9091AFE9}" type="pres">
      <dgm:prSet presAssocID="{0A801C58-1A2C-48C4-82A1-236E6F546054}" presName="Name35" presStyleLbl="parChTrans1D3" presStyleIdx="1" presStyleCnt="6"/>
      <dgm:spPr/>
      <dgm:t>
        <a:bodyPr/>
        <a:lstStyle/>
        <a:p>
          <a:endParaRPr lang="zh-TW" altLang="en-US"/>
        </a:p>
      </dgm:t>
    </dgm:pt>
    <dgm:pt modelId="{F366B56F-1806-4571-AAD7-556684347E00}" type="pres">
      <dgm:prSet presAssocID="{72DE2EC2-ED73-4DDD-BFE2-68ECE13D78E1}" presName="hierRoot2" presStyleCnt="0">
        <dgm:presLayoutVars>
          <dgm:hierBranch val="init"/>
        </dgm:presLayoutVars>
      </dgm:prSet>
      <dgm:spPr/>
    </dgm:pt>
    <dgm:pt modelId="{C44DB38A-2D5A-4B4B-9F8B-D82D3E928129}" type="pres">
      <dgm:prSet presAssocID="{72DE2EC2-ED73-4DDD-BFE2-68ECE13D78E1}" presName="rootComposite" presStyleCnt="0"/>
      <dgm:spPr/>
    </dgm:pt>
    <dgm:pt modelId="{0AE82C75-F5E2-4878-815C-3EE4C10C3D51}" type="pres">
      <dgm:prSet presAssocID="{72DE2EC2-ED73-4DDD-BFE2-68ECE13D78E1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85A06EE-59C6-46DB-ACBB-27EB81C678C1}" type="pres">
      <dgm:prSet presAssocID="{72DE2EC2-ED73-4DDD-BFE2-68ECE13D78E1}" presName="rootConnector" presStyleLbl="node3" presStyleIdx="1" presStyleCnt="6"/>
      <dgm:spPr/>
      <dgm:t>
        <a:bodyPr/>
        <a:lstStyle/>
        <a:p>
          <a:endParaRPr lang="zh-TW" altLang="en-US"/>
        </a:p>
      </dgm:t>
    </dgm:pt>
    <dgm:pt modelId="{10A035D6-D142-4F68-BFF4-61325C485669}" type="pres">
      <dgm:prSet presAssocID="{72DE2EC2-ED73-4DDD-BFE2-68ECE13D78E1}" presName="hierChild4" presStyleCnt="0"/>
      <dgm:spPr/>
    </dgm:pt>
    <dgm:pt modelId="{8E43259A-0B1D-4C40-9102-06B5D50CEFD4}" type="pres">
      <dgm:prSet presAssocID="{72DE2EC2-ED73-4DDD-BFE2-68ECE13D78E1}" presName="hierChild5" presStyleCnt="0"/>
      <dgm:spPr/>
    </dgm:pt>
    <dgm:pt modelId="{F1171554-CDBB-466B-B74D-D0B54F50B2BB}" type="pres">
      <dgm:prSet presAssocID="{BDD3A795-82FB-4A3F-9057-9121D6B593D5}" presName="hierChild5" presStyleCnt="0"/>
      <dgm:spPr/>
    </dgm:pt>
    <dgm:pt modelId="{56C7C500-8908-4A55-B510-53271477B2AB}" type="pres">
      <dgm:prSet presAssocID="{AD9141D7-B4EE-4503-9561-63B34B1B35B4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C09C219C-8CB9-4B46-A9D0-2182AC1C75F8}" type="pres">
      <dgm:prSet presAssocID="{0B765293-6AF3-4A24-B767-C7638D4F858A}" presName="hierRoot2" presStyleCnt="0">
        <dgm:presLayoutVars>
          <dgm:hierBranch/>
        </dgm:presLayoutVars>
      </dgm:prSet>
      <dgm:spPr/>
    </dgm:pt>
    <dgm:pt modelId="{5CC508A5-2EA8-4093-A6F4-EB175E8AD95F}" type="pres">
      <dgm:prSet presAssocID="{0B765293-6AF3-4A24-B767-C7638D4F858A}" presName="rootComposite" presStyleCnt="0"/>
      <dgm:spPr/>
    </dgm:pt>
    <dgm:pt modelId="{83D63288-4917-4546-A21E-55A641602044}" type="pres">
      <dgm:prSet presAssocID="{0B765293-6AF3-4A24-B767-C7638D4F858A}" presName="rootText" presStyleLbl="node2" presStyleIdx="1" presStyleCnt="3" custLinFactNeighborX="-551" custLinFactNeighborY="-605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FB7FA63-207C-46AB-8A15-FA7AFFB41B3C}" type="pres">
      <dgm:prSet presAssocID="{0B765293-6AF3-4A24-B767-C7638D4F858A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C3D79465-1355-4A92-9019-AB4B8BCA1E85}" type="pres">
      <dgm:prSet presAssocID="{0B765293-6AF3-4A24-B767-C7638D4F858A}" presName="hierChild4" presStyleCnt="0"/>
      <dgm:spPr/>
    </dgm:pt>
    <dgm:pt modelId="{0134E458-9231-458A-9B18-2C7F7272EE64}" type="pres">
      <dgm:prSet presAssocID="{DEFFB901-D5F6-4730-9CE3-A7B2362E14A5}" presName="Name35" presStyleLbl="parChTrans1D3" presStyleIdx="2" presStyleCnt="6"/>
      <dgm:spPr/>
      <dgm:t>
        <a:bodyPr/>
        <a:lstStyle/>
        <a:p>
          <a:endParaRPr lang="zh-TW" altLang="en-US"/>
        </a:p>
      </dgm:t>
    </dgm:pt>
    <dgm:pt modelId="{3982B8C7-748A-4730-92A8-63045B441166}" type="pres">
      <dgm:prSet presAssocID="{13DB607B-4D94-4EAE-8453-33F84E4284C0}" presName="hierRoot2" presStyleCnt="0">
        <dgm:presLayoutVars>
          <dgm:hierBranch val="init"/>
        </dgm:presLayoutVars>
      </dgm:prSet>
      <dgm:spPr/>
    </dgm:pt>
    <dgm:pt modelId="{409DF1EC-459B-4156-B472-E1AA6CB41B97}" type="pres">
      <dgm:prSet presAssocID="{13DB607B-4D94-4EAE-8453-33F84E4284C0}" presName="rootComposite" presStyleCnt="0"/>
      <dgm:spPr/>
    </dgm:pt>
    <dgm:pt modelId="{01C660C1-13A7-416F-9512-E673ACBBB529}" type="pres">
      <dgm:prSet presAssocID="{13DB607B-4D94-4EAE-8453-33F84E4284C0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8911B3-548D-4631-8FF9-817348DC6D2F}" type="pres">
      <dgm:prSet presAssocID="{13DB607B-4D94-4EAE-8453-33F84E4284C0}" presName="rootConnector" presStyleLbl="node3" presStyleIdx="2" presStyleCnt="6"/>
      <dgm:spPr/>
      <dgm:t>
        <a:bodyPr/>
        <a:lstStyle/>
        <a:p>
          <a:endParaRPr lang="zh-TW" altLang="en-US"/>
        </a:p>
      </dgm:t>
    </dgm:pt>
    <dgm:pt modelId="{A40E4926-3064-4835-9F07-734F793791D8}" type="pres">
      <dgm:prSet presAssocID="{13DB607B-4D94-4EAE-8453-33F84E4284C0}" presName="hierChild4" presStyleCnt="0"/>
      <dgm:spPr/>
    </dgm:pt>
    <dgm:pt modelId="{222BDFA2-F792-4A17-BE24-EFAEB9F7D666}" type="pres">
      <dgm:prSet presAssocID="{13DB607B-4D94-4EAE-8453-33F84E4284C0}" presName="hierChild5" presStyleCnt="0"/>
      <dgm:spPr/>
    </dgm:pt>
    <dgm:pt modelId="{3B111B1D-9A76-40EB-8DC7-8D1585159105}" type="pres">
      <dgm:prSet presAssocID="{2B6DDE86-E422-4383-89CC-9ECF72D0E562}" presName="Name35" presStyleLbl="parChTrans1D3" presStyleIdx="3" presStyleCnt="6"/>
      <dgm:spPr/>
      <dgm:t>
        <a:bodyPr/>
        <a:lstStyle/>
        <a:p>
          <a:endParaRPr lang="zh-TW" altLang="en-US"/>
        </a:p>
      </dgm:t>
    </dgm:pt>
    <dgm:pt modelId="{65F23785-5EA8-4C71-87CD-9935C59E7901}" type="pres">
      <dgm:prSet presAssocID="{11A8F65D-503D-475D-8BEB-28320BE68747}" presName="hierRoot2" presStyleCnt="0">
        <dgm:presLayoutVars>
          <dgm:hierBranch val="init"/>
        </dgm:presLayoutVars>
      </dgm:prSet>
      <dgm:spPr/>
    </dgm:pt>
    <dgm:pt modelId="{D8474FCA-C64E-49B5-BE44-A11EEDDFEDE3}" type="pres">
      <dgm:prSet presAssocID="{11A8F65D-503D-475D-8BEB-28320BE68747}" presName="rootComposite" presStyleCnt="0"/>
      <dgm:spPr/>
    </dgm:pt>
    <dgm:pt modelId="{FC4F1F99-4674-4436-B143-59395E616BD3}" type="pres">
      <dgm:prSet presAssocID="{11A8F65D-503D-475D-8BEB-28320BE68747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9CE2CE-A39D-4763-8F17-03E448046161}" type="pres">
      <dgm:prSet presAssocID="{11A8F65D-503D-475D-8BEB-28320BE68747}" presName="rootConnector" presStyleLbl="node3" presStyleIdx="3" presStyleCnt="6"/>
      <dgm:spPr/>
      <dgm:t>
        <a:bodyPr/>
        <a:lstStyle/>
        <a:p>
          <a:endParaRPr lang="zh-TW" altLang="en-US"/>
        </a:p>
      </dgm:t>
    </dgm:pt>
    <dgm:pt modelId="{DD848ED0-7645-4C4E-BB1F-E43E471C1608}" type="pres">
      <dgm:prSet presAssocID="{11A8F65D-503D-475D-8BEB-28320BE68747}" presName="hierChild4" presStyleCnt="0"/>
      <dgm:spPr/>
    </dgm:pt>
    <dgm:pt modelId="{CF173BD6-C863-4878-A398-934E7525B5AB}" type="pres">
      <dgm:prSet presAssocID="{11A8F65D-503D-475D-8BEB-28320BE68747}" presName="hierChild5" presStyleCnt="0"/>
      <dgm:spPr/>
    </dgm:pt>
    <dgm:pt modelId="{37C51660-F16B-4A58-A7EF-CDEBE23D62E7}" type="pres">
      <dgm:prSet presAssocID="{0B765293-6AF3-4A24-B767-C7638D4F858A}" presName="hierChild5" presStyleCnt="0"/>
      <dgm:spPr/>
    </dgm:pt>
    <dgm:pt modelId="{F9F034BC-E511-4CBE-B0C8-18386846444D}" type="pres">
      <dgm:prSet presAssocID="{E1DA2C28-44FE-4401-9708-3131C701E966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CD2F0775-6174-4CC4-BD6F-9AF4C2F3E773}" type="pres">
      <dgm:prSet presAssocID="{C7DC8318-1AE5-4A7F-B60D-08637FD10192}" presName="hierRoot2" presStyleCnt="0">
        <dgm:presLayoutVars>
          <dgm:hierBranch/>
        </dgm:presLayoutVars>
      </dgm:prSet>
      <dgm:spPr/>
    </dgm:pt>
    <dgm:pt modelId="{D028EC9D-4AAE-4DB6-A85C-E06478BAAA50}" type="pres">
      <dgm:prSet presAssocID="{C7DC8318-1AE5-4A7F-B60D-08637FD10192}" presName="rootComposite" presStyleCnt="0"/>
      <dgm:spPr/>
    </dgm:pt>
    <dgm:pt modelId="{67004847-9626-4F58-821C-11619B2FD47E}" type="pres">
      <dgm:prSet presAssocID="{C7DC8318-1AE5-4A7F-B60D-08637FD10192}" presName="rootText" presStyleLbl="node2" presStyleIdx="2" presStyleCnt="3" custLinFactNeighborX="-551" custLinFactNeighborY="-605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77A213-6033-4D56-937E-698BB701E1B2}" type="pres">
      <dgm:prSet presAssocID="{C7DC8318-1AE5-4A7F-B60D-08637FD10192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F5E125D3-2DF0-4FAF-8378-89B75BB68DC7}" type="pres">
      <dgm:prSet presAssocID="{C7DC8318-1AE5-4A7F-B60D-08637FD10192}" presName="hierChild4" presStyleCnt="0"/>
      <dgm:spPr/>
    </dgm:pt>
    <dgm:pt modelId="{2C601F50-1CBF-46D8-9401-946033C4C033}" type="pres">
      <dgm:prSet presAssocID="{83FB963D-2E78-4A13-A770-E5EF941921F4}" presName="Name35" presStyleLbl="parChTrans1D3" presStyleIdx="4" presStyleCnt="6"/>
      <dgm:spPr/>
      <dgm:t>
        <a:bodyPr/>
        <a:lstStyle/>
        <a:p>
          <a:endParaRPr lang="zh-TW" altLang="en-US"/>
        </a:p>
      </dgm:t>
    </dgm:pt>
    <dgm:pt modelId="{30ED2B05-96E3-4B98-800C-5290DAFD1AE4}" type="pres">
      <dgm:prSet presAssocID="{5F280DA6-2374-4CEF-B12C-5F7AFE2F1479}" presName="hierRoot2" presStyleCnt="0">
        <dgm:presLayoutVars>
          <dgm:hierBranch val="init"/>
        </dgm:presLayoutVars>
      </dgm:prSet>
      <dgm:spPr/>
    </dgm:pt>
    <dgm:pt modelId="{119AAD10-B220-4491-8680-9C3ACB5F13F5}" type="pres">
      <dgm:prSet presAssocID="{5F280DA6-2374-4CEF-B12C-5F7AFE2F1479}" presName="rootComposite" presStyleCnt="0"/>
      <dgm:spPr/>
    </dgm:pt>
    <dgm:pt modelId="{C8F49A7C-E92A-48EF-9D10-3B1D9C46AF0E}" type="pres">
      <dgm:prSet presAssocID="{5F280DA6-2374-4CEF-B12C-5F7AFE2F147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45978E-1857-4601-A4AD-D5BD8BC147AF}" type="pres">
      <dgm:prSet presAssocID="{5F280DA6-2374-4CEF-B12C-5F7AFE2F1479}" presName="rootConnector" presStyleLbl="node3" presStyleIdx="4" presStyleCnt="6"/>
      <dgm:spPr/>
      <dgm:t>
        <a:bodyPr/>
        <a:lstStyle/>
        <a:p>
          <a:endParaRPr lang="zh-TW" altLang="en-US"/>
        </a:p>
      </dgm:t>
    </dgm:pt>
    <dgm:pt modelId="{6CB34047-B432-462D-BCCF-1DD05CB56D18}" type="pres">
      <dgm:prSet presAssocID="{5F280DA6-2374-4CEF-B12C-5F7AFE2F1479}" presName="hierChild4" presStyleCnt="0"/>
      <dgm:spPr/>
    </dgm:pt>
    <dgm:pt modelId="{22CAAC26-456C-4C8B-9A5A-EA39A0AB24F8}" type="pres">
      <dgm:prSet presAssocID="{5F280DA6-2374-4CEF-B12C-5F7AFE2F1479}" presName="hierChild5" presStyleCnt="0"/>
      <dgm:spPr/>
    </dgm:pt>
    <dgm:pt modelId="{5AC1C17A-5D91-4EC7-B422-A09DEE2DF894}" type="pres">
      <dgm:prSet presAssocID="{E4F1BDBB-475D-43AB-B80F-FAE4EE83BC58}" presName="Name35" presStyleLbl="parChTrans1D3" presStyleIdx="5" presStyleCnt="6"/>
      <dgm:spPr/>
      <dgm:t>
        <a:bodyPr/>
        <a:lstStyle/>
        <a:p>
          <a:endParaRPr lang="zh-TW" altLang="en-US"/>
        </a:p>
      </dgm:t>
    </dgm:pt>
    <dgm:pt modelId="{B1C8279B-440B-4B99-9ED9-A027A3782E12}" type="pres">
      <dgm:prSet presAssocID="{3EE69AC8-321E-4211-85DA-9C7D73B98A06}" presName="hierRoot2" presStyleCnt="0">
        <dgm:presLayoutVars>
          <dgm:hierBranch val="init"/>
        </dgm:presLayoutVars>
      </dgm:prSet>
      <dgm:spPr/>
    </dgm:pt>
    <dgm:pt modelId="{0FFFFDA2-40A1-481C-BF8E-ADAFC1F49011}" type="pres">
      <dgm:prSet presAssocID="{3EE69AC8-321E-4211-85DA-9C7D73B98A06}" presName="rootComposite" presStyleCnt="0"/>
      <dgm:spPr/>
    </dgm:pt>
    <dgm:pt modelId="{F09674D6-4722-40C2-873D-1E582F0B8453}" type="pres">
      <dgm:prSet presAssocID="{3EE69AC8-321E-4211-85DA-9C7D73B98A06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64788BA-44DE-496A-8529-E74682C6D46B}" type="pres">
      <dgm:prSet presAssocID="{3EE69AC8-321E-4211-85DA-9C7D73B98A06}" presName="rootConnector" presStyleLbl="node3" presStyleIdx="5" presStyleCnt="6"/>
      <dgm:spPr/>
      <dgm:t>
        <a:bodyPr/>
        <a:lstStyle/>
        <a:p>
          <a:endParaRPr lang="zh-TW" altLang="en-US"/>
        </a:p>
      </dgm:t>
    </dgm:pt>
    <dgm:pt modelId="{3E0989C7-3772-4C4F-8538-06809843C884}" type="pres">
      <dgm:prSet presAssocID="{3EE69AC8-321E-4211-85DA-9C7D73B98A06}" presName="hierChild4" presStyleCnt="0"/>
      <dgm:spPr/>
    </dgm:pt>
    <dgm:pt modelId="{9B56C634-F9A7-40BA-89B8-8FD639BFA222}" type="pres">
      <dgm:prSet presAssocID="{3EE69AC8-321E-4211-85DA-9C7D73B98A06}" presName="hierChild5" presStyleCnt="0"/>
      <dgm:spPr/>
    </dgm:pt>
    <dgm:pt modelId="{B0688DA2-83F0-4577-BB31-1AD16C43F31D}" type="pres">
      <dgm:prSet presAssocID="{C7DC8318-1AE5-4A7F-B60D-08637FD10192}" presName="hierChild5" presStyleCnt="0"/>
      <dgm:spPr/>
    </dgm:pt>
    <dgm:pt modelId="{66D91484-50E2-42CD-9C76-5FBC437BA7E1}" type="pres">
      <dgm:prSet presAssocID="{4FD88F83-3ACD-4CD3-A253-EBCD197ED57E}" presName="hierChild3" presStyleCnt="0"/>
      <dgm:spPr/>
    </dgm:pt>
  </dgm:ptLst>
  <dgm:cxnLst>
    <dgm:cxn modelId="{B668C2F8-2385-4A48-90C7-32405CA763CD}" type="presOf" srcId="{C7DC8318-1AE5-4A7F-B60D-08637FD10192}" destId="{67004847-9626-4F58-821C-11619B2FD47E}" srcOrd="0" destOrd="0" presId="urn:microsoft.com/office/officeart/2005/8/layout/orgChart1"/>
    <dgm:cxn modelId="{2B0EC9C8-1E7D-43A9-A644-84C4586D4E77}" type="presOf" srcId="{0A801C58-1A2C-48C4-82A1-236E6F546054}" destId="{F24B72FF-3396-4B8B-975A-DCFD9091AFE9}" srcOrd="0" destOrd="0" presId="urn:microsoft.com/office/officeart/2005/8/layout/orgChart1"/>
    <dgm:cxn modelId="{84E01CA2-6D36-48DD-8677-695FA18F44C1}" type="presOf" srcId="{4FD88F83-3ACD-4CD3-A253-EBCD197ED57E}" destId="{5618066A-5448-4D4A-933C-FD9321A8432E}" srcOrd="1" destOrd="0" presId="urn:microsoft.com/office/officeart/2005/8/layout/orgChart1"/>
    <dgm:cxn modelId="{DC011420-068D-4D25-AC40-0E166F1B2B53}" srcId="{0B765293-6AF3-4A24-B767-C7638D4F858A}" destId="{13DB607B-4D94-4EAE-8453-33F84E4284C0}" srcOrd="0" destOrd="0" parTransId="{DEFFB901-D5F6-4730-9CE3-A7B2362E14A5}" sibTransId="{ABA6BC4C-2158-4EC5-A14C-EC6B8E41CFC9}"/>
    <dgm:cxn modelId="{3D74019B-A411-4BC3-94FF-A4611830474F}" type="presOf" srcId="{BDD3A795-82FB-4A3F-9057-9121D6B593D5}" destId="{56006479-6981-471B-A3EC-A778B6448D52}" srcOrd="1" destOrd="0" presId="urn:microsoft.com/office/officeart/2005/8/layout/orgChart1"/>
    <dgm:cxn modelId="{96D05858-64FD-464F-B460-714FE8E17D61}" type="presOf" srcId="{72DE2EC2-ED73-4DDD-BFE2-68ECE13D78E1}" destId="{485A06EE-59C6-46DB-ACBB-27EB81C678C1}" srcOrd="1" destOrd="0" presId="urn:microsoft.com/office/officeart/2005/8/layout/orgChart1"/>
    <dgm:cxn modelId="{B5F7D59D-AD8F-4070-8582-F3AC25DB41BD}" type="presOf" srcId="{C7DC8318-1AE5-4A7F-B60D-08637FD10192}" destId="{C977A213-6033-4D56-937E-698BB701E1B2}" srcOrd="1" destOrd="0" presId="urn:microsoft.com/office/officeart/2005/8/layout/orgChart1"/>
    <dgm:cxn modelId="{1FECC16E-307A-49C3-AAEE-AA67CAB4AB5D}" type="presOf" srcId="{5F280DA6-2374-4CEF-B12C-5F7AFE2F1479}" destId="{4C45978E-1857-4601-A4AD-D5BD8BC147AF}" srcOrd="1" destOrd="0" presId="urn:microsoft.com/office/officeart/2005/8/layout/orgChart1"/>
    <dgm:cxn modelId="{0691557D-EAF0-4A77-B643-9B9167961EBE}" type="presOf" srcId="{AD9141D7-B4EE-4503-9561-63B34B1B35B4}" destId="{56C7C500-8908-4A55-B510-53271477B2AB}" srcOrd="0" destOrd="0" presId="urn:microsoft.com/office/officeart/2005/8/layout/orgChart1"/>
    <dgm:cxn modelId="{35DF1754-68CA-4B92-AD28-B119EF35434E}" type="presOf" srcId="{C8B652F2-8AF8-4C61-8296-75E76AC70449}" destId="{185D67F8-6063-4C01-AB3F-DE0D405B200C}" srcOrd="0" destOrd="0" presId="urn:microsoft.com/office/officeart/2005/8/layout/orgChart1"/>
    <dgm:cxn modelId="{429F5C38-3582-4CC4-B5DA-14C88056CECA}" srcId="{BDD3A795-82FB-4A3F-9057-9121D6B593D5}" destId="{8310F662-B103-4279-9CFC-1709992CDB2A}" srcOrd="0" destOrd="0" parTransId="{8D6430C4-2BE4-49E2-9E28-61523D149C12}" sibTransId="{075D3833-B151-48BB-88F2-7E5DFF95B333}"/>
    <dgm:cxn modelId="{D9CE3E6B-0647-48A4-B5F0-5B77C051874E}" type="presOf" srcId="{BDD3A795-82FB-4A3F-9057-9121D6B593D5}" destId="{8239A45E-F83E-4604-BFE0-13065129D639}" srcOrd="0" destOrd="0" presId="urn:microsoft.com/office/officeart/2005/8/layout/orgChart1"/>
    <dgm:cxn modelId="{035DE732-5009-4D7B-9245-CD25B62B45A2}" type="presOf" srcId="{8D6430C4-2BE4-49E2-9E28-61523D149C12}" destId="{149A3B97-A1CF-4957-A35E-394D3F82B983}" srcOrd="0" destOrd="0" presId="urn:microsoft.com/office/officeart/2005/8/layout/orgChart1"/>
    <dgm:cxn modelId="{F3D361B5-E529-452F-A385-41FBE50496CD}" type="presOf" srcId="{E1DA2C28-44FE-4401-9708-3131C701E966}" destId="{F9F034BC-E511-4CBE-B0C8-18386846444D}" srcOrd="0" destOrd="0" presId="urn:microsoft.com/office/officeart/2005/8/layout/orgChart1"/>
    <dgm:cxn modelId="{AF1C3157-12E1-4444-98B6-7F19BE3BFCED}" type="presOf" srcId="{E4F1BDBB-475D-43AB-B80F-FAE4EE83BC58}" destId="{5AC1C17A-5D91-4EC7-B422-A09DEE2DF894}" srcOrd="0" destOrd="0" presId="urn:microsoft.com/office/officeart/2005/8/layout/orgChart1"/>
    <dgm:cxn modelId="{462F4FEB-66AC-4AA9-8430-03C1D331EB5E}" type="presOf" srcId="{0B765293-6AF3-4A24-B767-C7638D4F858A}" destId="{8FB7FA63-207C-46AB-8A15-FA7AFFB41B3C}" srcOrd="1" destOrd="0" presId="urn:microsoft.com/office/officeart/2005/8/layout/orgChart1"/>
    <dgm:cxn modelId="{8390FCAF-CDA6-4142-8318-C8850D9A37E7}" srcId="{4FD88F83-3ACD-4CD3-A253-EBCD197ED57E}" destId="{BDD3A795-82FB-4A3F-9057-9121D6B593D5}" srcOrd="0" destOrd="0" parTransId="{8CDDC4C5-A346-4427-BA33-041AC82DD9C8}" sibTransId="{3C9E8305-83FE-4D85-B0BA-979E00DB2A86}"/>
    <dgm:cxn modelId="{F53AF306-E9F7-4125-B5A2-9E95C5C6118A}" srcId="{BDD3A795-82FB-4A3F-9057-9121D6B593D5}" destId="{72DE2EC2-ED73-4DDD-BFE2-68ECE13D78E1}" srcOrd="1" destOrd="0" parTransId="{0A801C58-1A2C-48C4-82A1-236E6F546054}" sibTransId="{043068D2-E0DB-40EB-BE19-4C4BBF8E8F15}"/>
    <dgm:cxn modelId="{486101DD-D816-4694-BDDB-764CB7FB2F04}" type="presOf" srcId="{3EE69AC8-321E-4211-85DA-9C7D73B98A06}" destId="{B64788BA-44DE-496A-8529-E74682C6D46B}" srcOrd="1" destOrd="0" presId="urn:microsoft.com/office/officeart/2005/8/layout/orgChart1"/>
    <dgm:cxn modelId="{88E58B71-6115-4798-BD5E-D851C78F6B31}" type="presOf" srcId="{3EE69AC8-321E-4211-85DA-9C7D73B98A06}" destId="{F09674D6-4722-40C2-873D-1E582F0B8453}" srcOrd="0" destOrd="0" presId="urn:microsoft.com/office/officeart/2005/8/layout/orgChart1"/>
    <dgm:cxn modelId="{2DD0A67D-6BDD-4456-8375-31CC348207AE}" type="presOf" srcId="{11A8F65D-503D-475D-8BEB-28320BE68747}" destId="{309CE2CE-A39D-4763-8F17-03E448046161}" srcOrd="1" destOrd="0" presId="urn:microsoft.com/office/officeart/2005/8/layout/orgChart1"/>
    <dgm:cxn modelId="{723BF29D-6CF3-4A00-A607-BEB5D8EFD163}" srcId="{C7DC8318-1AE5-4A7F-B60D-08637FD10192}" destId="{5F280DA6-2374-4CEF-B12C-5F7AFE2F1479}" srcOrd="0" destOrd="0" parTransId="{83FB963D-2E78-4A13-A770-E5EF941921F4}" sibTransId="{0850D4F2-E4E0-42DD-ADE2-F13F09FB6B5C}"/>
    <dgm:cxn modelId="{69D3639B-BAB8-495C-A745-8FC94668F9B8}" srcId="{C8B652F2-8AF8-4C61-8296-75E76AC70449}" destId="{4FD88F83-3ACD-4CD3-A253-EBCD197ED57E}" srcOrd="0" destOrd="0" parTransId="{447A3B5E-916B-4C8C-9AB8-014922D30D4D}" sibTransId="{104DD1CA-628D-447B-A86A-8A6B77E50086}"/>
    <dgm:cxn modelId="{1835D5E6-1436-46D1-9285-D6000A70A145}" type="presOf" srcId="{2B6DDE86-E422-4383-89CC-9ECF72D0E562}" destId="{3B111B1D-9A76-40EB-8DC7-8D1585159105}" srcOrd="0" destOrd="0" presId="urn:microsoft.com/office/officeart/2005/8/layout/orgChart1"/>
    <dgm:cxn modelId="{B1736B60-19EC-42F8-B1FD-C8074AAE1A62}" type="presOf" srcId="{0B765293-6AF3-4A24-B767-C7638D4F858A}" destId="{83D63288-4917-4546-A21E-55A641602044}" srcOrd="0" destOrd="0" presId="urn:microsoft.com/office/officeart/2005/8/layout/orgChart1"/>
    <dgm:cxn modelId="{747ACB60-D695-4A2D-B704-8BF2B3BD6339}" type="presOf" srcId="{72DE2EC2-ED73-4DDD-BFE2-68ECE13D78E1}" destId="{0AE82C75-F5E2-4878-815C-3EE4C10C3D51}" srcOrd="0" destOrd="0" presId="urn:microsoft.com/office/officeart/2005/8/layout/orgChart1"/>
    <dgm:cxn modelId="{459FC98C-1BC7-48C4-9F35-0FEC141AF29C}" type="presOf" srcId="{13DB607B-4D94-4EAE-8453-33F84E4284C0}" destId="{518911B3-548D-4631-8FF9-817348DC6D2F}" srcOrd="1" destOrd="0" presId="urn:microsoft.com/office/officeart/2005/8/layout/orgChart1"/>
    <dgm:cxn modelId="{1E6AB0C0-DEDA-4A36-A913-C816EBBAE0B6}" type="presOf" srcId="{4FD88F83-3ACD-4CD3-A253-EBCD197ED57E}" destId="{E9562612-39F4-42B0-89A0-FFD239B735C8}" srcOrd="0" destOrd="0" presId="urn:microsoft.com/office/officeart/2005/8/layout/orgChart1"/>
    <dgm:cxn modelId="{B661424E-7236-4E1D-AA0C-77CDB58059CA}" type="presOf" srcId="{13DB607B-4D94-4EAE-8453-33F84E4284C0}" destId="{01C660C1-13A7-416F-9512-E673ACBBB529}" srcOrd="0" destOrd="0" presId="urn:microsoft.com/office/officeart/2005/8/layout/orgChart1"/>
    <dgm:cxn modelId="{1BEE6A3C-D180-4C6D-B3EB-395F44391033}" srcId="{4FD88F83-3ACD-4CD3-A253-EBCD197ED57E}" destId="{0B765293-6AF3-4A24-B767-C7638D4F858A}" srcOrd="1" destOrd="0" parTransId="{AD9141D7-B4EE-4503-9561-63B34B1B35B4}" sibTransId="{6F7A8925-4BEC-4D66-90CD-835B4A690E30}"/>
    <dgm:cxn modelId="{81B0A2D9-0FE7-4208-9524-F6145D544B95}" type="presOf" srcId="{8310F662-B103-4279-9CFC-1709992CDB2A}" destId="{7126C8DF-0C6F-4EF7-94B4-392F93B6896D}" srcOrd="0" destOrd="0" presId="urn:microsoft.com/office/officeart/2005/8/layout/orgChart1"/>
    <dgm:cxn modelId="{A2C1FE35-5BBB-4790-9520-E43CD585F822}" type="presOf" srcId="{8310F662-B103-4279-9CFC-1709992CDB2A}" destId="{1E0A5064-27F2-4447-AE9C-54A1010240D3}" srcOrd="1" destOrd="0" presId="urn:microsoft.com/office/officeart/2005/8/layout/orgChart1"/>
    <dgm:cxn modelId="{F412F74D-077D-4D02-8B4D-8F9A7745B51F}" srcId="{4FD88F83-3ACD-4CD3-A253-EBCD197ED57E}" destId="{C7DC8318-1AE5-4A7F-B60D-08637FD10192}" srcOrd="2" destOrd="0" parTransId="{E1DA2C28-44FE-4401-9708-3131C701E966}" sibTransId="{4284A364-0B55-4862-9FBA-F6208E70656A}"/>
    <dgm:cxn modelId="{E12B6DF1-E9EE-46F5-9E0F-3647B4A7BDF8}" type="presOf" srcId="{5F280DA6-2374-4CEF-B12C-5F7AFE2F1479}" destId="{C8F49A7C-E92A-48EF-9D10-3B1D9C46AF0E}" srcOrd="0" destOrd="0" presId="urn:microsoft.com/office/officeart/2005/8/layout/orgChart1"/>
    <dgm:cxn modelId="{9196D47D-164F-4089-BB45-BDC932915E23}" type="presOf" srcId="{11A8F65D-503D-475D-8BEB-28320BE68747}" destId="{FC4F1F99-4674-4436-B143-59395E616BD3}" srcOrd="0" destOrd="0" presId="urn:microsoft.com/office/officeart/2005/8/layout/orgChart1"/>
    <dgm:cxn modelId="{8C8AB711-A6CD-4273-8092-B401083BC858}" type="presOf" srcId="{83FB963D-2E78-4A13-A770-E5EF941921F4}" destId="{2C601F50-1CBF-46D8-9401-946033C4C033}" srcOrd="0" destOrd="0" presId="urn:microsoft.com/office/officeart/2005/8/layout/orgChart1"/>
    <dgm:cxn modelId="{14DADE7D-7C08-4A7A-B2DC-9E40BF2FB5F2}" srcId="{C7DC8318-1AE5-4A7F-B60D-08637FD10192}" destId="{3EE69AC8-321E-4211-85DA-9C7D73B98A06}" srcOrd="1" destOrd="0" parTransId="{E4F1BDBB-475D-43AB-B80F-FAE4EE83BC58}" sibTransId="{BF6150FF-CA12-456C-957F-2F617250BD6E}"/>
    <dgm:cxn modelId="{888C7D96-D9F1-4823-80D3-77E295B09270}" type="presOf" srcId="{8CDDC4C5-A346-4427-BA33-041AC82DD9C8}" destId="{F4ED719B-D5A9-4798-9882-8695BE05D634}" srcOrd="0" destOrd="0" presId="urn:microsoft.com/office/officeart/2005/8/layout/orgChart1"/>
    <dgm:cxn modelId="{ECA82EEB-9476-4836-827D-546C48C79A59}" type="presOf" srcId="{DEFFB901-D5F6-4730-9CE3-A7B2362E14A5}" destId="{0134E458-9231-458A-9B18-2C7F7272EE64}" srcOrd="0" destOrd="0" presId="urn:microsoft.com/office/officeart/2005/8/layout/orgChart1"/>
    <dgm:cxn modelId="{50681444-A29A-47B8-AECB-A9856D256783}" srcId="{0B765293-6AF3-4A24-B767-C7638D4F858A}" destId="{11A8F65D-503D-475D-8BEB-28320BE68747}" srcOrd="1" destOrd="0" parTransId="{2B6DDE86-E422-4383-89CC-9ECF72D0E562}" sibTransId="{EF27D1D2-D43B-40F2-8BD2-F6B17A6EB955}"/>
    <dgm:cxn modelId="{6AB957EF-0B16-4C8C-92E2-ADE3B45B0EC2}" type="presParOf" srcId="{185D67F8-6063-4C01-AB3F-DE0D405B200C}" destId="{65A27C9D-BFE5-4B71-AB1D-3337D939BD21}" srcOrd="0" destOrd="0" presId="urn:microsoft.com/office/officeart/2005/8/layout/orgChart1"/>
    <dgm:cxn modelId="{AE7024C8-7CA3-4D5D-85DD-95EE8AC9E1DA}" type="presParOf" srcId="{65A27C9D-BFE5-4B71-AB1D-3337D939BD21}" destId="{ECD69A10-3008-4BA1-B120-A54553E28520}" srcOrd="0" destOrd="0" presId="urn:microsoft.com/office/officeart/2005/8/layout/orgChart1"/>
    <dgm:cxn modelId="{B45B3737-F67E-496F-9235-45F6FE0F4039}" type="presParOf" srcId="{ECD69A10-3008-4BA1-B120-A54553E28520}" destId="{E9562612-39F4-42B0-89A0-FFD239B735C8}" srcOrd="0" destOrd="0" presId="urn:microsoft.com/office/officeart/2005/8/layout/orgChart1"/>
    <dgm:cxn modelId="{D6AF2E80-4908-45F6-8DE2-D6B40D65C278}" type="presParOf" srcId="{ECD69A10-3008-4BA1-B120-A54553E28520}" destId="{5618066A-5448-4D4A-933C-FD9321A8432E}" srcOrd="1" destOrd="0" presId="urn:microsoft.com/office/officeart/2005/8/layout/orgChart1"/>
    <dgm:cxn modelId="{EE9F4A49-038B-4996-B138-7C8DE5C136B7}" type="presParOf" srcId="{65A27C9D-BFE5-4B71-AB1D-3337D939BD21}" destId="{E54176CF-568E-4832-A812-4BE8589F8AE0}" srcOrd="1" destOrd="0" presId="urn:microsoft.com/office/officeart/2005/8/layout/orgChart1"/>
    <dgm:cxn modelId="{952DE179-5750-42B1-B7A9-FA5250B0A8FA}" type="presParOf" srcId="{E54176CF-568E-4832-A812-4BE8589F8AE0}" destId="{F4ED719B-D5A9-4798-9882-8695BE05D634}" srcOrd="0" destOrd="0" presId="urn:microsoft.com/office/officeart/2005/8/layout/orgChart1"/>
    <dgm:cxn modelId="{EDD5316A-45D6-4F83-8D06-EEEA79D26C5C}" type="presParOf" srcId="{E54176CF-568E-4832-A812-4BE8589F8AE0}" destId="{69FF578D-9D79-4BFA-978A-33195981A681}" srcOrd="1" destOrd="0" presId="urn:microsoft.com/office/officeart/2005/8/layout/orgChart1"/>
    <dgm:cxn modelId="{98BF4889-7C19-4349-98FE-64C90AF1E995}" type="presParOf" srcId="{69FF578D-9D79-4BFA-978A-33195981A681}" destId="{BA5E1182-A4D9-41F9-A3DC-60193B2648AC}" srcOrd="0" destOrd="0" presId="urn:microsoft.com/office/officeart/2005/8/layout/orgChart1"/>
    <dgm:cxn modelId="{88A41EA5-39F3-4989-8A5C-6735ABA01A03}" type="presParOf" srcId="{BA5E1182-A4D9-41F9-A3DC-60193B2648AC}" destId="{8239A45E-F83E-4604-BFE0-13065129D639}" srcOrd="0" destOrd="0" presId="urn:microsoft.com/office/officeart/2005/8/layout/orgChart1"/>
    <dgm:cxn modelId="{32B8A462-2FCD-4490-9F92-6D390E7F4826}" type="presParOf" srcId="{BA5E1182-A4D9-41F9-A3DC-60193B2648AC}" destId="{56006479-6981-471B-A3EC-A778B6448D52}" srcOrd="1" destOrd="0" presId="urn:microsoft.com/office/officeart/2005/8/layout/orgChart1"/>
    <dgm:cxn modelId="{3D23F85A-0C83-4E45-898B-70A3DAC03CD8}" type="presParOf" srcId="{69FF578D-9D79-4BFA-978A-33195981A681}" destId="{979542D0-1D1F-4C55-A9E4-698524E0FF27}" srcOrd="1" destOrd="0" presId="urn:microsoft.com/office/officeart/2005/8/layout/orgChart1"/>
    <dgm:cxn modelId="{160B8483-A9D5-432F-9FA4-C62469ADEFAB}" type="presParOf" srcId="{979542D0-1D1F-4C55-A9E4-698524E0FF27}" destId="{149A3B97-A1CF-4957-A35E-394D3F82B983}" srcOrd="0" destOrd="0" presId="urn:microsoft.com/office/officeart/2005/8/layout/orgChart1"/>
    <dgm:cxn modelId="{C864380A-112B-4C10-8902-5A399DFDFAC2}" type="presParOf" srcId="{979542D0-1D1F-4C55-A9E4-698524E0FF27}" destId="{9B280C9C-0199-4FE3-942C-631ACA40C3B5}" srcOrd="1" destOrd="0" presId="urn:microsoft.com/office/officeart/2005/8/layout/orgChart1"/>
    <dgm:cxn modelId="{7AC00D36-C7CA-4E4B-B143-DDCE9FCC8152}" type="presParOf" srcId="{9B280C9C-0199-4FE3-942C-631ACA40C3B5}" destId="{2E0E4748-3DF3-4C54-BEE1-E0F76133DC9C}" srcOrd="0" destOrd="0" presId="urn:microsoft.com/office/officeart/2005/8/layout/orgChart1"/>
    <dgm:cxn modelId="{D08C14F1-48A7-48FC-85B2-F2F494493E6C}" type="presParOf" srcId="{2E0E4748-3DF3-4C54-BEE1-E0F76133DC9C}" destId="{7126C8DF-0C6F-4EF7-94B4-392F93B6896D}" srcOrd="0" destOrd="0" presId="urn:microsoft.com/office/officeart/2005/8/layout/orgChart1"/>
    <dgm:cxn modelId="{02D63192-20E9-4340-B727-ABC926FB2702}" type="presParOf" srcId="{2E0E4748-3DF3-4C54-BEE1-E0F76133DC9C}" destId="{1E0A5064-27F2-4447-AE9C-54A1010240D3}" srcOrd="1" destOrd="0" presId="urn:microsoft.com/office/officeart/2005/8/layout/orgChart1"/>
    <dgm:cxn modelId="{3E48BD8A-C906-4F0C-A3C5-8A1375E4058B}" type="presParOf" srcId="{9B280C9C-0199-4FE3-942C-631ACA40C3B5}" destId="{65F5447C-67E0-416E-B95C-C2A624C6C532}" srcOrd="1" destOrd="0" presId="urn:microsoft.com/office/officeart/2005/8/layout/orgChart1"/>
    <dgm:cxn modelId="{61D8D683-E542-4525-8A95-EBA6FC40F045}" type="presParOf" srcId="{9B280C9C-0199-4FE3-942C-631ACA40C3B5}" destId="{72E3FFD0-8025-470A-921D-029D1C14A831}" srcOrd="2" destOrd="0" presId="urn:microsoft.com/office/officeart/2005/8/layout/orgChart1"/>
    <dgm:cxn modelId="{AA9663A8-1AF1-454B-84BD-B52CE111AB6D}" type="presParOf" srcId="{979542D0-1D1F-4C55-A9E4-698524E0FF27}" destId="{F24B72FF-3396-4B8B-975A-DCFD9091AFE9}" srcOrd="2" destOrd="0" presId="urn:microsoft.com/office/officeart/2005/8/layout/orgChart1"/>
    <dgm:cxn modelId="{F434782E-96DC-4A2E-AA95-F16D77142891}" type="presParOf" srcId="{979542D0-1D1F-4C55-A9E4-698524E0FF27}" destId="{F366B56F-1806-4571-AAD7-556684347E00}" srcOrd="3" destOrd="0" presId="urn:microsoft.com/office/officeart/2005/8/layout/orgChart1"/>
    <dgm:cxn modelId="{F16884C7-7E93-41BF-ADD1-7EE9687E7838}" type="presParOf" srcId="{F366B56F-1806-4571-AAD7-556684347E00}" destId="{C44DB38A-2D5A-4B4B-9F8B-D82D3E928129}" srcOrd="0" destOrd="0" presId="urn:microsoft.com/office/officeart/2005/8/layout/orgChart1"/>
    <dgm:cxn modelId="{391045D1-188D-483E-9177-C0B53C46414A}" type="presParOf" srcId="{C44DB38A-2D5A-4B4B-9F8B-D82D3E928129}" destId="{0AE82C75-F5E2-4878-815C-3EE4C10C3D51}" srcOrd="0" destOrd="0" presId="urn:microsoft.com/office/officeart/2005/8/layout/orgChart1"/>
    <dgm:cxn modelId="{A1EF6B0C-B94E-47BF-B740-9965878778F3}" type="presParOf" srcId="{C44DB38A-2D5A-4B4B-9F8B-D82D3E928129}" destId="{485A06EE-59C6-46DB-ACBB-27EB81C678C1}" srcOrd="1" destOrd="0" presId="urn:microsoft.com/office/officeart/2005/8/layout/orgChart1"/>
    <dgm:cxn modelId="{F6D1BE7E-C50A-4B70-9F04-28D43CC517BD}" type="presParOf" srcId="{F366B56F-1806-4571-AAD7-556684347E00}" destId="{10A035D6-D142-4F68-BFF4-61325C485669}" srcOrd="1" destOrd="0" presId="urn:microsoft.com/office/officeart/2005/8/layout/orgChart1"/>
    <dgm:cxn modelId="{8AF56AD2-2C17-422E-A53C-268828029074}" type="presParOf" srcId="{F366B56F-1806-4571-AAD7-556684347E00}" destId="{8E43259A-0B1D-4C40-9102-06B5D50CEFD4}" srcOrd="2" destOrd="0" presId="urn:microsoft.com/office/officeart/2005/8/layout/orgChart1"/>
    <dgm:cxn modelId="{79FE0540-B212-42C3-B710-4D916B755EC4}" type="presParOf" srcId="{69FF578D-9D79-4BFA-978A-33195981A681}" destId="{F1171554-CDBB-466B-B74D-D0B54F50B2BB}" srcOrd="2" destOrd="0" presId="urn:microsoft.com/office/officeart/2005/8/layout/orgChart1"/>
    <dgm:cxn modelId="{76BD7CCC-8DC0-4F89-93A4-390F136D7922}" type="presParOf" srcId="{E54176CF-568E-4832-A812-4BE8589F8AE0}" destId="{56C7C500-8908-4A55-B510-53271477B2AB}" srcOrd="2" destOrd="0" presId="urn:microsoft.com/office/officeart/2005/8/layout/orgChart1"/>
    <dgm:cxn modelId="{54B5D971-F613-46C8-A625-39EEDB98407B}" type="presParOf" srcId="{E54176CF-568E-4832-A812-4BE8589F8AE0}" destId="{C09C219C-8CB9-4B46-A9D0-2182AC1C75F8}" srcOrd="3" destOrd="0" presId="urn:microsoft.com/office/officeart/2005/8/layout/orgChart1"/>
    <dgm:cxn modelId="{EDB9F1B3-2813-472E-8DCB-B1227F347414}" type="presParOf" srcId="{C09C219C-8CB9-4B46-A9D0-2182AC1C75F8}" destId="{5CC508A5-2EA8-4093-A6F4-EB175E8AD95F}" srcOrd="0" destOrd="0" presId="urn:microsoft.com/office/officeart/2005/8/layout/orgChart1"/>
    <dgm:cxn modelId="{4F4BCA60-ED4C-4E23-88F0-4ACE6A68D9FF}" type="presParOf" srcId="{5CC508A5-2EA8-4093-A6F4-EB175E8AD95F}" destId="{83D63288-4917-4546-A21E-55A641602044}" srcOrd="0" destOrd="0" presId="urn:microsoft.com/office/officeart/2005/8/layout/orgChart1"/>
    <dgm:cxn modelId="{097AD817-2012-47E1-B514-C8C544F2CCC6}" type="presParOf" srcId="{5CC508A5-2EA8-4093-A6F4-EB175E8AD95F}" destId="{8FB7FA63-207C-46AB-8A15-FA7AFFB41B3C}" srcOrd="1" destOrd="0" presId="urn:microsoft.com/office/officeart/2005/8/layout/orgChart1"/>
    <dgm:cxn modelId="{752B6156-9CEC-4D62-9B97-DDE8AE2B33C7}" type="presParOf" srcId="{C09C219C-8CB9-4B46-A9D0-2182AC1C75F8}" destId="{C3D79465-1355-4A92-9019-AB4B8BCA1E85}" srcOrd="1" destOrd="0" presId="urn:microsoft.com/office/officeart/2005/8/layout/orgChart1"/>
    <dgm:cxn modelId="{069602B1-D733-417A-8EFC-29DA3E4A0333}" type="presParOf" srcId="{C3D79465-1355-4A92-9019-AB4B8BCA1E85}" destId="{0134E458-9231-458A-9B18-2C7F7272EE64}" srcOrd="0" destOrd="0" presId="urn:microsoft.com/office/officeart/2005/8/layout/orgChart1"/>
    <dgm:cxn modelId="{5EDDD4B4-901E-4CE9-ADF7-789D432D8F52}" type="presParOf" srcId="{C3D79465-1355-4A92-9019-AB4B8BCA1E85}" destId="{3982B8C7-748A-4730-92A8-63045B441166}" srcOrd="1" destOrd="0" presId="urn:microsoft.com/office/officeart/2005/8/layout/orgChart1"/>
    <dgm:cxn modelId="{BCCF0A36-3E2E-44BD-BD4A-E72EFFF0E563}" type="presParOf" srcId="{3982B8C7-748A-4730-92A8-63045B441166}" destId="{409DF1EC-459B-4156-B472-E1AA6CB41B97}" srcOrd="0" destOrd="0" presId="urn:microsoft.com/office/officeart/2005/8/layout/orgChart1"/>
    <dgm:cxn modelId="{41172AEB-868A-4DCF-B6C5-029E8B4C4D01}" type="presParOf" srcId="{409DF1EC-459B-4156-B472-E1AA6CB41B97}" destId="{01C660C1-13A7-416F-9512-E673ACBBB529}" srcOrd="0" destOrd="0" presId="urn:microsoft.com/office/officeart/2005/8/layout/orgChart1"/>
    <dgm:cxn modelId="{78EE79AB-204C-401D-9CA0-C1251CDD705E}" type="presParOf" srcId="{409DF1EC-459B-4156-B472-E1AA6CB41B97}" destId="{518911B3-548D-4631-8FF9-817348DC6D2F}" srcOrd="1" destOrd="0" presId="urn:microsoft.com/office/officeart/2005/8/layout/orgChart1"/>
    <dgm:cxn modelId="{2A54CF62-AA63-4085-858E-F7A20033CAEB}" type="presParOf" srcId="{3982B8C7-748A-4730-92A8-63045B441166}" destId="{A40E4926-3064-4835-9F07-734F793791D8}" srcOrd="1" destOrd="0" presId="urn:microsoft.com/office/officeart/2005/8/layout/orgChart1"/>
    <dgm:cxn modelId="{59EE7B10-A260-48BC-8289-0461426AA50B}" type="presParOf" srcId="{3982B8C7-748A-4730-92A8-63045B441166}" destId="{222BDFA2-F792-4A17-BE24-EFAEB9F7D666}" srcOrd="2" destOrd="0" presId="urn:microsoft.com/office/officeart/2005/8/layout/orgChart1"/>
    <dgm:cxn modelId="{8EECC61E-2418-4D0D-9DFB-948BA8D9860F}" type="presParOf" srcId="{C3D79465-1355-4A92-9019-AB4B8BCA1E85}" destId="{3B111B1D-9A76-40EB-8DC7-8D1585159105}" srcOrd="2" destOrd="0" presId="urn:microsoft.com/office/officeart/2005/8/layout/orgChart1"/>
    <dgm:cxn modelId="{3AB30FC5-87D0-47F0-B105-2178FC3597C2}" type="presParOf" srcId="{C3D79465-1355-4A92-9019-AB4B8BCA1E85}" destId="{65F23785-5EA8-4C71-87CD-9935C59E7901}" srcOrd="3" destOrd="0" presId="urn:microsoft.com/office/officeart/2005/8/layout/orgChart1"/>
    <dgm:cxn modelId="{4D4D1993-5698-44A2-8E18-9390AA617352}" type="presParOf" srcId="{65F23785-5EA8-4C71-87CD-9935C59E7901}" destId="{D8474FCA-C64E-49B5-BE44-A11EEDDFEDE3}" srcOrd="0" destOrd="0" presId="urn:microsoft.com/office/officeart/2005/8/layout/orgChart1"/>
    <dgm:cxn modelId="{7311516B-644E-4E7C-9511-31185DA0235B}" type="presParOf" srcId="{D8474FCA-C64E-49B5-BE44-A11EEDDFEDE3}" destId="{FC4F1F99-4674-4436-B143-59395E616BD3}" srcOrd="0" destOrd="0" presId="urn:microsoft.com/office/officeart/2005/8/layout/orgChart1"/>
    <dgm:cxn modelId="{18E4D314-6B20-40A5-8BE4-9C0E511BFE06}" type="presParOf" srcId="{D8474FCA-C64E-49B5-BE44-A11EEDDFEDE3}" destId="{309CE2CE-A39D-4763-8F17-03E448046161}" srcOrd="1" destOrd="0" presId="urn:microsoft.com/office/officeart/2005/8/layout/orgChart1"/>
    <dgm:cxn modelId="{EC8C5B20-7D7A-4862-AB4E-BC60428DB82A}" type="presParOf" srcId="{65F23785-5EA8-4C71-87CD-9935C59E7901}" destId="{DD848ED0-7645-4C4E-BB1F-E43E471C1608}" srcOrd="1" destOrd="0" presId="urn:microsoft.com/office/officeart/2005/8/layout/orgChart1"/>
    <dgm:cxn modelId="{CF57F247-BBC8-4A11-ACCF-C0EFA836E5B7}" type="presParOf" srcId="{65F23785-5EA8-4C71-87CD-9935C59E7901}" destId="{CF173BD6-C863-4878-A398-934E7525B5AB}" srcOrd="2" destOrd="0" presId="urn:microsoft.com/office/officeart/2005/8/layout/orgChart1"/>
    <dgm:cxn modelId="{CBC95FA4-79CE-49EF-BC4F-88376F00404C}" type="presParOf" srcId="{C09C219C-8CB9-4B46-A9D0-2182AC1C75F8}" destId="{37C51660-F16B-4A58-A7EF-CDEBE23D62E7}" srcOrd="2" destOrd="0" presId="urn:microsoft.com/office/officeart/2005/8/layout/orgChart1"/>
    <dgm:cxn modelId="{94D75CFD-68B9-4A0F-BC3A-498F378D5C33}" type="presParOf" srcId="{E54176CF-568E-4832-A812-4BE8589F8AE0}" destId="{F9F034BC-E511-4CBE-B0C8-18386846444D}" srcOrd="4" destOrd="0" presId="urn:microsoft.com/office/officeart/2005/8/layout/orgChart1"/>
    <dgm:cxn modelId="{FBF740A5-E0FB-4856-87CB-B8E13B71C76C}" type="presParOf" srcId="{E54176CF-568E-4832-A812-4BE8589F8AE0}" destId="{CD2F0775-6174-4CC4-BD6F-9AF4C2F3E773}" srcOrd="5" destOrd="0" presId="urn:microsoft.com/office/officeart/2005/8/layout/orgChart1"/>
    <dgm:cxn modelId="{95D67FDC-ED7E-45D6-BE4C-C2DF50575973}" type="presParOf" srcId="{CD2F0775-6174-4CC4-BD6F-9AF4C2F3E773}" destId="{D028EC9D-4AAE-4DB6-A85C-E06478BAAA50}" srcOrd="0" destOrd="0" presId="urn:microsoft.com/office/officeart/2005/8/layout/orgChart1"/>
    <dgm:cxn modelId="{C9EE4C32-918F-4A87-9232-FC17D7848D04}" type="presParOf" srcId="{D028EC9D-4AAE-4DB6-A85C-E06478BAAA50}" destId="{67004847-9626-4F58-821C-11619B2FD47E}" srcOrd="0" destOrd="0" presId="urn:microsoft.com/office/officeart/2005/8/layout/orgChart1"/>
    <dgm:cxn modelId="{D7655894-3150-4F63-BDC4-5519F8E7270F}" type="presParOf" srcId="{D028EC9D-4AAE-4DB6-A85C-E06478BAAA50}" destId="{C977A213-6033-4D56-937E-698BB701E1B2}" srcOrd="1" destOrd="0" presId="urn:microsoft.com/office/officeart/2005/8/layout/orgChart1"/>
    <dgm:cxn modelId="{971795F3-001E-47E7-B10E-BB64579AA2C7}" type="presParOf" srcId="{CD2F0775-6174-4CC4-BD6F-9AF4C2F3E773}" destId="{F5E125D3-2DF0-4FAF-8378-89B75BB68DC7}" srcOrd="1" destOrd="0" presId="urn:microsoft.com/office/officeart/2005/8/layout/orgChart1"/>
    <dgm:cxn modelId="{8A6130AB-73A5-460C-9FAF-15FEB435E8B6}" type="presParOf" srcId="{F5E125D3-2DF0-4FAF-8378-89B75BB68DC7}" destId="{2C601F50-1CBF-46D8-9401-946033C4C033}" srcOrd="0" destOrd="0" presId="urn:microsoft.com/office/officeart/2005/8/layout/orgChart1"/>
    <dgm:cxn modelId="{B4FA2ED2-C443-4315-803B-C770E661B013}" type="presParOf" srcId="{F5E125D3-2DF0-4FAF-8378-89B75BB68DC7}" destId="{30ED2B05-96E3-4B98-800C-5290DAFD1AE4}" srcOrd="1" destOrd="0" presId="urn:microsoft.com/office/officeart/2005/8/layout/orgChart1"/>
    <dgm:cxn modelId="{6A83DA61-FBDA-4F82-95B4-CB6A02867305}" type="presParOf" srcId="{30ED2B05-96E3-4B98-800C-5290DAFD1AE4}" destId="{119AAD10-B220-4491-8680-9C3ACB5F13F5}" srcOrd="0" destOrd="0" presId="urn:microsoft.com/office/officeart/2005/8/layout/orgChart1"/>
    <dgm:cxn modelId="{DD10AD63-98BB-4E26-BB78-29CA1448CDAD}" type="presParOf" srcId="{119AAD10-B220-4491-8680-9C3ACB5F13F5}" destId="{C8F49A7C-E92A-48EF-9D10-3B1D9C46AF0E}" srcOrd="0" destOrd="0" presId="urn:microsoft.com/office/officeart/2005/8/layout/orgChart1"/>
    <dgm:cxn modelId="{E1CCA120-22DB-4FA2-97FC-DA871FE20F52}" type="presParOf" srcId="{119AAD10-B220-4491-8680-9C3ACB5F13F5}" destId="{4C45978E-1857-4601-A4AD-D5BD8BC147AF}" srcOrd="1" destOrd="0" presId="urn:microsoft.com/office/officeart/2005/8/layout/orgChart1"/>
    <dgm:cxn modelId="{7913219F-C93A-42EA-950A-4A11D7103979}" type="presParOf" srcId="{30ED2B05-96E3-4B98-800C-5290DAFD1AE4}" destId="{6CB34047-B432-462D-BCCF-1DD05CB56D18}" srcOrd="1" destOrd="0" presId="urn:microsoft.com/office/officeart/2005/8/layout/orgChart1"/>
    <dgm:cxn modelId="{1400162C-E2EF-450E-BC4E-960CCBABD2D8}" type="presParOf" srcId="{30ED2B05-96E3-4B98-800C-5290DAFD1AE4}" destId="{22CAAC26-456C-4C8B-9A5A-EA39A0AB24F8}" srcOrd="2" destOrd="0" presId="urn:microsoft.com/office/officeart/2005/8/layout/orgChart1"/>
    <dgm:cxn modelId="{E3DA83A9-FC98-4ABE-8D8B-E3FED182A996}" type="presParOf" srcId="{F5E125D3-2DF0-4FAF-8378-89B75BB68DC7}" destId="{5AC1C17A-5D91-4EC7-B422-A09DEE2DF894}" srcOrd="2" destOrd="0" presId="urn:microsoft.com/office/officeart/2005/8/layout/orgChart1"/>
    <dgm:cxn modelId="{0C5050BB-2CED-421F-8E64-7E9BB34DC50D}" type="presParOf" srcId="{F5E125D3-2DF0-4FAF-8378-89B75BB68DC7}" destId="{B1C8279B-440B-4B99-9ED9-A027A3782E12}" srcOrd="3" destOrd="0" presId="urn:microsoft.com/office/officeart/2005/8/layout/orgChart1"/>
    <dgm:cxn modelId="{2CE5E869-CB04-4827-B7D6-BADF3A3C2594}" type="presParOf" srcId="{B1C8279B-440B-4B99-9ED9-A027A3782E12}" destId="{0FFFFDA2-40A1-481C-BF8E-ADAFC1F49011}" srcOrd="0" destOrd="0" presId="urn:microsoft.com/office/officeart/2005/8/layout/orgChart1"/>
    <dgm:cxn modelId="{F0043EC1-04EB-4380-96BE-4F33027C128C}" type="presParOf" srcId="{0FFFFDA2-40A1-481C-BF8E-ADAFC1F49011}" destId="{F09674D6-4722-40C2-873D-1E582F0B8453}" srcOrd="0" destOrd="0" presId="urn:microsoft.com/office/officeart/2005/8/layout/orgChart1"/>
    <dgm:cxn modelId="{90AB3180-48BE-4EAC-9DF4-B2D5A85E55CF}" type="presParOf" srcId="{0FFFFDA2-40A1-481C-BF8E-ADAFC1F49011}" destId="{B64788BA-44DE-496A-8529-E74682C6D46B}" srcOrd="1" destOrd="0" presId="urn:microsoft.com/office/officeart/2005/8/layout/orgChart1"/>
    <dgm:cxn modelId="{2439C37A-2161-468D-9CEF-C0C2F558DFB9}" type="presParOf" srcId="{B1C8279B-440B-4B99-9ED9-A027A3782E12}" destId="{3E0989C7-3772-4C4F-8538-06809843C884}" srcOrd="1" destOrd="0" presId="urn:microsoft.com/office/officeart/2005/8/layout/orgChart1"/>
    <dgm:cxn modelId="{63C57AF9-371F-4FEA-83A7-812B4F13D529}" type="presParOf" srcId="{B1C8279B-440B-4B99-9ED9-A027A3782E12}" destId="{9B56C634-F9A7-40BA-89B8-8FD639BFA222}" srcOrd="2" destOrd="0" presId="urn:microsoft.com/office/officeart/2005/8/layout/orgChart1"/>
    <dgm:cxn modelId="{CA986096-35CE-4849-9B47-EEBC1138D6CC}" type="presParOf" srcId="{CD2F0775-6174-4CC4-BD6F-9AF4C2F3E773}" destId="{B0688DA2-83F0-4577-BB31-1AD16C43F31D}" srcOrd="2" destOrd="0" presId="urn:microsoft.com/office/officeart/2005/8/layout/orgChart1"/>
    <dgm:cxn modelId="{1E0DE137-897B-442E-AFAB-15F9103DF1B8}" type="presParOf" srcId="{65A27C9D-BFE5-4B71-AB1D-3337D939BD21}" destId="{66D91484-50E2-42CD-9C76-5FBC437BA7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F6205-ED4C-4EBD-B964-E9E8ED783AC9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4071DBE4-C815-4041-9043-1FCEAFA376E1}">
      <dgm:prSet phldrT="[文字]"/>
      <dgm:spPr/>
      <dgm:t>
        <a:bodyPr/>
        <a:lstStyle/>
        <a:p>
          <a:r>
            <a:rPr lang="en-US" altLang="zh-TW" dirty="0" smtClean="0"/>
            <a:t>4/30~5/14</a:t>
          </a:r>
        </a:p>
      </dgm:t>
    </dgm:pt>
    <dgm:pt modelId="{A90E8D1F-7C02-4868-837B-1FEF6217B3C0}" type="par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0ACEBB04-A371-44E2-A394-FDA9DCB82C87}" type="sibTrans" cxnId="{1470495B-8697-4A26-9309-E08C3C5D8684}">
      <dgm:prSet/>
      <dgm:spPr/>
      <dgm:t>
        <a:bodyPr/>
        <a:lstStyle/>
        <a:p>
          <a:endParaRPr lang="zh-TW" altLang="en-US"/>
        </a:p>
      </dgm:t>
    </dgm:pt>
    <dgm:pt modelId="{DAE9BD1A-C78D-4290-8440-7CA1F61F079F}">
      <dgm:prSet phldrT="[文字]"/>
      <dgm:spPr/>
      <dgm:t>
        <a:bodyPr/>
        <a:lstStyle/>
        <a:p>
          <a:r>
            <a:rPr lang="zh-TW" altLang="en-US" dirty="0" smtClean="0"/>
            <a:t>大致方案訂定</a:t>
          </a:r>
          <a:endParaRPr lang="zh-TW" altLang="en-US" dirty="0"/>
        </a:p>
      </dgm:t>
    </dgm:pt>
    <dgm:pt modelId="{F44D2C40-216E-4CC0-93C9-32E9AF10A84F}" type="par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6444894F-9885-44BD-9F45-B7958F61482F}" type="sibTrans" cxnId="{E43970F8-1D16-4F9F-9749-D6DDB21517AC}">
      <dgm:prSet/>
      <dgm:spPr/>
      <dgm:t>
        <a:bodyPr/>
        <a:lstStyle/>
        <a:p>
          <a:endParaRPr lang="zh-TW" altLang="en-US"/>
        </a:p>
      </dgm:t>
    </dgm:pt>
    <dgm:pt modelId="{85762E20-5CDE-4696-96C4-0A7529466C51}">
      <dgm:prSet phldrT="[文字]"/>
      <dgm:spPr/>
      <dgm:t>
        <a:bodyPr/>
        <a:lstStyle/>
        <a:p>
          <a:r>
            <a:rPr lang="en-US" altLang="zh-TW" dirty="0" smtClean="0"/>
            <a:t>5/14~5/21</a:t>
          </a:r>
          <a:endParaRPr lang="zh-TW" altLang="en-US" dirty="0"/>
        </a:p>
      </dgm:t>
    </dgm:pt>
    <dgm:pt modelId="{44ED61C7-9F84-4B6A-9BDD-CC28B44106E6}" type="par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8A465A91-534B-46ED-86CD-187E345E8DE5}" type="sibTrans" cxnId="{1CD47094-B290-4B44-84FC-0BA5D00E33FC}">
      <dgm:prSet/>
      <dgm:spPr/>
      <dgm:t>
        <a:bodyPr/>
        <a:lstStyle/>
        <a:p>
          <a:endParaRPr lang="zh-TW" altLang="en-US"/>
        </a:p>
      </dgm:t>
    </dgm:pt>
    <dgm:pt modelId="{CF52BFFA-2F08-4861-92AE-96B4BB1CE19A}">
      <dgm:prSet phldrT="[文字]"/>
      <dgm:spPr/>
      <dgm:t>
        <a:bodyPr/>
        <a:lstStyle/>
        <a:p>
          <a:r>
            <a:rPr lang="zh-TW" altLang="en-US" dirty="0" smtClean="0"/>
            <a:t>版型確認</a:t>
          </a:r>
          <a:r>
            <a:rPr lang="en-US" altLang="zh-TW" dirty="0" smtClean="0"/>
            <a:t>	</a:t>
          </a:r>
          <a:endParaRPr lang="zh-TW" altLang="en-US" dirty="0"/>
        </a:p>
      </dgm:t>
    </dgm:pt>
    <dgm:pt modelId="{52A6E18E-EFF1-468C-9CD0-0B2C8E776559}" type="par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C56DAE8C-418F-41CE-9F45-5DB3AF08A317}" type="sibTrans" cxnId="{35318C8E-00BD-4C82-BA81-D45A923180CD}">
      <dgm:prSet/>
      <dgm:spPr/>
      <dgm:t>
        <a:bodyPr/>
        <a:lstStyle/>
        <a:p>
          <a:endParaRPr lang="zh-TW" altLang="en-US"/>
        </a:p>
      </dgm:t>
    </dgm:pt>
    <dgm:pt modelId="{3911C495-AEF1-4795-A2E3-7E45B3F271FE}">
      <dgm:prSet phldrT="[文字]"/>
      <dgm:spPr/>
      <dgm:t>
        <a:bodyPr/>
        <a:lstStyle/>
        <a:p>
          <a:r>
            <a:rPr lang="en-US" altLang="zh-TW" dirty="0" smtClean="0"/>
            <a:t>5/21~6/4</a:t>
          </a:r>
          <a:endParaRPr lang="zh-TW" altLang="en-US" dirty="0"/>
        </a:p>
      </dgm:t>
    </dgm:pt>
    <dgm:pt modelId="{C35722C8-4D87-4E78-BA9F-7865A9969569}" type="par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2C6263CC-9993-4012-AF67-96CDDEB2CF53}" type="sibTrans" cxnId="{13A12A38-772F-45E3-A34F-D346DE672219}">
      <dgm:prSet/>
      <dgm:spPr/>
      <dgm:t>
        <a:bodyPr/>
        <a:lstStyle/>
        <a:p>
          <a:endParaRPr lang="zh-TW" altLang="en-US"/>
        </a:p>
      </dgm:t>
    </dgm:pt>
    <dgm:pt modelId="{CA605258-B4AF-489D-ACEB-7D7B4640A09C}">
      <dgm:prSet phldrT="[文字]"/>
      <dgm:spPr/>
      <dgm:t>
        <a:bodyPr/>
        <a:lstStyle/>
        <a:p>
          <a:r>
            <a:rPr lang="en-US" altLang="zh-TW" dirty="0" smtClean="0"/>
            <a:t>Sample</a:t>
          </a:r>
          <a:r>
            <a:rPr lang="zh-TW" altLang="en-US" dirty="0" smtClean="0"/>
            <a:t>匯入 內容確認</a:t>
          </a:r>
          <a:endParaRPr lang="zh-TW" altLang="en-US" dirty="0"/>
        </a:p>
      </dgm:t>
    </dgm:pt>
    <dgm:pt modelId="{A9F7017A-D5CC-4473-BC7C-5F2146686D94}" type="par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EA756DFA-3031-456B-8FDF-EC3E7AD9C865}" type="sibTrans" cxnId="{9D59D642-A2B2-4317-8FA5-F794AD55905A}">
      <dgm:prSet/>
      <dgm:spPr/>
      <dgm:t>
        <a:bodyPr/>
        <a:lstStyle/>
        <a:p>
          <a:endParaRPr lang="zh-TW" altLang="en-US"/>
        </a:p>
      </dgm:t>
    </dgm:pt>
    <dgm:pt modelId="{61025102-7C99-4B92-952B-718799F33D33}">
      <dgm:prSet/>
      <dgm:spPr/>
      <dgm:t>
        <a:bodyPr/>
        <a:lstStyle/>
        <a:p>
          <a:r>
            <a:rPr lang="en-US" altLang="zh-TW" dirty="0" smtClean="0"/>
            <a:t>6/4~6/11</a:t>
          </a:r>
          <a:endParaRPr lang="zh-TW" altLang="en-US" dirty="0"/>
        </a:p>
      </dgm:t>
    </dgm:pt>
    <dgm:pt modelId="{05FC2B0A-8A22-471C-9403-B9ACE64FE078}" type="par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15E48CAD-68DE-4AAC-95C4-5D4699933080}" type="sibTrans" cxnId="{FEC772C0-1BF8-4120-8CA0-D7FE219D4774}">
      <dgm:prSet/>
      <dgm:spPr/>
      <dgm:t>
        <a:bodyPr/>
        <a:lstStyle/>
        <a:p>
          <a:endParaRPr lang="zh-TW" altLang="en-US"/>
        </a:p>
      </dgm:t>
    </dgm:pt>
    <dgm:pt modelId="{95307A1F-18E6-4061-967F-28571BE36EB5}">
      <dgm:prSet phldrT="[文字]"/>
      <dgm:spPr/>
      <dgm:t>
        <a:bodyPr/>
        <a:lstStyle/>
        <a:p>
          <a:r>
            <a:rPr lang="zh-TW" altLang="en-US" dirty="0" smtClean="0"/>
            <a:t>最終確認及除錯</a:t>
          </a:r>
          <a:endParaRPr lang="zh-TW" altLang="en-US" dirty="0"/>
        </a:p>
      </dgm:t>
    </dgm:pt>
    <dgm:pt modelId="{2895ED0C-F178-48AB-9B64-1AEE13436847}" type="par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11C7394-F259-40D5-85AE-4157658172B1}" type="sibTrans" cxnId="{D5500CD3-5F90-44A7-AA44-301C02E4F0CF}">
      <dgm:prSet/>
      <dgm:spPr/>
      <dgm:t>
        <a:bodyPr/>
        <a:lstStyle/>
        <a:p>
          <a:endParaRPr lang="zh-TW" altLang="en-US"/>
        </a:p>
      </dgm:t>
    </dgm:pt>
    <dgm:pt modelId="{DA46617B-F1ED-4FB7-8FE6-3FBA29B5B52B}">
      <dgm:prSet/>
      <dgm:spPr/>
      <dgm:t>
        <a:bodyPr/>
        <a:lstStyle/>
        <a:p>
          <a:r>
            <a:rPr lang="en-US" altLang="zh-TW" dirty="0" smtClean="0"/>
            <a:t>6/11</a:t>
          </a:r>
          <a:endParaRPr lang="zh-TW" altLang="en-US" dirty="0"/>
        </a:p>
      </dgm:t>
    </dgm:pt>
    <dgm:pt modelId="{D4C40837-48C9-43C9-9A15-B9FB060BF8CE}" type="par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E2AF76B3-B680-4284-84D5-79F54D22B12A}" type="sibTrans" cxnId="{925CA6F7-604A-4E57-91A4-3AD21B34D0C6}">
      <dgm:prSet/>
      <dgm:spPr/>
      <dgm:t>
        <a:bodyPr/>
        <a:lstStyle/>
        <a:p>
          <a:endParaRPr lang="zh-TW" altLang="en-US"/>
        </a:p>
      </dgm:t>
    </dgm:pt>
    <dgm:pt modelId="{961B47E9-B5E6-494F-AAB1-03A3FA879983}">
      <dgm:prSet phldrT="[文字]"/>
      <dgm:spPr/>
      <dgm:t>
        <a:bodyPr/>
        <a:lstStyle/>
        <a:p>
          <a:r>
            <a:rPr lang="zh-TW" altLang="en-US" dirty="0" smtClean="0"/>
            <a:t>報告</a:t>
          </a:r>
          <a:endParaRPr lang="zh-TW" altLang="en-US" dirty="0"/>
        </a:p>
      </dgm:t>
    </dgm:pt>
    <dgm:pt modelId="{BAFA0F4F-C3C9-406D-B373-0327823F31EF}" type="par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CBB86ACC-6A05-49D3-BBFA-AFAF1FBB150E}" type="sibTrans" cxnId="{5DB0294B-3075-4D84-A439-46C417F0171F}">
      <dgm:prSet/>
      <dgm:spPr/>
      <dgm:t>
        <a:bodyPr/>
        <a:lstStyle/>
        <a:p>
          <a:endParaRPr lang="zh-TW" altLang="en-US"/>
        </a:p>
      </dgm:t>
    </dgm:pt>
    <dgm:pt modelId="{46D18177-01A3-4DBF-B042-0A90912091E7}" type="pres">
      <dgm:prSet presAssocID="{8E1F6205-ED4C-4EBD-B964-E9E8ED783AC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F7A045C-042C-41BB-8449-0090A01958FB}" type="pres">
      <dgm:prSet presAssocID="{4071DBE4-C815-4041-9043-1FCEAFA376E1}" presName="composite" presStyleCnt="0"/>
      <dgm:spPr/>
    </dgm:pt>
    <dgm:pt modelId="{139F4B44-8E93-4AFC-BDDB-85AE662F6F13}" type="pres">
      <dgm:prSet presAssocID="{4071DBE4-C815-4041-9043-1FCEAFA376E1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B634F1-C92D-419B-9BEB-5D07D298BB66}" type="pres">
      <dgm:prSet presAssocID="{4071DBE4-C815-4041-9043-1FCEAFA376E1}" presName="descendantText" presStyleLbl="alignAcc1" presStyleIdx="0" presStyleCnt="5" custLinFactNeighborX="-257" custLinFactNeighborY="-208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CA733B-09F0-486B-A33C-371BE0A55386}" type="pres">
      <dgm:prSet presAssocID="{0ACEBB04-A371-44E2-A394-FDA9DCB82C87}" presName="sp" presStyleCnt="0"/>
      <dgm:spPr/>
    </dgm:pt>
    <dgm:pt modelId="{6E7F7826-057C-466A-BB63-8DA9CB69003B}" type="pres">
      <dgm:prSet presAssocID="{85762E20-5CDE-4696-96C4-0A7529466C51}" presName="composite" presStyleCnt="0"/>
      <dgm:spPr/>
    </dgm:pt>
    <dgm:pt modelId="{54871927-703C-4ED3-8AC8-4802996071AC}" type="pres">
      <dgm:prSet presAssocID="{85762E20-5CDE-4696-96C4-0A7529466C51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67A542-9AA2-4F4E-9140-1839BAE4051F}" type="pres">
      <dgm:prSet presAssocID="{85762E20-5CDE-4696-96C4-0A7529466C51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211DF7E-1392-44E1-B7EE-5D6687E38642}" type="pres">
      <dgm:prSet presAssocID="{8A465A91-534B-46ED-86CD-187E345E8DE5}" presName="sp" presStyleCnt="0"/>
      <dgm:spPr/>
    </dgm:pt>
    <dgm:pt modelId="{7DB7F8E7-ED4D-4937-990B-7ED6F4B7727B}" type="pres">
      <dgm:prSet presAssocID="{3911C495-AEF1-4795-A2E3-7E45B3F271FE}" presName="composite" presStyleCnt="0"/>
      <dgm:spPr/>
    </dgm:pt>
    <dgm:pt modelId="{FE0A4796-3CFB-476C-8908-4CBC72CF43D3}" type="pres">
      <dgm:prSet presAssocID="{3911C495-AEF1-4795-A2E3-7E45B3F271FE}" presName="parentText" presStyleLbl="alignNode1" presStyleIdx="2" presStyleCnt="5" custLinFactNeighborX="-248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68B446-FF13-414B-9798-C117F0DBDFDE}" type="pres">
      <dgm:prSet presAssocID="{3911C495-AEF1-4795-A2E3-7E45B3F271FE}" presName="descendantText" presStyleLbl="alignAcc1" presStyleIdx="2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058DA21-367F-406D-ACFB-8A05CE22681B}" type="pres">
      <dgm:prSet presAssocID="{2C6263CC-9993-4012-AF67-96CDDEB2CF53}" presName="sp" presStyleCnt="0"/>
      <dgm:spPr/>
    </dgm:pt>
    <dgm:pt modelId="{F9A31832-9BFE-4FAF-BA33-67F7F0CE7707}" type="pres">
      <dgm:prSet presAssocID="{61025102-7C99-4B92-952B-718799F33D33}" presName="composite" presStyleCnt="0"/>
      <dgm:spPr/>
    </dgm:pt>
    <dgm:pt modelId="{5A7E630F-BCFE-4F9E-9066-BE259C96A9B0}" type="pres">
      <dgm:prSet presAssocID="{61025102-7C99-4B92-952B-718799F33D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84A682-223B-4354-9ABA-1F3C2E469CF2}" type="pres">
      <dgm:prSet presAssocID="{61025102-7C99-4B92-952B-718799F33D33}" presName="descendantText" presStyleLbl="alignAcc1" presStyleIdx="3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40450F-1FA0-467E-B65A-3B3D3422BC08}" type="pres">
      <dgm:prSet presAssocID="{15E48CAD-68DE-4AAC-95C4-5D4699933080}" presName="sp" presStyleCnt="0"/>
      <dgm:spPr/>
    </dgm:pt>
    <dgm:pt modelId="{F22FA6F8-9D74-4583-ACF3-284902FCC0E4}" type="pres">
      <dgm:prSet presAssocID="{DA46617B-F1ED-4FB7-8FE6-3FBA29B5B52B}" presName="composite" presStyleCnt="0"/>
      <dgm:spPr/>
    </dgm:pt>
    <dgm:pt modelId="{B63B7343-B34D-408F-96EC-30DB08CE7AE8}" type="pres">
      <dgm:prSet presAssocID="{DA46617B-F1ED-4FB7-8FE6-3FBA29B5B52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C05C55-F8AD-4546-B842-329A17B413C3}" type="pres">
      <dgm:prSet presAssocID="{DA46617B-F1ED-4FB7-8FE6-3FBA29B5B52B}" presName="descendantText" presStyleLbl="alignAcc1" presStyleIdx="4" presStyleCnt="5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B863B8-26FB-45C6-B8D2-D0FA043557DA}" type="presOf" srcId="{CF52BFFA-2F08-4861-92AE-96B4BB1CE19A}" destId="{0167A542-9AA2-4F4E-9140-1839BAE4051F}" srcOrd="0" destOrd="0" presId="urn:microsoft.com/office/officeart/2005/8/layout/chevron2"/>
    <dgm:cxn modelId="{E43970F8-1D16-4F9F-9749-D6DDB21517AC}" srcId="{4071DBE4-C815-4041-9043-1FCEAFA376E1}" destId="{DAE9BD1A-C78D-4290-8440-7CA1F61F079F}" srcOrd="0" destOrd="0" parTransId="{F44D2C40-216E-4CC0-93C9-32E9AF10A84F}" sibTransId="{6444894F-9885-44BD-9F45-B7958F61482F}"/>
    <dgm:cxn modelId="{13A12A38-772F-45E3-A34F-D346DE672219}" srcId="{8E1F6205-ED4C-4EBD-B964-E9E8ED783AC9}" destId="{3911C495-AEF1-4795-A2E3-7E45B3F271FE}" srcOrd="2" destOrd="0" parTransId="{C35722C8-4D87-4E78-BA9F-7865A9969569}" sibTransId="{2C6263CC-9993-4012-AF67-96CDDEB2CF53}"/>
    <dgm:cxn modelId="{9D59D642-A2B2-4317-8FA5-F794AD55905A}" srcId="{3911C495-AEF1-4795-A2E3-7E45B3F271FE}" destId="{CA605258-B4AF-489D-ACEB-7D7B4640A09C}" srcOrd="0" destOrd="0" parTransId="{A9F7017A-D5CC-4473-BC7C-5F2146686D94}" sibTransId="{EA756DFA-3031-456B-8FDF-EC3E7AD9C865}"/>
    <dgm:cxn modelId="{744BCFB1-FFC4-46AC-936F-B146F207D94E}" type="presOf" srcId="{61025102-7C99-4B92-952B-718799F33D33}" destId="{5A7E630F-BCFE-4F9E-9066-BE259C96A9B0}" srcOrd="0" destOrd="0" presId="urn:microsoft.com/office/officeart/2005/8/layout/chevron2"/>
    <dgm:cxn modelId="{FEC772C0-1BF8-4120-8CA0-D7FE219D4774}" srcId="{8E1F6205-ED4C-4EBD-B964-E9E8ED783AC9}" destId="{61025102-7C99-4B92-952B-718799F33D33}" srcOrd="3" destOrd="0" parTransId="{05FC2B0A-8A22-471C-9403-B9ACE64FE078}" sibTransId="{15E48CAD-68DE-4AAC-95C4-5D4699933080}"/>
    <dgm:cxn modelId="{86E2FAA6-EFD8-4606-A48E-F277E75CA815}" type="presOf" srcId="{961B47E9-B5E6-494F-AAB1-03A3FA879983}" destId="{12C05C55-F8AD-4546-B842-329A17B413C3}" srcOrd="0" destOrd="0" presId="urn:microsoft.com/office/officeart/2005/8/layout/chevron2"/>
    <dgm:cxn modelId="{D5500CD3-5F90-44A7-AA44-301C02E4F0CF}" srcId="{61025102-7C99-4B92-952B-718799F33D33}" destId="{95307A1F-18E6-4061-967F-28571BE36EB5}" srcOrd="0" destOrd="0" parTransId="{2895ED0C-F178-48AB-9B64-1AEE13436847}" sibTransId="{D11C7394-F259-40D5-85AE-4157658172B1}"/>
    <dgm:cxn modelId="{DC0B544E-D5B8-459E-8DDA-8C9E4EED3192}" type="presOf" srcId="{85762E20-5CDE-4696-96C4-0A7529466C51}" destId="{54871927-703C-4ED3-8AC8-4802996071AC}" srcOrd="0" destOrd="0" presId="urn:microsoft.com/office/officeart/2005/8/layout/chevron2"/>
    <dgm:cxn modelId="{81BBC2FC-9B66-4694-B601-1C9984E89BBA}" type="presOf" srcId="{CA605258-B4AF-489D-ACEB-7D7B4640A09C}" destId="{7868B446-FF13-414B-9798-C117F0DBDFDE}" srcOrd="0" destOrd="0" presId="urn:microsoft.com/office/officeart/2005/8/layout/chevron2"/>
    <dgm:cxn modelId="{AD6F02C2-996C-45B0-AFBB-9B0C1EE8752A}" type="presOf" srcId="{8E1F6205-ED4C-4EBD-B964-E9E8ED783AC9}" destId="{46D18177-01A3-4DBF-B042-0A90912091E7}" srcOrd="0" destOrd="0" presId="urn:microsoft.com/office/officeart/2005/8/layout/chevron2"/>
    <dgm:cxn modelId="{FC98BB84-00AB-46A8-8E76-0392D1B97075}" type="presOf" srcId="{DA46617B-F1ED-4FB7-8FE6-3FBA29B5B52B}" destId="{B63B7343-B34D-408F-96EC-30DB08CE7AE8}" srcOrd="0" destOrd="0" presId="urn:microsoft.com/office/officeart/2005/8/layout/chevron2"/>
    <dgm:cxn modelId="{BDE4AA67-A09C-4A5F-98F0-3A949F1EB3D4}" type="presOf" srcId="{3911C495-AEF1-4795-A2E3-7E45B3F271FE}" destId="{FE0A4796-3CFB-476C-8908-4CBC72CF43D3}" srcOrd="0" destOrd="0" presId="urn:microsoft.com/office/officeart/2005/8/layout/chevron2"/>
    <dgm:cxn modelId="{5DB0294B-3075-4D84-A439-46C417F0171F}" srcId="{DA46617B-F1ED-4FB7-8FE6-3FBA29B5B52B}" destId="{961B47E9-B5E6-494F-AAB1-03A3FA879983}" srcOrd="0" destOrd="0" parTransId="{BAFA0F4F-C3C9-406D-B373-0327823F31EF}" sibTransId="{CBB86ACC-6A05-49D3-BBFA-AFAF1FBB150E}"/>
    <dgm:cxn modelId="{925CA6F7-604A-4E57-91A4-3AD21B34D0C6}" srcId="{8E1F6205-ED4C-4EBD-B964-E9E8ED783AC9}" destId="{DA46617B-F1ED-4FB7-8FE6-3FBA29B5B52B}" srcOrd="4" destOrd="0" parTransId="{D4C40837-48C9-43C9-9A15-B9FB060BF8CE}" sibTransId="{E2AF76B3-B680-4284-84D5-79F54D22B12A}"/>
    <dgm:cxn modelId="{1CD47094-B290-4B44-84FC-0BA5D00E33FC}" srcId="{8E1F6205-ED4C-4EBD-B964-E9E8ED783AC9}" destId="{85762E20-5CDE-4696-96C4-0A7529466C51}" srcOrd="1" destOrd="0" parTransId="{44ED61C7-9F84-4B6A-9BDD-CC28B44106E6}" sibTransId="{8A465A91-534B-46ED-86CD-187E345E8DE5}"/>
    <dgm:cxn modelId="{616BED94-3838-45CC-84FA-80B4F37146F7}" type="presOf" srcId="{4071DBE4-C815-4041-9043-1FCEAFA376E1}" destId="{139F4B44-8E93-4AFC-BDDB-85AE662F6F13}" srcOrd="0" destOrd="0" presId="urn:microsoft.com/office/officeart/2005/8/layout/chevron2"/>
    <dgm:cxn modelId="{EEB2BC62-1406-4512-AFC9-BF01B70B1B38}" type="presOf" srcId="{95307A1F-18E6-4061-967F-28571BE36EB5}" destId="{ED84A682-223B-4354-9ABA-1F3C2E469CF2}" srcOrd="0" destOrd="0" presId="urn:microsoft.com/office/officeart/2005/8/layout/chevron2"/>
    <dgm:cxn modelId="{1470495B-8697-4A26-9309-E08C3C5D8684}" srcId="{8E1F6205-ED4C-4EBD-B964-E9E8ED783AC9}" destId="{4071DBE4-C815-4041-9043-1FCEAFA376E1}" srcOrd="0" destOrd="0" parTransId="{A90E8D1F-7C02-4868-837B-1FEF6217B3C0}" sibTransId="{0ACEBB04-A371-44E2-A394-FDA9DCB82C87}"/>
    <dgm:cxn modelId="{771C7DA1-3A62-44AF-8E10-C15E8693C6BF}" type="presOf" srcId="{DAE9BD1A-C78D-4290-8440-7CA1F61F079F}" destId="{CAB634F1-C92D-419B-9BEB-5D07D298BB66}" srcOrd="0" destOrd="0" presId="urn:microsoft.com/office/officeart/2005/8/layout/chevron2"/>
    <dgm:cxn modelId="{35318C8E-00BD-4C82-BA81-D45A923180CD}" srcId="{85762E20-5CDE-4696-96C4-0A7529466C51}" destId="{CF52BFFA-2F08-4861-92AE-96B4BB1CE19A}" srcOrd="0" destOrd="0" parTransId="{52A6E18E-EFF1-468C-9CD0-0B2C8E776559}" sibTransId="{C56DAE8C-418F-41CE-9F45-5DB3AF08A317}"/>
    <dgm:cxn modelId="{8CDB742C-E9F1-4E78-BFB2-E0F82E555B44}" type="presParOf" srcId="{46D18177-01A3-4DBF-B042-0A90912091E7}" destId="{8F7A045C-042C-41BB-8449-0090A01958FB}" srcOrd="0" destOrd="0" presId="urn:microsoft.com/office/officeart/2005/8/layout/chevron2"/>
    <dgm:cxn modelId="{EE3E0BF2-EBCC-48B9-B2C7-B58E931DB29B}" type="presParOf" srcId="{8F7A045C-042C-41BB-8449-0090A01958FB}" destId="{139F4B44-8E93-4AFC-BDDB-85AE662F6F13}" srcOrd="0" destOrd="0" presId="urn:microsoft.com/office/officeart/2005/8/layout/chevron2"/>
    <dgm:cxn modelId="{C62DC566-5907-48E4-943A-AA3567BC00EA}" type="presParOf" srcId="{8F7A045C-042C-41BB-8449-0090A01958FB}" destId="{CAB634F1-C92D-419B-9BEB-5D07D298BB66}" srcOrd="1" destOrd="0" presId="urn:microsoft.com/office/officeart/2005/8/layout/chevron2"/>
    <dgm:cxn modelId="{AA855E80-26E8-43BE-9AAC-D020E24CAE13}" type="presParOf" srcId="{46D18177-01A3-4DBF-B042-0A90912091E7}" destId="{4BCA733B-09F0-486B-A33C-371BE0A55386}" srcOrd="1" destOrd="0" presId="urn:microsoft.com/office/officeart/2005/8/layout/chevron2"/>
    <dgm:cxn modelId="{6BFE38CB-6F19-473E-A8FB-FB94052551BB}" type="presParOf" srcId="{46D18177-01A3-4DBF-B042-0A90912091E7}" destId="{6E7F7826-057C-466A-BB63-8DA9CB69003B}" srcOrd="2" destOrd="0" presId="urn:microsoft.com/office/officeart/2005/8/layout/chevron2"/>
    <dgm:cxn modelId="{9D1E6C51-B879-4368-ADDE-7914F3C12406}" type="presParOf" srcId="{6E7F7826-057C-466A-BB63-8DA9CB69003B}" destId="{54871927-703C-4ED3-8AC8-4802996071AC}" srcOrd="0" destOrd="0" presId="urn:microsoft.com/office/officeart/2005/8/layout/chevron2"/>
    <dgm:cxn modelId="{E0C7985B-E550-4B68-B52D-D87610B5A091}" type="presParOf" srcId="{6E7F7826-057C-466A-BB63-8DA9CB69003B}" destId="{0167A542-9AA2-4F4E-9140-1839BAE4051F}" srcOrd="1" destOrd="0" presId="urn:microsoft.com/office/officeart/2005/8/layout/chevron2"/>
    <dgm:cxn modelId="{CF91952D-DF0F-4812-A9C6-AA57ED59FE02}" type="presParOf" srcId="{46D18177-01A3-4DBF-B042-0A90912091E7}" destId="{E211DF7E-1392-44E1-B7EE-5D6687E38642}" srcOrd="3" destOrd="0" presId="urn:microsoft.com/office/officeart/2005/8/layout/chevron2"/>
    <dgm:cxn modelId="{B08B31E9-FE9B-4180-9017-7A16EC0324B6}" type="presParOf" srcId="{46D18177-01A3-4DBF-B042-0A90912091E7}" destId="{7DB7F8E7-ED4D-4937-990B-7ED6F4B7727B}" srcOrd="4" destOrd="0" presId="urn:microsoft.com/office/officeart/2005/8/layout/chevron2"/>
    <dgm:cxn modelId="{CA2BDC1B-0EE7-49FD-90C7-B95CD4B66642}" type="presParOf" srcId="{7DB7F8E7-ED4D-4937-990B-7ED6F4B7727B}" destId="{FE0A4796-3CFB-476C-8908-4CBC72CF43D3}" srcOrd="0" destOrd="0" presId="urn:microsoft.com/office/officeart/2005/8/layout/chevron2"/>
    <dgm:cxn modelId="{3D4BA8E5-FB03-4C55-B60C-BA3A686F6593}" type="presParOf" srcId="{7DB7F8E7-ED4D-4937-990B-7ED6F4B7727B}" destId="{7868B446-FF13-414B-9798-C117F0DBDFDE}" srcOrd="1" destOrd="0" presId="urn:microsoft.com/office/officeart/2005/8/layout/chevron2"/>
    <dgm:cxn modelId="{BBC0C3FE-F1D1-4C07-BA76-606D3FECC12A}" type="presParOf" srcId="{46D18177-01A3-4DBF-B042-0A90912091E7}" destId="{3058DA21-367F-406D-ACFB-8A05CE22681B}" srcOrd="5" destOrd="0" presId="urn:microsoft.com/office/officeart/2005/8/layout/chevron2"/>
    <dgm:cxn modelId="{C8E582A6-203B-46D2-9FB7-A2C762DE1685}" type="presParOf" srcId="{46D18177-01A3-4DBF-B042-0A90912091E7}" destId="{F9A31832-9BFE-4FAF-BA33-67F7F0CE7707}" srcOrd="6" destOrd="0" presId="urn:microsoft.com/office/officeart/2005/8/layout/chevron2"/>
    <dgm:cxn modelId="{06FC8DDF-4400-4208-AA2A-2D3E370B179D}" type="presParOf" srcId="{F9A31832-9BFE-4FAF-BA33-67F7F0CE7707}" destId="{5A7E630F-BCFE-4F9E-9066-BE259C96A9B0}" srcOrd="0" destOrd="0" presId="urn:microsoft.com/office/officeart/2005/8/layout/chevron2"/>
    <dgm:cxn modelId="{31CBE2DE-38FB-4EF3-93F0-4EAD2750BA68}" type="presParOf" srcId="{F9A31832-9BFE-4FAF-BA33-67F7F0CE7707}" destId="{ED84A682-223B-4354-9ABA-1F3C2E469CF2}" srcOrd="1" destOrd="0" presId="urn:microsoft.com/office/officeart/2005/8/layout/chevron2"/>
    <dgm:cxn modelId="{4478E426-663A-418C-8539-5618EEFA91F2}" type="presParOf" srcId="{46D18177-01A3-4DBF-B042-0A90912091E7}" destId="{5A40450F-1FA0-467E-B65A-3B3D3422BC08}" srcOrd="7" destOrd="0" presId="urn:microsoft.com/office/officeart/2005/8/layout/chevron2"/>
    <dgm:cxn modelId="{39378C6D-9986-4672-98B4-12B77E2F39CC}" type="presParOf" srcId="{46D18177-01A3-4DBF-B042-0A90912091E7}" destId="{F22FA6F8-9D74-4583-ACF3-284902FCC0E4}" srcOrd="8" destOrd="0" presId="urn:microsoft.com/office/officeart/2005/8/layout/chevron2"/>
    <dgm:cxn modelId="{C3BB3AD8-83AC-4915-880D-A41B983EF6A0}" type="presParOf" srcId="{F22FA6F8-9D74-4583-ACF3-284902FCC0E4}" destId="{B63B7343-B34D-408F-96EC-30DB08CE7AE8}" srcOrd="0" destOrd="0" presId="urn:microsoft.com/office/officeart/2005/8/layout/chevron2"/>
    <dgm:cxn modelId="{93D605D1-3FE1-48DB-BE8E-45C98388CC58}" type="presParOf" srcId="{F22FA6F8-9D74-4583-ACF3-284902FCC0E4}" destId="{12C05C55-F8AD-4546-B842-329A17B413C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1C17A-5D91-4EC7-B422-A09DEE2DF894}">
      <dsp:nvSpPr>
        <dsp:cNvPr id="0" name=""/>
        <dsp:cNvSpPr/>
      </dsp:nvSpPr>
      <dsp:spPr>
        <a:xfrm>
          <a:off x="9396027" y="2757845"/>
          <a:ext cx="965438" cy="81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014"/>
              </a:lnTo>
              <a:lnTo>
                <a:pt x="965438" y="645014"/>
              </a:lnTo>
              <a:lnTo>
                <a:pt x="965438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01F50-1CBF-46D8-9401-946033C4C033}">
      <dsp:nvSpPr>
        <dsp:cNvPr id="0" name=""/>
        <dsp:cNvSpPr/>
      </dsp:nvSpPr>
      <dsp:spPr>
        <a:xfrm>
          <a:off x="8448015" y="2757845"/>
          <a:ext cx="948011" cy="811057"/>
        </a:xfrm>
        <a:custGeom>
          <a:avLst/>
          <a:gdLst/>
          <a:ahLst/>
          <a:cxnLst/>
          <a:rect l="0" t="0" r="0" b="0"/>
          <a:pathLst>
            <a:path>
              <a:moveTo>
                <a:pt x="948011" y="0"/>
              </a:moveTo>
              <a:lnTo>
                <a:pt x="948011" y="645014"/>
              </a:lnTo>
              <a:lnTo>
                <a:pt x="0" y="645014"/>
              </a:lnTo>
              <a:lnTo>
                <a:pt x="0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034BC-E511-4CBE-B0C8-18386846444D}">
      <dsp:nvSpPr>
        <dsp:cNvPr id="0" name=""/>
        <dsp:cNvSpPr/>
      </dsp:nvSpPr>
      <dsp:spPr>
        <a:xfrm>
          <a:off x="5569126" y="1069020"/>
          <a:ext cx="3826900" cy="898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2100"/>
              </a:lnTo>
              <a:lnTo>
                <a:pt x="3826900" y="732100"/>
              </a:lnTo>
              <a:lnTo>
                <a:pt x="3826900" y="898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11B1D-9A76-40EB-8DC7-8D1585159105}">
      <dsp:nvSpPr>
        <dsp:cNvPr id="0" name=""/>
        <dsp:cNvSpPr/>
      </dsp:nvSpPr>
      <dsp:spPr>
        <a:xfrm>
          <a:off x="5569126" y="2757845"/>
          <a:ext cx="965438" cy="81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014"/>
              </a:lnTo>
              <a:lnTo>
                <a:pt x="965438" y="645014"/>
              </a:lnTo>
              <a:lnTo>
                <a:pt x="965438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4E458-9231-458A-9B18-2C7F7272EE64}">
      <dsp:nvSpPr>
        <dsp:cNvPr id="0" name=""/>
        <dsp:cNvSpPr/>
      </dsp:nvSpPr>
      <dsp:spPr>
        <a:xfrm>
          <a:off x="4621114" y="2757845"/>
          <a:ext cx="948011" cy="811057"/>
        </a:xfrm>
        <a:custGeom>
          <a:avLst/>
          <a:gdLst/>
          <a:ahLst/>
          <a:cxnLst/>
          <a:rect l="0" t="0" r="0" b="0"/>
          <a:pathLst>
            <a:path>
              <a:moveTo>
                <a:pt x="948011" y="0"/>
              </a:moveTo>
              <a:lnTo>
                <a:pt x="948011" y="645014"/>
              </a:lnTo>
              <a:lnTo>
                <a:pt x="0" y="645014"/>
              </a:lnTo>
              <a:lnTo>
                <a:pt x="0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7C500-8908-4A55-B510-53271477B2AB}">
      <dsp:nvSpPr>
        <dsp:cNvPr id="0" name=""/>
        <dsp:cNvSpPr/>
      </dsp:nvSpPr>
      <dsp:spPr>
        <a:xfrm>
          <a:off x="5523406" y="1069020"/>
          <a:ext cx="91440" cy="8981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8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B72FF-3396-4B8B-975A-DCFD9091AFE9}">
      <dsp:nvSpPr>
        <dsp:cNvPr id="0" name=""/>
        <dsp:cNvSpPr/>
      </dsp:nvSpPr>
      <dsp:spPr>
        <a:xfrm>
          <a:off x="1742225" y="2757845"/>
          <a:ext cx="965438" cy="811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5014"/>
              </a:lnTo>
              <a:lnTo>
                <a:pt x="965438" y="645014"/>
              </a:lnTo>
              <a:lnTo>
                <a:pt x="965438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A3B97-A1CF-4957-A35E-394D3F82B983}">
      <dsp:nvSpPr>
        <dsp:cNvPr id="0" name=""/>
        <dsp:cNvSpPr/>
      </dsp:nvSpPr>
      <dsp:spPr>
        <a:xfrm>
          <a:off x="794214" y="2757845"/>
          <a:ext cx="948011" cy="811057"/>
        </a:xfrm>
        <a:custGeom>
          <a:avLst/>
          <a:gdLst/>
          <a:ahLst/>
          <a:cxnLst/>
          <a:rect l="0" t="0" r="0" b="0"/>
          <a:pathLst>
            <a:path>
              <a:moveTo>
                <a:pt x="948011" y="0"/>
              </a:moveTo>
              <a:lnTo>
                <a:pt x="948011" y="645014"/>
              </a:lnTo>
              <a:lnTo>
                <a:pt x="0" y="645014"/>
              </a:lnTo>
              <a:lnTo>
                <a:pt x="0" y="8110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D719B-D5A9-4798-9882-8695BE05D634}">
      <dsp:nvSpPr>
        <dsp:cNvPr id="0" name=""/>
        <dsp:cNvSpPr/>
      </dsp:nvSpPr>
      <dsp:spPr>
        <a:xfrm>
          <a:off x="1742225" y="1069020"/>
          <a:ext cx="3826900" cy="898143"/>
        </a:xfrm>
        <a:custGeom>
          <a:avLst/>
          <a:gdLst/>
          <a:ahLst/>
          <a:cxnLst/>
          <a:rect l="0" t="0" r="0" b="0"/>
          <a:pathLst>
            <a:path>
              <a:moveTo>
                <a:pt x="3826900" y="0"/>
              </a:moveTo>
              <a:lnTo>
                <a:pt x="3826900" y="732100"/>
              </a:lnTo>
              <a:lnTo>
                <a:pt x="0" y="732100"/>
              </a:lnTo>
              <a:lnTo>
                <a:pt x="0" y="8981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62612-39F4-42B0-89A0-FFD239B735C8}">
      <dsp:nvSpPr>
        <dsp:cNvPr id="0" name=""/>
        <dsp:cNvSpPr/>
      </dsp:nvSpPr>
      <dsp:spPr>
        <a:xfrm>
          <a:off x="4778444" y="278338"/>
          <a:ext cx="1581363" cy="7906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入口網站</a:t>
          </a:r>
          <a:endParaRPr lang="zh-TW" altLang="en-US" sz="3000" kern="1200" dirty="0"/>
        </a:p>
      </dsp:txBody>
      <dsp:txXfrm>
        <a:off x="4778444" y="278338"/>
        <a:ext cx="1581363" cy="790681"/>
      </dsp:txXfrm>
    </dsp:sp>
    <dsp:sp modelId="{8239A45E-F83E-4604-BFE0-13065129D639}">
      <dsp:nvSpPr>
        <dsp:cNvPr id="0" name=""/>
        <dsp:cNvSpPr/>
      </dsp:nvSpPr>
      <dsp:spPr>
        <a:xfrm>
          <a:off x="951543" y="1967163"/>
          <a:ext cx="1581363" cy="7906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電子音樂</a:t>
          </a:r>
          <a:endParaRPr lang="en-US" altLang="zh-TW" sz="3000" kern="1200" dirty="0" smtClean="0"/>
        </a:p>
      </dsp:txBody>
      <dsp:txXfrm>
        <a:off x="951543" y="1967163"/>
        <a:ext cx="1581363" cy="790681"/>
      </dsp:txXfrm>
    </dsp:sp>
    <dsp:sp modelId="{7126C8DF-0C6F-4EF7-94B4-392F93B6896D}">
      <dsp:nvSpPr>
        <dsp:cNvPr id="0" name=""/>
        <dsp:cNvSpPr/>
      </dsp:nvSpPr>
      <dsp:spPr>
        <a:xfrm>
          <a:off x="3532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範例樣本</a:t>
          </a:r>
          <a:endParaRPr lang="zh-TW" altLang="en-US" sz="3000" kern="1200" dirty="0"/>
        </a:p>
      </dsp:txBody>
      <dsp:txXfrm>
        <a:off x="3532" y="3568903"/>
        <a:ext cx="1581363" cy="790681"/>
      </dsp:txXfrm>
    </dsp:sp>
    <dsp:sp modelId="{0AE82C75-F5E2-4878-815C-3EE4C10C3D51}">
      <dsp:nvSpPr>
        <dsp:cNvPr id="0" name=""/>
        <dsp:cNvSpPr/>
      </dsp:nvSpPr>
      <dsp:spPr>
        <a:xfrm>
          <a:off x="1916982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曲風介紹</a:t>
          </a:r>
          <a:endParaRPr lang="zh-TW" altLang="en-US" sz="3000" kern="1200" dirty="0"/>
        </a:p>
      </dsp:txBody>
      <dsp:txXfrm>
        <a:off x="1916982" y="3568903"/>
        <a:ext cx="1581363" cy="790681"/>
      </dsp:txXfrm>
    </dsp:sp>
    <dsp:sp modelId="{83D63288-4917-4546-A21E-55A641602044}">
      <dsp:nvSpPr>
        <dsp:cNvPr id="0" name=""/>
        <dsp:cNvSpPr/>
      </dsp:nvSpPr>
      <dsp:spPr>
        <a:xfrm>
          <a:off x="4778444" y="1967163"/>
          <a:ext cx="1581363" cy="7906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搖滾音樂</a:t>
          </a:r>
          <a:endParaRPr lang="zh-TW" altLang="en-US" sz="3000" kern="1200" dirty="0"/>
        </a:p>
      </dsp:txBody>
      <dsp:txXfrm>
        <a:off x="4778444" y="1967163"/>
        <a:ext cx="1581363" cy="790681"/>
      </dsp:txXfrm>
    </dsp:sp>
    <dsp:sp modelId="{01C660C1-13A7-416F-9512-E673ACBBB529}">
      <dsp:nvSpPr>
        <dsp:cNvPr id="0" name=""/>
        <dsp:cNvSpPr/>
      </dsp:nvSpPr>
      <dsp:spPr>
        <a:xfrm>
          <a:off x="3830432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範例樣本</a:t>
          </a:r>
          <a:endParaRPr lang="zh-TW" altLang="en-US" sz="3000" kern="1200" dirty="0"/>
        </a:p>
      </dsp:txBody>
      <dsp:txXfrm>
        <a:off x="3830432" y="3568903"/>
        <a:ext cx="1581363" cy="790681"/>
      </dsp:txXfrm>
    </dsp:sp>
    <dsp:sp modelId="{FC4F1F99-4674-4436-B143-59395E616BD3}">
      <dsp:nvSpPr>
        <dsp:cNvPr id="0" name=""/>
        <dsp:cNvSpPr/>
      </dsp:nvSpPr>
      <dsp:spPr>
        <a:xfrm>
          <a:off x="5743883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曲風介紹</a:t>
          </a:r>
          <a:endParaRPr lang="zh-TW" altLang="en-US" sz="3000" kern="1200" dirty="0"/>
        </a:p>
      </dsp:txBody>
      <dsp:txXfrm>
        <a:off x="5743883" y="3568903"/>
        <a:ext cx="1581363" cy="790681"/>
      </dsp:txXfrm>
    </dsp:sp>
    <dsp:sp modelId="{67004847-9626-4F58-821C-11619B2FD47E}">
      <dsp:nvSpPr>
        <dsp:cNvPr id="0" name=""/>
        <dsp:cNvSpPr/>
      </dsp:nvSpPr>
      <dsp:spPr>
        <a:xfrm>
          <a:off x="8605345" y="1967163"/>
          <a:ext cx="1581363" cy="7906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嘻哈音樂</a:t>
          </a:r>
          <a:endParaRPr lang="zh-TW" altLang="en-US" sz="3000" kern="1200" dirty="0"/>
        </a:p>
      </dsp:txBody>
      <dsp:txXfrm>
        <a:off x="8605345" y="1967163"/>
        <a:ext cx="1581363" cy="790681"/>
      </dsp:txXfrm>
    </dsp:sp>
    <dsp:sp modelId="{C8F49A7C-E92A-48EF-9D10-3B1D9C46AF0E}">
      <dsp:nvSpPr>
        <dsp:cNvPr id="0" name=""/>
        <dsp:cNvSpPr/>
      </dsp:nvSpPr>
      <dsp:spPr>
        <a:xfrm>
          <a:off x="7657333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範例樣本</a:t>
          </a:r>
          <a:endParaRPr lang="zh-TW" altLang="en-US" sz="3000" kern="1200" dirty="0"/>
        </a:p>
      </dsp:txBody>
      <dsp:txXfrm>
        <a:off x="7657333" y="3568903"/>
        <a:ext cx="1581363" cy="790681"/>
      </dsp:txXfrm>
    </dsp:sp>
    <dsp:sp modelId="{F09674D6-4722-40C2-873D-1E582F0B8453}">
      <dsp:nvSpPr>
        <dsp:cNvPr id="0" name=""/>
        <dsp:cNvSpPr/>
      </dsp:nvSpPr>
      <dsp:spPr>
        <a:xfrm>
          <a:off x="9570783" y="3568903"/>
          <a:ext cx="1581363" cy="7906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曲風介紹</a:t>
          </a:r>
          <a:endParaRPr lang="zh-TW" altLang="en-US" sz="3000" kern="1200" dirty="0"/>
        </a:p>
      </dsp:txBody>
      <dsp:txXfrm>
        <a:off x="9570783" y="3568903"/>
        <a:ext cx="1581363" cy="790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F4B44-8E93-4AFC-BDDB-85AE662F6F13}">
      <dsp:nvSpPr>
        <dsp:cNvPr id="0" name=""/>
        <dsp:cNvSpPr/>
      </dsp:nvSpPr>
      <dsp:spPr>
        <a:xfrm rot="5400000">
          <a:off x="-195192" y="197424"/>
          <a:ext cx="1301280" cy="91089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4/30~5/14</a:t>
          </a:r>
        </a:p>
      </dsp:txBody>
      <dsp:txXfrm rot="-5400000">
        <a:off x="0" y="457680"/>
        <a:ext cx="910896" cy="390384"/>
      </dsp:txXfrm>
    </dsp:sp>
    <dsp:sp modelId="{CAB634F1-C92D-419B-9BEB-5D07D298BB66}">
      <dsp:nvSpPr>
        <dsp:cNvPr id="0" name=""/>
        <dsp:cNvSpPr/>
      </dsp:nvSpPr>
      <dsp:spPr>
        <a:xfrm rot="5400000">
          <a:off x="3746392" y="-2852330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大致方案訂定</a:t>
          </a:r>
          <a:endParaRPr lang="zh-TW" altLang="en-US" sz="3500" kern="1200" dirty="0"/>
        </a:p>
      </dsp:txBody>
      <dsp:txXfrm rot="-5400000">
        <a:off x="894061" y="41291"/>
        <a:ext cx="6509204" cy="763252"/>
      </dsp:txXfrm>
    </dsp:sp>
    <dsp:sp modelId="{54871927-703C-4ED3-8AC8-4802996071AC}">
      <dsp:nvSpPr>
        <dsp:cNvPr id="0" name=""/>
        <dsp:cNvSpPr/>
      </dsp:nvSpPr>
      <dsp:spPr>
        <a:xfrm rot="5400000">
          <a:off x="-195192" y="1383487"/>
          <a:ext cx="1301280" cy="910896"/>
        </a:xfrm>
        <a:prstGeom prst="chevron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5/14~5/21</a:t>
          </a:r>
          <a:endParaRPr lang="zh-TW" altLang="en-US" sz="1600" kern="1200" dirty="0"/>
        </a:p>
      </dsp:txBody>
      <dsp:txXfrm rot="-5400000">
        <a:off x="0" y="1643743"/>
        <a:ext cx="910896" cy="390384"/>
      </dsp:txXfrm>
    </dsp:sp>
    <dsp:sp modelId="{0167A542-9AA2-4F4E-9140-1839BAE4051F}">
      <dsp:nvSpPr>
        <dsp:cNvPr id="0" name=""/>
        <dsp:cNvSpPr/>
      </dsp:nvSpPr>
      <dsp:spPr>
        <a:xfrm rot="5400000">
          <a:off x="3763227" y="-1664035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版型確認</a:t>
          </a:r>
          <a:r>
            <a:rPr lang="en-US" altLang="zh-TW" sz="3500" kern="1200" dirty="0" smtClean="0"/>
            <a:t>	</a:t>
          </a:r>
          <a:endParaRPr lang="zh-TW" altLang="en-US" sz="3500" kern="1200" dirty="0"/>
        </a:p>
      </dsp:txBody>
      <dsp:txXfrm rot="-5400000">
        <a:off x="910896" y="1229586"/>
        <a:ext cx="6509204" cy="763252"/>
      </dsp:txXfrm>
    </dsp:sp>
    <dsp:sp modelId="{FE0A4796-3CFB-476C-8908-4CBC72CF43D3}">
      <dsp:nvSpPr>
        <dsp:cNvPr id="0" name=""/>
        <dsp:cNvSpPr/>
      </dsp:nvSpPr>
      <dsp:spPr>
        <a:xfrm rot="5400000">
          <a:off x="-195192" y="2569549"/>
          <a:ext cx="1301280" cy="910896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5/21~6/4</a:t>
          </a:r>
          <a:endParaRPr lang="zh-TW" altLang="en-US" sz="1600" kern="1200" dirty="0"/>
        </a:p>
      </dsp:txBody>
      <dsp:txXfrm rot="-5400000">
        <a:off x="0" y="2829805"/>
        <a:ext cx="910896" cy="390384"/>
      </dsp:txXfrm>
    </dsp:sp>
    <dsp:sp modelId="{7868B446-FF13-414B-9798-C117F0DBDFDE}">
      <dsp:nvSpPr>
        <dsp:cNvPr id="0" name=""/>
        <dsp:cNvSpPr/>
      </dsp:nvSpPr>
      <dsp:spPr>
        <a:xfrm rot="5400000">
          <a:off x="3763227" y="-477973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3500" kern="1200" dirty="0" smtClean="0"/>
            <a:t>Sample</a:t>
          </a:r>
          <a:r>
            <a:rPr lang="zh-TW" altLang="en-US" sz="3500" kern="1200" dirty="0" smtClean="0"/>
            <a:t>匯入 內容確認</a:t>
          </a:r>
          <a:endParaRPr lang="zh-TW" altLang="en-US" sz="3500" kern="1200" dirty="0"/>
        </a:p>
      </dsp:txBody>
      <dsp:txXfrm rot="-5400000">
        <a:off x="910896" y="2415648"/>
        <a:ext cx="6509204" cy="763252"/>
      </dsp:txXfrm>
    </dsp:sp>
    <dsp:sp modelId="{5A7E630F-BCFE-4F9E-9066-BE259C96A9B0}">
      <dsp:nvSpPr>
        <dsp:cNvPr id="0" name=""/>
        <dsp:cNvSpPr/>
      </dsp:nvSpPr>
      <dsp:spPr>
        <a:xfrm rot="5400000">
          <a:off x="-195192" y="3755612"/>
          <a:ext cx="1301280" cy="910896"/>
        </a:xfrm>
        <a:prstGeom prst="chevron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6/4~6/11</a:t>
          </a:r>
          <a:endParaRPr lang="zh-TW" altLang="en-US" sz="1600" kern="1200" dirty="0"/>
        </a:p>
      </dsp:txBody>
      <dsp:txXfrm rot="-5400000">
        <a:off x="0" y="4015868"/>
        <a:ext cx="910896" cy="390384"/>
      </dsp:txXfrm>
    </dsp:sp>
    <dsp:sp modelId="{ED84A682-223B-4354-9ABA-1F3C2E469CF2}">
      <dsp:nvSpPr>
        <dsp:cNvPr id="0" name=""/>
        <dsp:cNvSpPr/>
      </dsp:nvSpPr>
      <dsp:spPr>
        <a:xfrm rot="5400000">
          <a:off x="3763227" y="708089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最終確認及除錯</a:t>
          </a:r>
          <a:endParaRPr lang="zh-TW" altLang="en-US" sz="3500" kern="1200" dirty="0"/>
        </a:p>
      </dsp:txBody>
      <dsp:txXfrm rot="-5400000">
        <a:off x="910896" y="3601710"/>
        <a:ext cx="6509204" cy="763252"/>
      </dsp:txXfrm>
    </dsp:sp>
    <dsp:sp modelId="{B63B7343-B34D-408F-96EC-30DB08CE7AE8}">
      <dsp:nvSpPr>
        <dsp:cNvPr id="0" name=""/>
        <dsp:cNvSpPr/>
      </dsp:nvSpPr>
      <dsp:spPr>
        <a:xfrm rot="5400000">
          <a:off x="-195192" y="4941674"/>
          <a:ext cx="1301280" cy="910896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6/11</a:t>
          </a:r>
          <a:endParaRPr lang="zh-TW" altLang="en-US" sz="1600" kern="1200" dirty="0"/>
        </a:p>
      </dsp:txBody>
      <dsp:txXfrm rot="-5400000">
        <a:off x="0" y="5201930"/>
        <a:ext cx="910896" cy="390384"/>
      </dsp:txXfrm>
    </dsp:sp>
    <dsp:sp modelId="{12C05C55-F8AD-4546-B842-329A17B413C3}">
      <dsp:nvSpPr>
        <dsp:cNvPr id="0" name=""/>
        <dsp:cNvSpPr/>
      </dsp:nvSpPr>
      <dsp:spPr>
        <a:xfrm rot="5400000">
          <a:off x="3763227" y="1894151"/>
          <a:ext cx="845832" cy="65504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500" kern="1200" dirty="0" smtClean="0"/>
            <a:t>報告</a:t>
          </a:r>
          <a:endParaRPr lang="zh-TW" altLang="en-US" sz="3500" kern="1200" dirty="0"/>
        </a:p>
      </dsp:txBody>
      <dsp:txXfrm rot="-5400000">
        <a:off x="910896" y="4787772"/>
        <a:ext cx="6509204" cy="76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8853F-11DF-4436-8212-C6ABFE975CCD}" type="datetimeFigureOut">
              <a:rPr lang="zh-TW" altLang="en-US" smtClean="0"/>
              <a:t>2018/4/25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B541A-C3ED-4168-A167-FB96EE505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88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46514" y="916758"/>
            <a:ext cx="37882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2018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15430" y="1279615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834742" y="1075078"/>
            <a:ext cx="4513351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600" b="1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Beathub</a:t>
            </a:r>
            <a:endParaRPr kumimoji="1" lang="en-US" altLang="zh-CN" sz="9600" b="1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80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kumimoji="1" lang="en-US" altLang="zh-CN" sz="8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         </a:t>
            </a:r>
            <a:r>
              <a:rPr kumimoji="1" lang="en-US" altLang="zh-CN" sz="4000" b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Team 16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907177" y="4034165"/>
            <a:ext cx="580861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bg1"/>
                </a:solidFill>
              </a:rPr>
              <a:t> 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B10501020</a:t>
            </a:r>
            <a:r>
              <a:rPr lang="zh-TW" altLang="en-US" sz="2400" dirty="0" smtClean="0">
                <a:solidFill>
                  <a:schemeClr val="bg1"/>
                </a:solidFill>
              </a:rPr>
              <a:t> 陸冠綸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B10533006</a:t>
            </a:r>
            <a:r>
              <a:rPr lang="zh-TW" altLang="en-US" sz="2400" dirty="0" smtClean="0">
                <a:solidFill>
                  <a:schemeClr val="bg1"/>
                </a:solidFill>
              </a:rPr>
              <a:t> 黃子恆</a:t>
            </a:r>
            <a:endParaRPr lang="en-US" altLang="zh-TW" sz="24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 smtClean="0">
                <a:solidFill>
                  <a:schemeClr val="bg1"/>
                </a:solidFill>
              </a:rPr>
              <a:t>                     </a:t>
            </a:r>
            <a:r>
              <a:rPr lang="en-US" altLang="zh-TW" sz="2400" dirty="0" smtClean="0">
                <a:solidFill>
                  <a:schemeClr val="bg1"/>
                </a:solidFill>
              </a:rPr>
              <a:t>B10533022</a:t>
            </a:r>
            <a:r>
              <a:rPr lang="zh-TW" altLang="en-US" sz="2400" dirty="0" smtClean="0">
                <a:solidFill>
                  <a:schemeClr val="bg1"/>
                </a:solidFill>
              </a:rPr>
              <a:t> 詹前駒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3041" y="2233330"/>
            <a:ext cx="7077323" cy="41674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97223" y="614080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背景動機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4836381" y="3267986"/>
            <a:ext cx="6160273" cy="11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973019" y="3995835"/>
            <a:ext cx="5886995" cy="129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因組員們都各自接觸不同類型的音樂，並且經常向三五好友分享，藉由這個網站可以讓他們更清楚方便的深入了解，體會音樂藝術的美妙</a:t>
            </a:r>
            <a:r>
              <a:rPr lang="zh-TW" altLang="en-US" dirty="0" smtClean="0">
                <a:solidFill>
                  <a:schemeClr val="bg1"/>
                </a:solidFill>
              </a:rPr>
              <a:t>。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36381" y="2566545"/>
            <a:ext cx="4563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們，都熱愛音樂 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9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3041" y="2233330"/>
            <a:ext cx="7077323" cy="41674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97223" y="614080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網站介紹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4836381" y="3267986"/>
            <a:ext cx="6160273" cy="11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15176" y="2586519"/>
            <a:ext cx="6033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樂，是許多人抒發壓力的方式。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16895" y="3852580"/>
            <a:ext cx="5502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近年來，數位音樂串流服務蓬勃發展，以往的曲風也因此漸漸展生不同分支、流派，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Beathub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是使大眾能更快速了解這些音樂的文化，及其背後所代表的產業樣貌，而產生以教育為目的的網站。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3041" y="2233330"/>
            <a:ext cx="7077323" cy="41674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97223" y="614080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網站介紹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4836381" y="3267986"/>
            <a:ext cx="6160273" cy="11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815176" y="2586519"/>
            <a:ext cx="6033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樂，是許多人抒發壓力的方式。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16895" y="3852580"/>
            <a:ext cx="5502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近年來，數位音樂串流服務蓬勃發展，以往的曲風也因此漸漸展生不同分支、流派，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Beathub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是使大眾能更快速了解這些音樂的文化，及其背後所代表的產業樣貌，而產生以教育為目的的網站。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4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97222" y="614078"/>
            <a:ext cx="2511738" cy="2188239"/>
            <a:chOff x="597223" y="614080"/>
            <a:chExt cx="3238500" cy="3244572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148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6600" dirty="0" smtClean="0">
                  <a:solidFill>
                    <a:schemeClr val="bg1"/>
                  </a:solidFill>
                </a:rPr>
                <a:t>網站規劃</a:t>
              </a:r>
              <a:endParaRPr lang="en-US" altLang="zh-CN" sz="66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5" name="資料庫圖表 74"/>
          <p:cNvGraphicFramePr/>
          <p:nvPr>
            <p:extLst>
              <p:ext uri="{D42A27DB-BD31-4B8C-83A1-F6EECF244321}">
                <p14:modId xmlns:p14="http://schemas.microsoft.com/office/powerpoint/2010/main" val="721767228"/>
              </p:ext>
            </p:extLst>
          </p:nvPr>
        </p:nvGraphicFramePr>
        <p:xfrm>
          <a:off x="730196" y="1175048"/>
          <a:ext cx="11155680" cy="5682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3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614640" y="509577"/>
            <a:ext cx="3238500" cy="3238500"/>
            <a:chOff x="597223" y="614080"/>
            <a:chExt cx="3238500" cy="3238500"/>
          </a:xfrm>
        </p:grpSpPr>
        <p:sp>
          <p:nvSpPr>
            <p:cNvPr id="2" name="矩形 1"/>
            <p:cNvSpPr/>
            <p:nvPr/>
          </p:nvSpPr>
          <p:spPr>
            <a:xfrm>
              <a:off x="597223" y="614080"/>
              <a:ext cx="3238500" cy="3238500"/>
            </a:xfrm>
            <a:prstGeom prst="rect">
              <a:avLst/>
            </a:prstGeom>
            <a:noFill/>
            <a:ln w="127000"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68673" y="709836"/>
              <a:ext cx="28956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9600" dirty="0" smtClean="0">
                  <a:solidFill>
                    <a:schemeClr val="bg1"/>
                  </a:solidFill>
                </a:rPr>
                <a:t>開發進度</a:t>
              </a:r>
              <a:endParaRPr lang="en-US" altLang="zh-CN" sz="960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389016563"/>
              </p:ext>
            </p:extLst>
          </p:nvPr>
        </p:nvGraphicFramePr>
        <p:xfrm>
          <a:off x="4432662" y="605333"/>
          <a:ext cx="7461391" cy="604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6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6549" y="2002972"/>
            <a:ext cx="65492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chemeClr val="bg1"/>
                </a:solidFill>
              </a:rPr>
              <a:t>End</a:t>
            </a:r>
            <a:r>
              <a:rPr lang="zh-TW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8000" b="1" dirty="0" smtClean="0">
                <a:solidFill>
                  <a:schemeClr val="bg1"/>
                </a:solidFill>
              </a:rPr>
              <a:t>of</a:t>
            </a:r>
            <a:r>
              <a:rPr lang="zh-TW" altLang="en-US" sz="8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8000" b="1" dirty="0" smtClean="0">
                <a:solidFill>
                  <a:schemeClr val="bg1"/>
                </a:solidFill>
              </a:rPr>
              <a:t>Presentation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7550697" y="2236434"/>
            <a:ext cx="17051" cy="23210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5863227"/>
            <a:ext cx="12191999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TW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17348" y="2693434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269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微软雅黑</vt:lpstr>
      <vt:lpstr>微軟正黑體</vt:lpstr>
      <vt:lpstr>新細明體</vt:lpstr>
      <vt:lpstr>Arial</vt:lpstr>
      <vt:lpstr>Calibri</vt:lpstr>
      <vt:lpstr>Calibri Light</vt:lpstr>
      <vt:lpstr>Segoe UI Light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shaven105@gmail.com</cp:lastModifiedBy>
  <cp:revision>52</cp:revision>
  <dcterms:created xsi:type="dcterms:W3CDTF">2015-07-30T03:49:32Z</dcterms:created>
  <dcterms:modified xsi:type="dcterms:W3CDTF">2018-04-25T14:08:45Z</dcterms:modified>
</cp:coreProperties>
</file>