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儀 吳" initials="冠儀" lastIdx="2" clrIdx="0">
    <p:extLst>
      <p:ext uri="{19B8F6BF-5375-455C-9EA6-DF929625EA0E}">
        <p15:presenceInfo xmlns:p15="http://schemas.microsoft.com/office/powerpoint/2012/main" userId="4a18dd2376b953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2019/4/24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62922039"/>
              </p:ext>
            </p:extLst>
          </p:nvPr>
        </p:nvGraphicFramePr>
        <p:xfrm>
          <a:off x="497304" y="1219198"/>
          <a:ext cx="11277600" cy="346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1216406602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76929289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95504736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632717738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937588031"/>
                    </a:ext>
                  </a:extLst>
                </a:gridCol>
              </a:tblGrid>
              <a:tr h="815129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0227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0306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0313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0322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0327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09635"/>
                  </a:ext>
                </a:extLst>
              </a:tr>
              <a:tr h="997630">
                <a:tc>
                  <a:txBody>
                    <a:bodyPr/>
                    <a:lstStyle/>
                    <a:p>
                      <a:r>
                        <a:rPr lang="zh-TW" altLang="en-US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討論主題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討論主題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蒐集資料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決定主題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設計介面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27109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0413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0424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28032"/>
                  </a:ext>
                </a:extLst>
              </a:tr>
              <a:tr h="815129">
                <a:tc>
                  <a:txBody>
                    <a:bodyPr/>
                    <a:lstStyle/>
                    <a:p>
                      <a:r>
                        <a:rPr lang="zh-TW" altLang="en-US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製作前端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製作前端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3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036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391</TotalTime>
  <Words>25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29</cp:revision>
  <dcterms:created xsi:type="dcterms:W3CDTF">2019-02-27T11:26:58Z</dcterms:created>
  <dcterms:modified xsi:type="dcterms:W3CDTF">2019-04-24T12:14:52Z</dcterms:modified>
</cp:coreProperties>
</file>