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冠儀 吳" initials="冠儀" lastIdx="2" clrIdx="0">
    <p:extLst>
      <p:ext uri="{19B8F6BF-5375-455C-9EA6-DF929625EA0E}">
        <p15:presenceInfo xmlns:p15="http://schemas.microsoft.com/office/powerpoint/2012/main" userId="4a18dd2376b953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7" autoAdjust="0"/>
    <p:restoredTop sz="94660"/>
  </p:normalViewPr>
  <p:slideViewPr>
    <p:cSldViewPr snapToGrid="0">
      <p:cViewPr varScale="1">
        <p:scale>
          <a:sx n="65" d="100"/>
          <a:sy n="65" d="100"/>
        </p:scale>
        <p:origin x="8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040669A-0219-4119-ABD5-C364860DBEDE}" type="datetimeFigureOut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57F78C29-4EB9-49BC-AD61-63A8C15B1F9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29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170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350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040669A-0219-4119-ABD5-C364860DBEDE}" type="datetimeFigureOut">
              <a:rPr lang="zh-TW" altLang="en-US" smtClean="0"/>
              <a:pPr/>
              <a:t>2019/5/8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57F78C29-4EB9-49BC-AD61-63A8C15B1F9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876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113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B712588-04B1-427B-82EE-E8DB90309F08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190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899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770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929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354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299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78C29-4EB9-49BC-AD61-63A8C15B1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25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9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會議記錄</a:t>
            </a:r>
            <a:endParaRPr lang="zh-TW" altLang="en-US" sz="9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 smtClean="0"/>
              <a:t>第十二組</a:t>
            </a:r>
            <a:endParaRPr lang="en-US" altLang="zh-TW" sz="2800" b="1" dirty="0" smtClean="0"/>
          </a:p>
          <a:p>
            <a:r>
              <a:rPr lang="en-US" altLang="zh-TW" sz="2800" b="1" dirty="0" smtClean="0"/>
              <a:t>2019/4/24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15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內容版面配置區 10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62922039"/>
              </p:ext>
            </p:extLst>
          </p:nvPr>
        </p:nvGraphicFramePr>
        <p:xfrm>
          <a:off x="497304" y="1219198"/>
          <a:ext cx="11277600" cy="3462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520">
                  <a:extLst>
                    <a:ext uri="{9D8B030D-6E8A-4147-A177-3AD203B41FA5}">
                      <a16:colId xmlns:a16="http://schemas.microsoft.com/office/drawing/2014/main" val="1216406602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2769292894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2955047361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2632717738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3937588031"/>
                    </a:ext>
                  </a:extLst>
                </a:gridCol>
              </a:tblGrid>
              <a:tr h="815129">
                <a:tc>
                  <a:txBody>
                    <a:bodyPr/>
                    <a:lstStyle/>
                    <a:p>
                      <a:r>
                        <a:rPr lang="en-US" altLang="zh-TW" sz="4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0227</a:t>
                      </a:r>
                      <a:endParaRPr lang="zh-TW" altLang="en-US" sz="4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4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0306</a:t>
                      </a:r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4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0313</a:t>
                      </a:r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4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0322</a:t>
                      </a:r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4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0327</a:t>
                      </a:r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309635"/>
                  </a:ext>
                </a:extLst>
              </a:tr>
              <a:tr h="997630">
                <a:tc>
                  <a:txBody>
                    <a:bodyPr/>
                    <a:lstStyle/>
                    <a:p>
                      <a:r>
                        <a:rPr lang="zh-TW" altLang="en-US" sz="4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討論主題</a:t>
                      </a:r>
                      <a:endParaRPr lang="zh-TW" altLang="en-US" sz="4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4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討論主題</a:t>
                      </a:r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4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蒐集資料</a:t>
                      </a:r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4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決定主題</a:t>
                      </a:r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4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設計介面</a:t>
                      </a:r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427109"/>
                  </a:ext>
                </a:extLst>
              </a:tr>
              <a:tr h="834190">
                <a:tc>
                  <a:txBody>
                    <a:bodyPr/>
                    <a:lstStyle/>
                    <a:p>
                      <a:r>
                        <a:rPr lang="en-US" altLang="zh-TW" sz="4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0413</a:t>
                      </a:r>
                      <a:endParaRPr lang="zh-TW" altLang="en-US" sz="4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4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0424</a:t>
                      </a:r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28032"/>
                  </a:ext>
                </a:extLst>
              </a:tr>
              <a:tr h="815129">
                <a:tc>
                  <a:txBody>
                    <a:bodyPr/>
                    <a:lstStyle/>
                    <a:p>
                      <a:r>
                        <a:rPr lang="zh-TW" altLang="en-US" sz="40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製作前端</a:t>
                      </a:r>
                      <a:endParaRPr lang="zh-TW" altLang="en-US" sz="4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4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製作前端</a:t>
                      </a:r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4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630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50368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黃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TM16401371[[fn=圖集]]</Template>
  <TotalTime>391</TotalTime>
  <Words>25</Words>
  <Application>Microsoft Office PowerPoint</Application>
  <PresentationFormat>寬螢幕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Calibri Light</vt:lpstr>
      <vt:lpstr>Rockwell</vt:lpstr>
      <vt:lpstr>Wingdings</vt:lpstr>
      <vt:lpstr>Atlas</vt:lpstr>
      <vt:lpstr>會議記錄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冠儀 吳</dc:creator>
  <cp:lastModifiedBy>冠儀 吳</cp:lastModifiedBy>
  <cp:revision>31</cp:revision>
  <dcterms:created xsi:type="dcterms:W3CDTF">2019-02-27T11:26:58Z</dcterms:created>
  <dcterms:modified xsi:type="dcterms:W3CDTF">2019-05-08T01:51:13Z</dcterms:modified>
</cp:coreProperties>
</file>