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7" r:id="rId3"/>
    <p:sldId id="260" r:id="rId4"/>
    <p:sldId id="257" r:id="rId5"/>
    <p:sldId id="281" r:id="rId6"/>
    <p:sldId id="280" r:id="rId7"/>
    <p:sldId id="282" r:id="rId8"/>
    <p:sldId id="267" r:id="rId9"/>
    <p:sldId id="278" r:id="rId1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FFFCC"/>
    <a:srgbClr val="FFF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05"/>
    <p:restoredTop sz="94662"/>
  </p:normalViewPr>
  <p:slideViewPr>
    <p:cSldViewPr snapToGrid="0">
      <p:cViewPr varScale="1">
        <p:scale>
          <a:sx n="61" d="100"/>
          <a:sy n="61" d="100"/>
        </p:scale>
        <p:origin x="48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EF8090-3A68-4C1D-B4FD-0107C029ED35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488DDC1-257E-4026-BDA2-905482E4C9C8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首頁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AFCC133-CCAB-4011-B342-EF2D27D8624B}" type="parTrans" cxnId="{5E1B9FC0-9EB5-4A00-AABC-AE8850500877}">
      <dgm:prSet/>
      <dgm:spPr/>
      <dgm:t>
        <a:bodyPr/>
        <a:lstStyle/>
        <a:p>
          <a:endParaRPr lang="zh-TW" altLang="en-US"/>
        </a:p>
      </dgm:t>
    </dgm:pt>
    <dgm:pt modelId="{5045D27D-3FB9-4913-BD00-60BC1101FE97}" type="sibTrans" cxnId="{5E1B9FC0-9EB5-4A00-AABC-AE8850500877}">
      <dgm:prSet/>
      <dgm:spPr/>
      <dgm:t>
        <a:bodyPr/>
        <a:lstStyle/>
        <a:p>
          <a:endParaRPr lang="zh-TW" altLang="en-US"/>
        </a:p>
      </dgm:t>
    </dgm:pt>
    <dgm:pt modelId="{53277C34-1D1E-459F-9AD3-C0779D377249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主頁面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6B688450-80F7-40AF-A621-CDA54BBE8041}" type="parTrans" cxnId="{40A84559-49D2-45E6-AACB-D924895CEA58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4C04894C-888A-478A-8FC5-1D6A7E6A8851}" type="sibTrans" cxnId="{40A84559-49D2-45E6-AACB-D924895CEA58}">
      <dgm:prSet/>
      <dgm:spPr/>
      <dgm:t>
        <a:bodyPr/>
        <a:lstStyle/>
        <a:p>
          <a:endParaRPr lang="zh-TW" altLang="en-US"/>
        </a:p>
      </dgm:t>
    </dgm:pt>
    <dgm:pt modelId="{0370135D-4CB0-41C6-90F3-69D36FCE2812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轉盤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E28F03F-B06A-411F-98AA-D894E72D13F8}" type="parTrans" cxnId="{2B6C5317-8F7A-46E2-BA94-00B631FD3F29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7EEE441B-5534-4FA3-8BF8-558C31EF9AB5}" type="sibTrans" cxnId="{2B6C5317-8F7A-46E2-BA94-00B631FD3F29}">
      <dgm:prSet/>
      <dgm:spPr/>
      <dgm:t>
        <a:bodyPr/>
        <a:lstStyle/>
        <a:p>
          <a:endParaRPr lang="zh-TW" altLang="en-US"/>
        </a:p>
      </dgm:t>
    </dgm:pt>
    <dgm:pt modelId="{973CCD07-7FB0-4860-8B33-D0306AE4E28B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個人資料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C782F34E-03F3-4DE8-B6D3-55C71A70A044}" type="sibTrans" cxnId="{274E7C82-8432-4FF8-B2A2-8134D7D75333}">
      <dgm:prSet/>
      <dgm:spPr/>
      <dgm:t>
        <a:bodyPr/>
        <a:lstStyle/>
        <a:p>
          <a:endParaRPr lang="zh-TW" altLang="en-US"/>
        </a:p>
      </dgm:t>
    </dgm:pt>
    <dgm:pt modelId="{A4BD198B-4FED-40AF-B9F3-380BA935C3CD}" type="parTrans" cxnId="{274E7C82-8432-4FF8-B2A2-8134D7D75333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89817D6D-04D1-4CC8-AF7D-15C398DE9063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遊戲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AC266E5-D12F-430D-B56F-D65DBBF23ADD}" type="parTrans" cxnId="{3236F308-4345-44DC-835D-5BD75BB27137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076E4D95-2C3B-41D2-B0F8-736FC2A9D53C}" type="sibTrans" cxnId="{3236F308-4345-44DC-835D-5BD75BB27137}">
      <dgm:prSet/>
      <dgm:spPr/>
      <dgm:t>
        <a:bodyPr/>
        <a:lstStyle/>
        <a:p>
          <a:endParaRPr lang="zh-TW" altLang="en-US"/>
        </a:p>
      </dgm:t>
    </dgm:pt>
    <dgm:pt modelId="{6589238D-7105-4711-B647-47273AEFFE8A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活動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9CB41C0-408C-4E56-BB3B-995A1E6A8DB2}" type="parTrans" cxnId="{1BF5404D-A39E-4247-A7F9-043D369BC5AD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4B4450EF-C130-46E9-9C78-831E3565EE4D}" type="sibTrans" cxnId="{1BF5404D-A39E-4247-A7F9-043D369BC5AD}">
      <dgm:prSet/>
      <dgm:spPr/>
      <dgm:t>
        <a:bodyPr/>
        <a:lstStyle/>
        <a:p>
          <a:endParaRPr lang="zh-TW" altLang="en-US"/>
        </a:p>
      </dgm:t>
    </dgm:pt>
    <dgm:pt modelId="{A870D306-D6D5-4B5D-8235-47138035B827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尋人啟事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8CE5C67-8365-43AB-962D-6D2673BA6E03}" type="parTrans" cxnId="{CCDD2691-7ED1-4985-BEB0-B058E6125C50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9E021D36-0DB1-4083-A0ED-9A3C723EB2F3}" type="sibTrans" cxnId="{CCDD2691-7ED1-4985-BEB0-B058E6125C50}">
      <dgm:prSet/>
      <dgm:spPr/>
      <dgm:t>
        <a:bodyPr/>
        <a:lstStyle/>
        <a:p>
          <a:endParaRPr lang="zh-TW" altLang="en-US"/>
        </a:p>
      </dgm:t>
    </dgm:pt>
    <dgm:pt modelId="{C3FC4818-F09E-46E0-BA77-A22C4FFF5272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資料庫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9E4935A-C2CE-4E4B-8C07-CE9BD0D14D62}" type="parTrans" cxnId="{17DF7650-E6A8-46D0-A79A-DD21716062E3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4D5AE663-75F0-4C7A-8869-C3DA98702EB3}" type="sibTrans" cxnId="{17DF7650-E6A8-46D0-A79A-DD21716062E3}">
      <dgm:prSet/>
      <dgm:spPr/>
      <dgm:t>
        <a:bodyPr/>
        <a:lstStyle/>
        <a:p>
          <a:endParaRPr lang="zh-TW" altLang="en-US"/>
        </a:p>
      </dgm:t>
    </dgm:pt>
    <dgm:pt modelId="{DA582B4F-3C48-48D3-B6BB-FE6E25EDECCE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遊戲介紹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24A7A657-2692-4C3F-BF91-B5CF9ABCBF4D}" type="parTrans" cxnId="{4776E2F4-1130-42C5-BE2F-A0B5037A8E9B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1D58D5D8-E495-45B0-B35E-DA37E1A0E5EC}" type="sibTrans" cxnId="{4776E2F4-1130-42C5-BE2F-A0B5037A8E9B}">
      <dgm:prSet/>
      <dgm:spPr/>
      <dgm:t>
        <a:bodyPr/>
        <a:lstStyle/>
        <a:p>
          <a:endParaRPr lang="zh-TW" altLang="en-US"/>
        </a:p>
      </dgm:t>
    </dgm:pt>
    <dgm:pt modelId="{0F7BC3FB-E80C-4CEA-81AA-AA240D39D3F7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外部連結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82F4C95-C39E-4FE4-8AEE-D23440ACDF34}" type="parTrans" cxnId="{09546176-B5A8-4830-83CF-7CE45B17DAC5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72B793E9-17E4-4AD0-80E9-4FE0A85865FB}" type="sibTrans" cxnId="{09546176-B5A8-4830-83CF-7CE45B17DAC5}">
      <dgm:prSet/>
      <dgm:spPr/>
      <dgm:t>
        <a:bodyPr/>
        <a:lstStyle/>
        <a:p>
          <a:endParaRPr lang="zh-TW" altLang="en-US"/>
        </a:p>
      </dgm:t>
    </dgm:pt>
    <dgm:pt modelId="{3066FB2A-3BDB-47F1-B2D7-290D180FEFA8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報名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B01905F-FFBC-4707-BB8D-B7156B5C85E2}" type="parTrans" cxnId="{2CD676E7-FDAF-44A7-B3DC-1472945E274D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7119E590-E581-4016-842C-A8F918037C3A}" type="sibTrans" cxnId="{2CD676E7-FDAF-44A7-B3DC-1472945E274D}">
      <dgm:prSet/>
      <dgm:spPr/>
      <dgm:t>
        <a:bodyPr/>
        <a:lstStyle/>
        <a:p>
          <a:endParaRPr lang="zh-TW" altLang="en-US"/>
        </a:p>
      </dgm:t>
    </dgm:pt>
    <dgm:pt modelId="{54345FCA-1D51-4528-9600-2EAC1CC5E4B8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資料庫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3E857F5-E46B-41CE-B438-1FC83F6B66C7}" type="parTrans" cxnId="{04E6E7C3-27FC-428F-B6D4-6721178BEC3B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9CAA5EA6-C3A4-4640-BBC4-D5410D294203}" type="sibTrans" cxnId="{04E6E7C3-27FC-428F-B6D4-6721178BEC3B}">
      <dgm:prSet/>
      <dgm:spPr/>
      <dgm:t>
        <a:bodyPr/>
        <a:lstStyle/>
        <a:p>
          <a:endParaRPr lang="zh-TW" altLang="en-US"/>
        </a:p>
      </dgm:t>
    </dgm:pt>
    <dgm:pt modelId="{456EFB4D-5F86-49D7-9E7C-1AC24E46B4B3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報名成功</a:t>
          </a:r>
          <a:r>
            <a:rPr lang="en-US" altLang="zh-TW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/</a:t>
          </a:r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額滿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29F0002A-D376-49D6-B212-7BA7C73A8D8F}" type="parTrans" cxnId="{E88D361C-5A6B-48D6-A745-FB22BB11C370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720ECC7E-6208-45B2-B917-D6564223DE5A}" type="sibTrans" cxnId="{E88D361C-5A6B-48D6-A745-FB22BB11C370}">
      <dgm:prSet/>
      <dgm:spPr/>
      <dgm:t>
        <a:bodyPr/>
        <a:lstStyle/>
        <a:p>
          <a:endParaRPr lang="zh-TW" altLang="en-US"/>
        </a:p>
      </dgm:t>
    </dgm:pt>
    <dgm:pt modelId="{80F7076E-1B48-4A94-960C-3622E1343EDE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最新消息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6964A4E3-E4D8-41F7-9536-D76244C68EA4}" type="parTrans" cxnId="{C410BCEA-2760-4F03-A5AD-44E8B6FBA7CF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7C6FE4BC-C13F-42C1-94A6-A63D3CE93742}" type="sibTrans" cxnId="{C410BCEA-2760-4F03-A5AD-44E8B6FBA7CF}">
      <dgm:prSet/>
      <dgm:spPr/>
      <dgm:t>
        <a:bodyPr/>
        <a:lstStyle/>
        <a:p>
          <a:endParaRPr lang="zh-TW" altLang="en-US"/>
        </a:p>
      </dgm:t>
    </dgm:pt>
    <dgm:pt modelId="{A4429014-4AA8-464C-A54D-EC2D244DE0BE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看板娘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E410091-5290-4695-BC58-C69249079662}" type="parTrans" cxnId="{099E79B2-57BD-46ED-B3C8-EBED27A0A9D5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F1FDA292-8725-4AE7-B32E-5AFED013B37F}" type="sibTrans" cxnId="{099E79B2-57BD-46ED-B3C8-EBED27A0A9D5}">
      <dgm:prSet/>
      <dgm:spPr/>
      <dgm:t>
        <a:bodyPr/>
        <a:lstStyle/>
        <a:p>
          <a:endParaRPr lang="zh-TW" altLang="en-US"/>
        </a:p>
      </dgm:t>
    </dgm:pt>
    <dgm:pt modelId="{1A1ECAE7-03E0-4037-B94B-CCA02892EC8E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公告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14781C4-63C4-4A95-B779-F20A7851480D}" type="parTrans" cxnId="{0F2367CF-E311-4F1D-BEC3-917D75975745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B1105A89-5987-47BA-9BE1-BAF1CCFE64DA}" type="sibTrans" cxnId="{0F2367CF-E311-4F1D-BEC3-917D75975745}">
      <dgm:prSet/>
      <dgm:spPr/>
      <dgm:t>
        <a:bodyPr/>
        <a:lstStyle/>
        <a:p>
          <a:endParaRPr lang="zh-TW" altLang="en-US"/>
        </a:p>
      </dgm:t>
    </dgm:pt>
    <dgm:pt modelId="{C9375578-3FBA-4A85-93A1-23523D2ECDD2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資料庫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CA452DC2-8F61-4870-85DA-DD1945DD05E0}" type="parTrans" cxnId="{811D112E-0017-4F98-8078-1A2C1898F439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7217CAD3-5408-4939-8177-58C366B607CF}" type="sibTrans" cxnId="{811D112E-0017-4F98-8078-1A2C1898F439}">
      <dgm:prSet/>
      <dgm:spPr/>
      <dgm:t>
        <a:bodyPr/>
        <a:lstStyle/>
        <a:p>
          <a:endParaRPr lang="zh-TW" altLang="en-US"/>
        </a:p>
      </dgm:t>
    </dgm:pt>
    <dgm:pt modelId="{97E0FF12-E87C-4191-BEDA-C2CF8E9C49C6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結果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9C57C07B-B624-4E14-8AA6-21FA669B0EB9}" type="parTrans" cxnId="{B050793B-8B51-4456-BA97-1A152BBE8A23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E0E7C847-5ED8-4CBC-B497-1F78152E32BC}" type="sibTrans" cxnId="{B050793B-8B51-4456-BA97-1A152BBE8A23}">
      <dgm:prSet/>
      <dgm:spPr/>
      <dgm:t>
        <a:bodyPr/>
        <a:lstStyle/>
        <a:p>
          <a:endParaRPr lang="zh-TW" altLang="en-US"/>
        </a:p>
      </dgm:t>
    </dgm:pt>
    <dgm:pt modelId="{5010CE28-93FA-43BD-ABE3-2B210CDDD388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最新消息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8C7871B-87D3-468E-AC39-96966901E1C4}" type="parTrans" cxnId="{8A3D6693-6667-450F-B8DD-9705B61CC0EE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8B8A6D35-B92D-4405-BD84-BDFE19DE5F9C}" type="sibTrans" cxnId="{8A3D6693-6667-450F-B8DD-9705B61CC0EE}">
      <dgm:prSet/>
      <dgm:spPr/>
      <dgm:t>
        <a:bodyPr/>
        <a:lstStyle/>
        <a:p>
          <a:endParaRPr lang="zh-TW" altLang="en-US"/>
        </a:p>
      </dgm:t>
    </dgm:pt>
    <dgm:pt modelId="{4B726AFC-917B-462E-ABD5-ABB0EE292728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報失蹤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F0578613-3253-40E2-A678-537EC0662ABF}" type="parTrans" cxnId="{62D284D0-4559-41CC-8E78-B5EC7B995C6D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DA2E0ED2-DE76-4361-BA33-873308FF95AE}" type="sibTrans" cxnId="{62D284D0-4559-41CC-8E78-B5EC7B995C6D}">
      <dgm:prSet/>
      <dgm:spPr/>
      <dgm:t>
        <a:bodyPr/>
        <a:lstStyle/>
        <a:p>
          <a:endParaRPr lang="zh-TW" altLang="en-US"/>
        </a:p>
      </dgm:t>
    </dgm:pt>
    <dgm:pt modelId="{3FA8ABCE-0A92-4967-90A8-23A264E1B5EA}" type="pres">
      <dgm:prSet presAssocID="{FEEF8090-3A68-4C1D-B4FD-0107C029ED3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D3DD1CD1-467C-4A58-A86C-8E5F879FE5B8}" type="pres">
      <dgm:prSet presAssocID="{C488DDC1-257E-4026-BDA2-905482E4C9C8}" presName="hierRoot1" presStyleCnt="0">
        <dgm:presLayoutVars>
          <dgm:hierBranch val="init"/>
        </dgm:presLayoutVars>
      </dgm:prSet>
      <dgm:spPr/>
    </dgm:pt>
    <dgm:pt modelId="{3370557D-77B8-4A7E-B5FD-4F7D98D1E07B}" type="pres">
      <dgm:prSet presAssocID="{C488DDC1-257E-4026-BDA2-905482E4C9C8}" presName="rootComposite1" presStyleCnt="0"/>
      <dgm:spPr/>
    </dgm:pt>
    <dgm:pt modelId="{215BDFBD-6852-4495-B7E0-094FD58A2651}" type="pres">
      <dgm:prSet presAssocID="{C488DDC1-257E-4026-BDA2-905482E4C9C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09E3BB9-4E87-4BB6-975A-61F145755FF5}" type="pres">
      <dgm:prSet presAssocID="{C488DDC1-257E-4026-BDA2-905482E4C9C8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D5D46D2C-4292-4449-B867-18542388B306}" type="pres">
      <dgm:prSet presAssocID="{C488DDC1-257E-4026-BDA2-905482E4C9C8}" presName="hierChild2" presStyleCnt="0"/>
      <dgm:spPr/>
    </dgm:pt>
    <dgm:pt modelId="{DC23F8D1-5AC9-43EA-B960-FFC8783E47D5}" type="pres">
      <dgm:prSet presAssocID="{A4BD198B-4FED-40AF-B9F3-380BA935C3CD}" presName="Name64" presStyleLbl="parChTrans1D2" presStyleIdx="0" presStyleCnt="6"/>
      <dgm:spPr/>
      <dgm:t>
        <a:bodyPr/>
        <a:lstStyle/>
        <a:p>
          <a:endParaRPr lang="zh-TW" altLang="en-US"/>
        </a:p>
      </dgm:t>
    </dgm:pt>
    <dgm:pt modelId="{7B4424BC-7CB1-4DF7-8C12-A42E1C00F972}" type="pres">
      <dgm:prSet presAssocID="{973CCD07-7FB0-4860-8B33-D0306AE4E28B}" presName="hierRoot2" presStyleCnt="0">
        <dgm:presLayoutVars>
          <dgm:hierBranch val="init"/>
        </dgm:presLayoutVars>
      </dgm:prSet>
      <dgm:spPr/>
    </dgm:pt>
    <dgm:pt modelId="{88EB7FBE-608F-43B3-A51B-15B93C98C2D3}" type="pres">
      <dgm:prSet presAssocID="{973CCD07-7FB0-4860-8B33-D0306AE4E28B}" presName="rootComposite" presStyleCnt="0"/>
      <dgm:spPr/>
    </dgm:pt>
    <dgm:pt modelId="{24DDA01A-0185-4AD2-9263-AC3D7FB155FB}" type="pres">
      <dgm:prSet presAssocID="{973CCD07-7FB0-4860-8B33-D0306AE4E28B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2A56672-1E2D-40E1-B5EA-F79C5CD37A3F}" type="pres">
      <dgm:prSet presAssocID="{973CCD07-7FB0-4860-8B33-D0306AE4E28B}" presName="rootConnector" presStyleLbl="node2" presStyleIdx="0" presStyleCnt="6"/>
      <dgm:spPr/>
      <dgm:t>
        <a:bodyPr/>
        <a:lstStyle/>
        <a:p>
          <a:endParaRPr lang="zh-TW" altLang="en-US"/>
        </a:p>
      </dgm:t>
    </dgm:pt>
    <dgm:pt modelId="{DC1639CC-FE59-439C-8F58-BC046A505C52}" type="pres">
      <dgm:prSet presAssocID="{973CCD07-7FB0-4860-8B33-D0306AE4E28B}" presName="hierChild4" presStyleCnt="0"/>
      <dgm:spPr/>
    </dgm:pt>
    <dgm:pt modelId="{B701F459-8A7A-4102-9920-188A3CFE23CD}" type="pres">
      <dgm:prSet presAssocID="{09E4935A-C2CE-4E4B-8C07-CE9BD0D14D62}" presName="Name64" presStyleLbl="parChTrans1D3" presStyleIdx="0" presStyleCnt="6"/>
      <dgm:spPr/>
      <dgm:t>
        <a:bodyPr/>
        <a:lstStyle/>
        <a:p>
          <a:endParaRPr lang="zh-TW" altLang="en-US"/>
        </a:p>
      </dgm:t>
    </dgm:pt>
    <dgm:pt modelId="{11D8D8C0-A761-4D11-B747-6FA8A00FC927}" type="pres">
      <dgm:prSet presAssocID="{C3FC4818-F09E-46E0-BA77-A22C4FFF5272}" presName="hierRoot2" presStyleCnt="0">
        <dgm:presLayoutVars>
          <dgm:hierBranch val="init"/>
        </dgm:presLayoutVars>
      </dgm:prSet>
      <dgm:spPr/>
    </dgm:pt>
    <dgm:pt modelId="{3F67DF31-9F2A-47E5-A159-89F3F89F706E}" type="pres">
      <dgm:prSet presAssocID="{C3FC4818-F09E-46E0-BA77-A22C4FFF5272}" presName="rootComposite" presStyleCnt="0"/>
      <dgm:spPr/>
    </dgm:pt>
    <dgm:pt modelId="{EC035766-3D74-4310-9F9E-75026757262E}" type="pres">
      <dgm:prSet presAssocID="{C3FC4818-F09E-46E0-BA77-A22C4FFF5272}" presName="rootText" presStyleLbl="node3" presStyleIdx="0" presStyleCnt="6">
        <dgm:presLayoutVars>
          <dgm:chPref val="3"/>
        </dgm:presLayoutVars>
      </dgm:prSet>
      <dgm:spPr>
        <a:prstGeom prst="diamond">
          <a:avLst/>
        </a:prstGeom>
      </dgm:spPr>
      <dgm:t>
        <a:bodyPr/>
        <a:lstStyle/>
        <a:p>
          <a:endParaRPr lang="zh-TW" altLang="en-US"/>
        </a:p>
      </dgm:t>
    </dgm:pt>
    <dgm:pt modelId="{29ED0180-3566-4997-BA7E-553D023ED60B}" type="pres">
      <dgm:prSet presAssocID="{C3FC4818-F09E-46E0-BA77-A22C4FFF5272}" presName="rootConnector" presStyleLbl="node3" presStyleIdx="0" presStyleCnt="6"/>
      <dgm:spPr/>
      <dgm:t>
        <a:bodyPr/>
        <a:lstStyle/>
        <a:p>
          <a:endParaRPr lang="zh-TW" altLang="en-US"/>
        </a:p>
      </dgm:t>
    </dgm:pt>
    <dgm:pt modelId="{01A87144-2BA0-4CD0-8040-7E6E2A7BFDE6}" type="pres">
      <dgm:prSet presAssocID="{C3FC4818-F09E-46E0-BA77-A22C4FFF5272}" presName="hierChild4" presStyleCnt="0"/>
      <dgm:spPr/>
    </dgm:pt>
    <dgm:pt modelId="{8EC23E4E-379D-4A3A-A532-051A9A70ECED}" type="pres">
      <dgm:prSet presAssocID="{C3FC4818-F09E-46E0-BA77-A22C4FFF5272}" presName="hierChild5" presStyleCnt="0"/>
      <dgm:spPr/>
    </dgm:pt>
    <dgm:pt modelId="{B53E063F-51F6-44CB-A26A-9A78DCF98463}" type="pres">
      <dgm:prSet presAssocID="{973CCD07-7FB0-4860-8B33-D0306AE4E28B}" presName="hierChild5" presStyleCnt="0"/>
      <dgm:spPr/>
    </dgm:pt>
    <dgm:pt modelId="{B157BEF4-9FB3-47F1-A8B8-355283167242}" type="pres">
      <dgm:prSet presAssocID="{BAC266E5-D12F-430D-B56F-D65DBBF23ADD}" presName="Name64" presStyleLbl="parChTrans1D2" presStyleIdx="1" presStyleCnt="6"/>
      <dgm:spPr/>
      <dgm:t>
        <a:bodyPr/>
        <a:lstStyle/>
        <a:p>
          <a:endParaRPr lang="zh-TW" altLang="en-US"/>
        </a:p>
      </dgm:t>
    </dgm:pt>
    <dgm:pt modelId="{D735CAF8-7EC8-4715-9909-E24E8009AF59}" type="pres">
      <dgm:prSet presAssocID="{89817D6D-04D1-4CC8-AF7D-15C398DE9063}" presName="hierRoot2" presStyleCnt="0">
        <dgm:presLayoutVars>
          <dgm:hierBranch val="init"/>
        </dgm:presLayoutVars>
      </dgm:prSet>
      <dgm:spPr/>
    </dgm:pt>
    <dgm:pt modelId="{E91FF8EF-3573-40A7-A514-FF63F3E79AE3}" type="pres">
      <dgm:prSet presAssocID="{89817D6D-04D1-4CC8-AF7D-15C398DE9063}" presName="rootComposite" presStyleCnt="0"/>
      <dgm:spPr/>
    </dgm:pt>
    <dgm:pt modelId="{58938279-F9FE-475E-A10B-324C3F4EDD94}" type="pres">
      <dgm:prSet presAssocID="{89817D6D-04D1-4CC8-AF7D-15C398DE9063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4DC3190-090A-40EE-A0E7-1E5D8BB8437F}" type="pres">
      <dgm:prSet presAssocID="{89817D6D-04D1-4CC8-AF7D-15C398DE9063}" presName="rootConnector" presStyleLbl="node2" presStyleIdx="1" presStyleCnt="6"/>
      <dgm:spPr/>
      <dgm:t>
        <a:bodyPr/>
        <a:lstStyle/>
        <a:p>
          <a:endParaRPr lang="zh-TW" altLang="en-US"/>
        </a:p>
      </dgm:t>
    </dgm:pt>
    <dgm:pt modelId="{EFE06C13-94F3-4A21-A00D-F50DA5177F9E}" type="pres">
      <dgm:prSet presAssocID="{89817D6D-04D1-4CC8-AF7D-15C398DE9063}" presName="hierChild4" presStyleCnt="0"/>
      <dgm:spPr/>
    </dgm:pt>
    <dgm:pt modelId="{1228EBAC-25AD-4134-8AEC-69968979BA7A}" type="pres">
      <dgm:prSet presAssocID="{24A7A657-2692-4C3F-BF91-B5CF9ABCBF4D}" presName="Name64" presStyleLbl="parChTrans1D3" presStyleIdx="1" presStyleCnt="6"/>
      <dgm:spPr/>
      <dgm:t>
        <a:bodyPr/>
        <a:lstStyle/>
        <a:p>
          <a:endParaRPr lang="zh-TW" altLang="en-US"/>
        </a:p>
      </dgm:t>
    </dgm:pt>
    <dgm:pt modelId="{53F64A31-0912-4FE8-9BE9-FB38352BAE7C}" type="pres">
      <dgm:prSet presAssocID="{DA582B4F-3C48-48D3-B6BB-FE6E25EDECCE}" presName="hierRoot2" presStyleCnt="0">
        <dgm:presLayoutVars>
          <dgm:hierBranch val="init"/>
        </dgm:presLayoutVars>
      </dgm:prSet>
      <dgm:spPr/>
    </dgm:pt>
    <dgm:pt modelId="{44A191C7-6AAE-4B60-8E08-98A41BA6E59D}" type="pres">
      <dgm:prSet presAssocID="{DA582B4F-3C48-48D3-B6BB-FE6E25EDECCE}" presName="rootComposite" presStyleCnt="0"/>
      <dgm:spPr/>
    </dgm:pt>
    <dgm:pt modelId="{97C99E41-96AD-44E6-A36A-DF4E5F51DB7B}" type="pres">
      <dgm:prSet presAssocID="{DA582B4F-3C48-48D3-B6BB-FE6E25EDECCE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1766B6C-73E2-440E-B346-462F4D023185}" type="pres">
      <dgm:prSet presAssocID="{DA582B4F-3C48-48D3-B6BB-FE6E25EDECCE}" presName="rootConnector" presStyleLbl="node3" presStyleIdx="1" presStyleCnt="6"/>
      <dgm:spPr/>
      <dgm:t>
        <a:bodyPr/>
        <a:lstStyle/>
        <a:p>
          <a:endParaRPr lang="zh-TW" altLang="en-US"/>
        </a:p>
      </dgm:t>
    </dgm:pt>
    <dgm:pt modelId="{07AD71CC-966F-4989-BBBD-9678DA4DAD2B}" type="pres">
      <dgm:prSet presAssocID="{DA582B4F-3C48-48D3-B6BB-FE6E25EDECCE}" presName="hierChild4" presStyleCnt="0"/>
      <dgm:spPr/>
    </dgm:pt>
    <dgm:pt modelId="{0B87949C-CADD-4ADB-9B44-66536814C313}" type="pres">
      <dgm:prSet presAssocID="{482F4C95-C39E-4FE4-8AEE-D23440ACDF34}" presName="Name64" presStyleLbl="parChTrans1D4" presStyleIdx="0" presStyleCnt="7"/>
      <dgm:spPr/>
      <dgm:t>
        <a:bodyPr/>
        <a:lstStyle/>
        <a:p>
          <a:endParaRPr lang="zh-TW" altLang="en-US"/>
        </a:p>
      </dgm:t>
    </dgm:pt>
    <dgm:pt modelId="{49EC7CF3-2C5B-4F9B-9778-F3533CDDECBD}" type="pres">
      <dgm:prSet presAssocID="{0F7BC3FB-E80C-4CEA-81AA-AA240D39D3F7}" presName="hierRoot2" presStyleCnt="0">
        <dgm:presLayoutVars>
          <dgm:hierBranch val="init"/>
        </dgm:presLayoutVars>
      </dgm:prSet>
      <dgm:spPr/>
    </dgm:pt>
    <dgm:pt modelId="{648ABC4A-A2A3-4067-A818-C3B9EBEFFD17}" type="pres">
      <dgm:prSet presAssocID="{0F7BC3FB-E80C-4CEA-81AA-AA240D39D3F7}" presName="rootComposite" presStyleCnt="0"/>
      <dgm:spPr/>
    </dgm:pt>
    <dgm:pt modelId="{546555B4-497F-4CFC-9A68-6CAC8179DF4B}" type="pres">
      <dgm:prSet presAssocID="{0F7BC3FB-E80C-4CEA-81AA-AA240D39D3F7}" presName="rootText" presStyleLbl="node4" presStyleIdx="0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D6B7336-0BAC-4179-9FC0-2DBC8948A8C6}" type="pres">
      <dgm:prSet presAssocID="{0F7BC3FB-E80C-4CEA-81AA-AA240D39D3F7}" presName="rootConnector" presStyleLbl="node4" presStyleIdx="0" presStyleCnt="7"/>
      <dgm:spPr/>
      <dgm:t>
        <a:bodyPr/>
        <a:lstStyle/>
        <a:p>
          <a:endParaRPr lang="zh-TW" altLang="en-US"/>
        </a:p>
      </dgm:t>
    </dgm:pt>
    <dgm:pt modelId="{897757F5-5692-4259-AAF7-EE2F549289BF}" type="pres">
      <dgm:prSet presAssocID="{0F7BC3FB-E80C-4CEA-81AA-AA240D39D3F7}" presName="hierChild4" presStyleCnt="0"/>
      <dgm:spPr/>
    </dgm:pt>
    <dgm:pt modelId="{FADC77A8-2A8C-42C5-A063-621F23D3AC0D}" type="pres">
      <dgm:prSet presAssocID="{0F7BC3FB-E80C-4CEA-81AA-AA240D39D3F7}" presName="hierChild5" presStyleCnt="0"/>
      <dgm:spPr/>
    </dgm:pt>
    <dgm:pt modelId="{F72637CC-56CD-4273-8D26-E0C75305E89E}" type="pres">
      <dgm:prSet presAssocID="{DA582B4F-3C48-48D3-B6BB-FE6E25EDECCE}" presName="hierChild5" presStyleCnt="0"/>
      <dgm:spPr/>
    </dgm:pt>
    <dgm:pt modelId="{079465C2-0992-4D02-A072-193B11865B19}" type="pres">
      <dgm:prSet presAssocID="{89817D6D-04D1-4CC8-AF7D-15C398DE9063}" presName="hierChild5" presStyleCnt="0"/>
      <dgm:spPr/>
    </dgm:pt>
    <dgm:pt modelId="{26E0FDD5-602A-40B2-89FA-95393297CE78}" type="pres">
      <dgm:prSet presAssocID="{A9CB41C0-408C-4E56-BB3B-995A1E6A8DB2}" presName="Name64" presStyleLbl="parChTrans1D2" presStyleIdx="2" presStyleCnt="6"/>
      <dgm:spPr/>
      <dgm:t>
        <a:bodyPr/>
        <a:lstStyle/>
        <a:p>
          <a:endParaRPr lang="zh-TW" altLang="en-US"/>
        </a:p>
      </dgm:t>
    </dgm:pt>
    <dgm:pt modelId="{AAB13DC1-6071-48B8-AF4D-38457F2A7759}" type="pres">
      <dgm:prSet presAssocID="{6589238D-7105-4711-B647-47273AEFFE8A}" presName="hierRoot2" presStyleCnt="0">
        <dgm:presLayoutVars>
          <dgm:hierBranch val="init"/>
        </dgm:presLayoutVars>
      </dgm:prSet>
      <dgm:spPr/>
    </dgm:pt>
    <dgm:pt modelId="{247079B8-34BE-4244-BE0B-544836B2628C}" type="pres">
      <dgm:prSet presAssocID="{6589238D-7105-4711-B647-47273AEFFE8A}" presName="rootComposite" presStyleCnt="0"/>
      <dgm:spPr/>
    </dgm:pt>
    <dgm:pt modelId="{7AEC9F57-B00C-41AA-956B-0BCB9CB450F5}" type="pres">
      <dgm:prSet presAssocID="{6589238D-7105-4711-B647-47273AEFFE8A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7F9608F-81E9-415B-AC4D-B4E48E0FDD6F}" type="pres">
      <dgm:prSet presAssocID="{6589238D-7105-4711-B647-47273AEFFE8A}" presName="rootConnector" presStyleLbl="node2" presStyleIdx="2" presStyleCnt="6"/>
      <dgm:spPr/>
      <dgm:t>
        <a:bodyPr/>
        <a:lstStyle/>
        <a:p>
          <a:endParaRPr lang="zh-TW" altLang="en-US"/>
        </a:p>
      </dgm:t>
    </dgm:pt>
    <dgm:pt modelId="{7C4C02C0-A1B8-446B-87A0-D3CC9A93B774}" type="pres">
      <dgm:prSet presAssocID="{6589238D-7105-4711-B647-47273AEFFE8A}" presName="hierChild4" presStyleCnt="0"/>
      <dgm:spPr/>
    </dgm:pt>
    <dgm:pt modelId="{64C95314-F436-4381-9523-85573A0BF7CD}" type="pres">
      <dgm:prSet presAssocID="{4B01905F-FFBC-4707-BB8D-B7156B5C85E2}" presName="Name64" presStyleLbl="parChTrans1D3" presStyleIdx="2" presStyleCnt="6"/>
      <dgm:spPr/>
      <dgm:t>
        <a:bodyPr/>
        <a:lstStyle/>
        <a:p>
          <a:endParaRPr lang="zh-TW" altLang="en-US"/>
        </a:p>
      </dgm:t>
    </dgm:pt>
    <dgm:pt modelId="{8990CAF5-46D9-4E5E-87DF-05ED7D659B5B}" type="pres">
      <dgm:prSet presAssocID="{3066FB2A-3BDB-47F1-B2D7-290D180FEFA8}" presName="hierRoot2" presStyleCnt="0">
        <dgm:presLayoutVars>
          <dgm:hierBranch val="init"/>
        </dgm:presLayoutVars>
      </dgm:prSet>
      <dgm:spPr/>
    </dgm:pt>
    <dgm:pt modelId="{D12EF704-F4BC-4BE9-B2EB-75A17CF017BC}" type="pres">
      <dgm:prSet presAssocID="{3066FB2A-3BDB-47F1-B2D7-290D180FEFA8}" presName="rootComposite" presStyleCnt="0"/>
      <dgm:spPr/>
    </dgm:pt>
    <dgm:pt modelId="{280AAF32-CF85-4DDC-BC1E-E1799EA69538}" type="pres">
      <dgm:prSet presAssocID="{3066FB2A-3BDB-47F1-B2D7-290D180FEFA8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942659A-9E16-4846-9EFD-74683EC9C39F}" type="pres">
      <dgm:prSet presAssocID="{3066FB2A-3BDB-47F1-B2D7-290D180FEFA8}" presName="rootConnector" presStyleLbl="node3" presStyleIdx="2" presStyleCnt="6"/>
      <dgm:spPr/>
      <dgm:t>
        <a:bodyPr/>
        <a:lstStyle/>
        <a:p>
          <a:endParaRPr lang="zh-TW" altLang="en-US"/>
        </a:p>
      </dgm:t>
    </dgm:pt>
    <dgm:pt modelId="{3A562307-D431-492C-9F82-1E356CDE7CF0}" type="pres">
      <dgm:prSet presAssocID="{3066FB2A-3BDB-47F1-B2D7-290D180FEFA8}" presName="hierChild4" presStyleCnt="0"/>
      <dgm:spPr/>
    </dgm:pt>
    <dgm:pt modelId="{4DA60511-3642-4AB9-8C1E-0C1F7DBA18BF}" type="pres">
      <dgm:prSet presAssocID="{03E857F5-E46B-41CE-B438-1FC83F6B66C7}" presName="Name64" presStyleLbl="parChTrans1D4" presStyleIdx="1" presStyleCnt="7"/>
      <dgm:spPr/>
      <dgm:t>
        <a:bodyPr/>
        <a:lstStyle/>
        <a:p>
          <a:endParaRPr lang="zh-TW" altLang="en-US"/>
        </a:p>
      </dgm:t>
    </dgm:pt>
    <dgm:pt modelId="{6E6C23CD-98C4-4F06-9519-7B637B05F19B}" type="pres">
      <dgm:prSet presAssocID="{54345FCA-1D51-4528-9600-2EAC1CC5E4B8}" presName="hierRoot2" presStyleCnt="0">
        <dgm:presLayoutVars>
          <dgm:hierBranch val="init"/>
        </dgm:presLayoutVars>
      </dgm:prSet>
      <dgm:spPr/>
    </dgm:pt>
    <dgm:pt modelId="{1E0C5D82-2A08-498B-A1D6-0C02EF261BA4}" type="pres">
      <dgm:prSet presAssocID="{54345FCA-1D51-4528-9600-2EAC1CC5E4B8}" presName="rootComposite" presStyleCnt="0"/>
      <dgm:spPr/>
    </dgm:pt>
    <dgm:pt modelId="{8388C967-0C20-44EA-9282-9085219A4FA3}" type="pres">
      <dgm:prSet presAssocID="{54345FCA-1D51-4528-9600-2EAC1CC5E4B8}" presName="rootText" presStyleLbl="node4" presStyleIdx="1" presStyleCnt="7">
        <dgm:presLayoutVars>
          <dgm:chPref val="3"/>
        </dgm:presLayoutVars>
      </dgm:prSet>
      <dgm:spPr>
        <a:prstGeom prst="diamond">
          <a:avLst/>
        </a:prstGeom>
      </dgm:spPr>
      <dgm:t>
        <a:bodyPr/>
        <a:lstStyle/>
        <a:p>
          <a:endParaRPr lang="zh-TW" altLang="en-US"/>
        </a:p>
      </dgm:t>
    </dgm:pt>
    <dgm:pt modelId="{B65DAE90-D17E-4113-9F9D-F5E3EB44CBC4}" type="pres">
      <dgm:prSet presAssocID="{54345FCA-1D51-4528-9600-2EAC1CC5E4B8}" presName="rootConnector" presStyleLbl="node4" presStyleIdx="1" presStyleCnt="7"/>
      <dgm:spPr/>
      <dgm:t>
        <a:bodyPr/>
        <a:lstStyle/>
        <a:p>
          <a:endParaRPr lang="zh-TW" altLang="en-US"/>
        </a:p>
      </dgm:t>
    </dgm:pt>
    <dgm:pt modelId="{3281BB39-0309-4150-AA73-9FE28FA6D2C7}" type="pres">
      <dgm:prSet presAssocID="{54345FCA-1D51-4528-9600-2EAC1CC5E4B8}" presName="hierChild4" presStyleCnt="0"/>
      <dgm:spPr/>
    </dgm:pt>
    <dgm:pt modelId="{5DB87ACE-F670-40BC-8C12-494FF3EB8DB8}" type="pres">
      <dgm:prSet presAssocID="{29F0002A-D376-49D6-B212-7BA7C73A8D8F}" presName="Name64" presStyleLbl="parChTrans1D4" presStyleIdx="2" presStyleCnt="7"/>
      <dgm:spPr/>
      <dgm:t>
        <a:bodyPr/>
        <a:lstStyle/>
        <a:p>
          <a:endParaRPr lang="zh-TW" altLang="en-US"/>
        </a:p>
      </dgm:t>
    </dgm:pt>
    <dgm:pt modelId="{7A27A3A2-7F96-4582-AE64-67F79485D3C0}" type="pres">
      <dgm:prSet presAssocID="{456EFB4D-5F86-49D7-9E7C-1AC24E46B4B3}" presName="hierRoot2" presStyleCnt="0">
        <dgm:presLayoutVars>
          <dgm:hierBranch val="init"/>
        </dgm:presLayoutVars>
      </dgm:prSet>
      <dgm:spPr/>
    </dgm:pt>
    <dgm:pt modelId="{CC1893C7-94C2-46CC-975F-6E11249A7151}" type="pres">
      <dgm:prSet presAssocID="{456EFB4D-5F86-49D7-9E7C-1AC24E46B4B3}" presName="rootComposite" presStyleCnt="0"/>
      <dgm:spPr/>
    </dgm:pt>
    <dgm:pt modelId="{3E004AE2-9D40-4241-96F1-12E022FC3A31}" type="pres">
      <dgm:prSet presAssocID="{456EFB4D-5F86-49D7-9E7C-1AC24E46B4B3}" presName="rootText" presStyleLbl="node4" presStyleIdx="2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9B501C5-19D8-4241-8237-869FFFEB0097}" type="pres">
      <dgm:prSet presAssocID="{456EFB4D-5F86-49D7-9E7C-1AC24E46B4B3}" presName="rootConnector" presStyleLbl="node4" presStyleIdx="2" presStyleCnt="7"/>
      <dgm:spPr/>
      <dgm:t>
        <a:bodyPr/>
        <a:lstStyle/>
        <a:p>
          <a:endParaRPr lang="zh-TW" altLang="en-US"/>
        </a:p>
      </dgm:t>
    </dgm:pt>
    <dgm:pt modelId="{44F0CE75-0D94-49B4-9092-904508A7069F}" type="pres">
      <dgm:prSet presAssocID="{456EFB4D-5F86-49D7-9E7C-1AC24E46B4B3}" presName="hierChild4" presStyleCnt="0"/>
      <dgm:spPr/>
    </dgm:pt>
    <dgm:pt modelId="{BEB7811D-C965-4CF2-A0C2-6444CC2AA991}" type="pres">
      <dgm:prSet presAssocID="{456EFB4D-5F86-49D7-9E7C-1AC24E46B4B3}" presName="hierChild5" presStyleCnt="0"/>
      <dgm:spPr/>
    </dgm:pt>
    <dgm:pt modelId="{74587A92-7FD4-4385-B33C-63BC3AE78691}" type="pres">
      <dgm:prSet presAssocID="{54345FCA-1D51-4528-9600-2EAC1CC5E4B8}" presName="hierChild5" presStyleCnt="0"/>
      <dgm:spPr/>
    </dgm:pt>
    <dgm:pt modelId="{D6568473-1998-47F2-9B25-C9061AF6A739}" type="pres">
      <dgm:prSet presAssocID="{3066FB2A-3BDB-47F1-B2D7-290D180FEFA8}" presName="hierChild5" presStyleCnt="0"/>
      <dgm:spPr/>
    </dgm:pt>
    <dgm:pt modelId="{C196C70A-A811-490A-9AA9-A9FFE48A2294}" type="pres">
      <dgm:prSet presAssocID="{6589238D-7105-4711-B647-47273AEFFE8A}" presName="hierChild5" presStyleCnt="0"/>
      <dgm:spPr/>
    </dgm:pt>
    <dgm:pt modelId="{72F3265F-EABC-423F-B41E-D53CB31BC9EA}" type="pres">
      <dgm:prSet presAssocID="{6B688450-80F7-40AF-A621-CDA54BBE8041}" presName="Name64" presStyleLbl="parChTrans1D2" presStyleIdx="3" presStyleCnt="6"/>
      <dgm:spPr/>
      <dgm:t>
        <a:bodyPr/>
        <a:lstStyle/>
        <a:p>
          <a:endParaRPr lang="zh-TW" altLang="en-US"/>
        </a:p>
      </dgm:t>
    </dgm:pt>
    <dgm:pt modelId="{CA37D0AF-72AA-49C3-AA74-E23188E10A11}" type="pres">
      <dgm:prSet presAssocID="{53277C34-1D1E-459F-9AD3-C0779D377249}" presName="hierRoot2" presStyleCnt="0">
        <dgm:presLayoutVars>
          <dgm:hierBranch val="init"/>
        </dgm:presLayoutVars>
      </dgm:prSet>
      <dgm:spPr/>
    </dgm:pt>
    <dgm:pt modelId="{0EC5AC78-7473-4BD2-A969-DA00FCD5D215}" type="pres">
      <dgm:prSet presAssocID="{53277C34-1D1E-459F-9AD3-C0779D377249}" presName="rootComposite" presStyleCnt="0"/>
      <dgm:spPr/>
    </dgm:pt>
    <dgm:pt modelId="{DAEF1BCF-716E-4F79-A6A0-B873EB34ABFE}" type="pres">
      <dgm:prSet presAssocID="{53277C34-1D1E-459F-9AD3-C0779D377249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232913A-463D-4FE5-B199-34052089008C}" type="pres">
      <dgm:prSet presAssocID="{53277C34-1D1E-459F-9AD3-C0779D377249}" presName="rootConnector" presStyleLbl="node2" presStyleIdx="3" presStyleCnt="6"/>
      <dgm:spPr/>
      <dgm:t>
        <a:bodyPr/>
        <a:lstStyle/>
        <a:p>
          <a:endParaRPr lang="zh-TW" altLang="en-US"/>
        </a:p>
      </dgm:t>
    </dgm:pt>
    <dgm:pt modelId="{0C843127-5E16-4605-ACB6-DA0732E8C49B}" type="pres">
      <dgm:prSet presAssocID="{53277C34-1D1E-459F-9AD3-C0779D377249}" presName="hierChild4" presStyleCnt="0"/>
      <dgm:spPr/>
    </dgm:pt>
    <dgm:pt modelId="{A1DC0112-D484-4EA5-A810-A055780A2D9B}" type="pres">
      <dgm:prSet presAssocID="{6964A4E3-E4D8-41F7-9536-D76244C68EA4}" presName="Name64" presStyleLbl="parChTrans1D3" presStyleIdx="3" presStyleCnt="6"/>
      <dgm:spPr/>
      <dgm:t>
        <a:bodyPr/>
        <a:lstStyle/>
        <a:p>
          <a:endParaRPr lang="zh-TW" altLang="en-US"/>
        </a:p>
      </dgm:t>
    </dgm:pt>
    <dgm:pt modelId="{38A4E1B7-F914-4B26-8870-388BD55D9E8B}" type="pres">
      <dgm:prSet presAssocID="{80F7076E-1B48-4A94-960C-3622E1343EDE}" presName="hierRoot2" presStyleCnt="0">
        <dgm:presLayoutVars>
          <dgm:hierBranch val="init"/>
        </dgm:presLayoutVars>
      </dgm:prSet>
      <dgm:spPr/>
    </dgm:pt>
    <dgm:pt modelId="{B6570D96-1288-4658-8611-D95EF598646F}" type="pres">
      <dgm:prSet presAssocID="{80F7076E-1B48-4A94-960C-3622E1343EDE}" presName="rootComposite" presStyleCnt="0"/>
      <dgm:spPr/>
    </dgm:pt>
    <dgm:pt modelId="{6168AE62-4054-46BA-8243-38082AC90379}" type="pres">
      <dgm:prSet presAssocID="{80F7076E-1B48-4A94-960C-3622E1343EDE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CB44A20-29EB-4F4F-B983-F5916E5CC107}" type="pres">
      <dgm:prSet presAssocID="{80F7076E-1B48-4A94-960C-3622E1343EDE}" presName="rootConnector" presStyleLbl="node3" presStyleIdx="3" presStyleCnt="6"/>
      <dgm:spPr/>
      <dgm:t>
        <a:bodyPr/>
        <a:lstStyle/>
        <a:p>
          <a:endParaRPr lang="zh-TW" altLang="en-US"/>
        </a:p>
      </dgm:t>
    </dgm:pt>
    <dgm:pt modelId="{FB71276E-3945-4ACA-BE81-520A6CCD1599}" type="pres">
      <dgm:prSet presAssocID="{80F7076E-1B48-4A94-960C-3622E1343EDE}" presName="hierChild4" presStyleCnt="0"/>
      <dgm:spPr/>
    </dgm:pt>
    <dgm:pt modelId="{CC7A5250-6500-4A51-9436-4C21D6C86379}" type="pres">
      <dgm:prSet presAssocID="{EE410091-5290-4695-BC58-C69249079662}" presName="Name64" presStyleLbl="parChTrans1D4" presStyleIdx="3" presStyleCnt="7"/>
      <dgm:spPr/>
      <dgm:t>
        <a:bodyPr/>
        <a:lstStyle/>
        <a:p>
          <a:endParaRPr lang="zh-TW" altLang="en-US"/>
        </a:p>
      </dgm:t>
    </dgm:pt>
    <dgm:pt modelId="{EDAC009E-9221-401C-9BCF-CED390D637E4}" type="pres">
      <dgm:prSet presAssocID="{A4429014-4AA8-464C-A54D-EC2D244DE0BE}" presName="hierRoot2" presStyleCnt="0">
        <dgm:presLayoutVars>
          <dgm:hierBranch val="init"/>
        </dgm:presLayoutVars>
      </dgm:prSet>
      <dgm:spPr/>
    </dgm:pt>
    <dgm:pt modelId="{CA3D2ABC-657C-4071-8EDD-8C0BCB0858EE}" type="pres">
      <dgm:prSet presAssocID="{A4429014-4AA8-464C-A54D-EC2D244DE0BE}" presName="rootComposite" presStyleCnt="0"/>
      <dgm:spPr/>
    </dgm:pt>
    <dgm:pt modelId="{AA4C86B0-F639-4AEB-9B75-A19178E3A88F}" type="pres">
      <dgm:prSet presAssocID="{A4429014-4AA8-464C-A54D-EC2D244DE0BE}" presName="rootText" presStyleLbl="node4" presStyleIdx="3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CB3FD73-E719-47C4-BF66-D8B44B85BF6E}" type="pres">
      <dgm:prSet presAssocID="{A4429014-4AA8-464C-A54D-EC2D244DE0BE}" presName="rootConnector" presStyleLbl="node4" presStyleIdx="3" presStyleCnt="7"/>
      <dgm:spPr/>
      <dgm:t>
        <a:bodyPr/>
        <a:lstStyle/>
        <a:p>
          <a:endParaRPr lang="zh-TW" altLang="en-US"/>
        </a:p>
      </dgm:t>
    </dgm:pt>
    <dgm:pt modelId="{AC1A718A-A0E6-4CCD-B1B5-A3D1DC36EA8D}" type="pres">
      <dgm:prSet presAssocID="{A4429014-4AA8-464C-A54D-EC2D244DE0BE}" presName="hierChild4" presStyleCnt="0"/>
      <dgm:spPr/>
    </dgm:pt>
    <dgm:pt modelId="{9F7575F3-5B79-42D1-BA96-888F37B0AA43}" type="pres">
      <dgm:prSet presAssocID="{B14781C4-63C4-4A95-B779-F20A7851480D}" presName="Name64" presStyleLbl="parChTrans1D4" presStyleIdx="4" presStyleCnt="7"/>
      <dgm:spPr/>
      <dgm:t>
        <a:bodyPr/>
        <a:lstStyle/>
        <a:p>
          <a:endParaRPr lang="zh-TW" altLang="en-US"/>
        </a:p>
      </dgm:t>
    </dgm:pt>
    <dgm:pt modelId="{D6747976-E0FD-4538-BE78-A9C2DF510586}" type="pres">
      <dgm:prSet presAssocID="{1A1ECAE7-03E0-4037-B94B-CCA02892EC8E}" presName="hierRoot2" presStyleCnt="0">
        <dgm:presLayoutVars>
          <dgm:hierBranch val="init"/>
        </dgm:presLayoutVars>
      </dgm:prSet>
      <dgm:spPr/>
    </dgm:pt>
    <dgm:pt modelId="{113A7472-EE4E-47F3-9CC9-DD52CD2A8156}" type="pres">
      <dgm:prSet presAssocID="{1A1ECAE7-03E0-4037-B94B-CCA02892EC8E}" presName="rootComposite" presStyleCnt="0"/>
      <dgm:spPr/>
    </dgm:pt>
    <dgm:pt modelId="{BE5D859A-F7E5-4FDD-A3BF-C2DDC37EF257}" type="pres">
      <dgm:prSet presAssocID="{1A1ECAE7-03E0-4037-B94B-CCA02892EC8E}" presName="rootText" presStyleLbl="node4" presStyleIdx="4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E33FEB2-0105-4B00-9AF7-D0DED4DA9741}" type="pres">
      <dgm:prSet presAssocID="{1A1ECAE7-03E0-4037-B94B-CCA02892EC8E}" presName="rootConnector" presStyleLbl="node4" presStyleIdx="4" presStyleCnt="7"/>
      <dgm:spPr/>
      <dgm:t>
        <a:bodyPr/>
        <a:lstStyle/>
        <a:p>
          <a:endParaRPr lang="zh-TW" altLang="en-US"/>
        </a:p>
      </dgm:t>
    </dgm:pt>
    <dgm:pt modelId="{24410918-9097-407D-9EA6-E531BA3C5CB4}" type="pres">
      <dgm:prSet presAssocID="{1A1ECAE7-03E0-4037-B94B-CCA02892EC8E}" presName="hierChild4" presStyleCnt="0"/>
      <dgm:spPr/>
    </dgm:pt>
    <dgm:pt modelId="{2B2F6BD9-CC1B-406D-9CF9-9072D38D3BC5}" type="pres">
      <dgm:prSet presAssocID="{1A1ECAE7-03E0-4037-B94B-CCA02892EC8E}" presName="hierChild5" presStyleCnt="0"/>
      <dgm:spPr/>
    </dgm:pt>
    <dgm:pt modelId="{E8D7EB65-9C03-4EF5-8F0E-FBC5962DE8C8}" type="pres">
      <dgm:prSet presAssocID="{A4429014-4AA8-464C-A54D-EC2D244DE0BE}" presName="hierChild5" presStyleCnt="0"/>
      <dgm:spPr/>
    </dgm:pt>
    <dgm:pt modelId="{450FCEA1-F0FB-4668-977D-9CD1E6B872A6}" type="pres">
      <dgm:prSet presAssocID="{80F7076E-1B48-4A94-960C-3622E1343EDE}" presName="hierChild5" presStyleCnt="0"/>
      <dgm:spPr/>
    </dgm:pt>
    <dgm:pt modelId="{3F548F68-D98C-4E02-A8BD-5DD9A1EF7A5E}" type="pres">
      <dgm:prSet presAssocID="{53277C34-1D1E-459F-9AD3-C0779D377249}" presName="hierChild5" presStyleCnt="0"/>
      <dgm:spPr/>
    </dgm:pt>
    <dgm:pt modelId="{164642DC-28D3-407D-8442-8E4BE1AECDEE}" type="pres">
      <dgm:prSet presAssocID="{1E28F03F-B06A-411F-98AA-D894E72D13F8}" presName="Name64" presStyleLbl="parChTrans1D2" presStyleIdx="4" presStyleCnt="6"/>
      <dgm:spPr/>
      <dgm:t>
        <a:bodyPr/>
        <a:lstStyle/>
        <a:p>
          <a:endParaRPr lang="zh-TW" altLang="en-US"/>
        </a:p>
      </dgm:t>
    </dgm:pt>
    <dgm:pt modelId="{C7DD8106-BA08-4EAE-A805-385409BB394D}" type="pres">
      <dgm:prSet presAssocID="{0370135D-4CB0-41C6-90F3-69D36FCE2812}" presName="hierRoot2" presStyleCnt="0">
        <dgm:presLayoutVars>
          <dgm:hierBranch val="init"/>
        </dgm:presLayoutVars>
      </dgm:prSet>
      <dgm:spPr/>
    </dgm:pt>
    <dgm:pt modelId="{C71999EC-6171-4C3B-9AFF-7DEAC9C7D44E}" type="pres">
      <dgm:prSet presAssocID="{0370135D-4CB0-41C6-90F3-69D36FCE2812}" presName="rootComposite" presStyleCnt="0"/>
      <dgm:spPr/>
    </dgm:pt>
    <dgm:pt modelId="{1988D759-4C64-49E1-9B0A-C662E4BF8E4E}" type="pres">
      <dgm:prSet presAssocID="{0370135D-4CB0-41C6-90F3-69D36FCE2812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231FA7D-A8BE-462F-AC4B-251AE6362AA7}" type="pres">
      <dgm:prSet presAssocID="{0370135D-4CB0-41C6-90F3-69D36FCE2812}" presName="rootConnector" presStyleLbl="node2" presStyleIdx="4" presStyleCnt="6"/>
      <dgm:spPr/>
      <dgm:t>
        <a:bodyPr/>
        <a:lstStyle/>
        <a:p>
          <a:endParaRPr lang="zh-TW" altLang="en-US"/>
        </a:p>
      </dgm:t>
    </dgm:pt>
    <dgm:pt modelId="{A6C8C52B-D11F-443C-BB9F-A3ACAD7EE9F4}" type="pres">
      <dgm:prSet presAssocID="{0370135D-4CB0-41C6-90F3-69D36FCE2812}" presName="hierChild4" presStyleCnt="0"/>
      <dgm:spPr/>
    </dgm:pt>
    <dgm:pt modelId="{310DC558-8B29-404E-8D43-2E74F024B8D9}" type="pres">
      <dgm:prSet presAssocID="{CA452DC2-8F61-4870-85DA-DD1945DD05E0}" presName="Name64" presStyleLbl="parChTrans1D3" presStyleIdx="4" presStyleCnt="6"/>
      <dgm:spPr/>
      <dgm:t>
        <a:bodyPr/>
        <a:lstStyle/>
        <a:p>
          <a:endParaRPr lang="zh-TW" altLang="en-US"/>
        </a:p>
      </dgm:t>
    </dgm:pt>
    <dgm:pt modelId="{5BE19C6F-2C67-4CF9-A670-6B8A74779F0E}" type="pres">
      <dgm:prSet presAssocID="{C9375578-3FBA-4A85-93A1-23523D2ECDD2}" presName="hierRoot2" presStyleCnt="0">
        <dgm:presLayoutVars>
          <dgm:hierBranch val="init"/>
        </dgm:presLayoutVars>
      </dgm:prSet>
      <dgm:spPr/>
    </dgm:pt>
    <dgm:pt modelId="{C5D2EED6-24F7-4727-8ECF-06A886C902BB}" type="pres">
      <dgm:prSet presAssocID="{C9375578-3FBA-4A85-93A1-23523D2ECDD2}" presName="rootComposite" presStyleCnt="0"/>
      <dgm:spPr/>
    </dgm:pt>
    <dgm:pt modelId="{89F1C3EC-8753-4D6B-945D-735BB0BB83F6}" type="pres">
      <dgm:prSet presAssocID="{C9375578-3FBA-4A85-93A1-23523D2ECDD2}" presName="rootText" presStyleLbl="node3" presStyleIdx="4" presStyleCnt="6">
        <dgm:presLayoutVars>
          <dgm:chPref val="3"/>
        </dgm:presLayoutVars>
      </dgm:prSet>
      <dgm:spPr>
        <a:prstGeom prst="diamond">
          <a:avLst/>
        </a:prstGeom>
      </dgm:spPr>
      <dgm:t>
        <a:bodyPr/>
        <a:lstStyle/>
        <a:p>
          <a:endParaRPr lang="zh-TW" altLang="en-US"/>
        </a:p>
      </dgm:t>
    </dgm:pt>
    <dgm:pt modelId="{A83D8F02-2777-40C1-A2F6-E82B75063F09}" type="pres">
      <dgm:prSet presAssocID="{C9375578-3FBA-4A85-93A1-23523D2ECDD2}" presName="rootConnector" presStyleLbl="node3" presStyleIdx="4" presStyleCnt="6"/>
      <dgm:spPr/>
      <dgm:t>
        <a:bodyPr/>
        <a:lstStyle/>
        <a:p>
          <a:endParaRPr lang="zh-TW" altLang="en-US"/>
        </a:p>
      </dgm:t>
    </dgm:pt>
    <dgm:pt modelId="{1DCAC504-C47A-4AD2-AF9D-B7092FDE414D}" type="pres">
      <dgm:prSet presAssocID="{C9375578-3FBA-4A85-93A1-23523D2ECDD2}" presName="hierChild4" presStyleCnt="0"/>
      <dgm:spPr/>
    </dgm:pt>
    <dgm:pt modelId="{1810DF6F-3D7E-4284-A074-DAEF315817FA}" type="pres">
      <dgm:prSet presAssocID="{9C57C07B-B624-4E14-8AA6-21FA669B0EB9}" presName="Name64" presStyleLbl="parChTrans1D4" presStyleIdx="5" presStyleCnt="7"/>
      <dgm:spPr/>
      <dgm:t>
        <a:bodyPr/>
        <a:lstStyle/>
        <a:p>
          <a:endParaRPr lang="zh-TW" altLang="en-US"/>
        </a:p>
      </dgm:t>
    </dgm:pt>
    <dgm:pt modelId="{29E8D192-5A86-429D-9CB2-845933FE9E42}" type="pres">
      <dgm:prSet presAssocID="{97E0FF12-E87C-4191-BEDA-C2CF8E9C49C6}" presName="hierRoot2" presStyleCnt="0">
        <dgm:presLayoutVars>
          <dgm:hierBranch val="init"/>
        </dgm:presLayoutVars>
      </dgm:prSet>
      <dgm:spPr/>
    </dgm:pt>
    <dgm:pt modelId="{D77D22E9-5EC5-48CF-BA13-CA8CA8DF5D11}" type="pres">
      <dgm:prSet presAssocID="{97E0FF12-E87C-4191-BEDA-C2CF8E9C49C6}" presName="rootComposite" presStyleCnt="0"/>
      <dgm:spPr/>
    </dgm:pt>
    <dgm:pt modelId="{17EFAFCB-1F6F-434B-B168-74BEDD648862}" type="pres">
      <dgm:prSet presAssocID="{97E0FF12-E87C-4191-BEDA-C2CF8E9C49C6}" presName="rootText" presStyleLbl="node4" presStyleIdx="5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E9C5D20-9DD3-4735-BA51-F98AED01086B}" type="pres">
      <dgm:prSet presAssocID="{97E0FF12-E87C-4191-BEDA-C2CF8E9C49C6}" presName="rootConnector" presStyleLbl="node4" presStyleIdx="5" presStyleCnt="7"/>
      <dgm:spPr/>
      <dgm:t>
        <a:bodyPr/>
        <a:lstStyle/>
        <a:p>
          <a:endParaRPr lang="zh-TW" altLang="en-US"/>
        </a:p>
      </dgm:t>
    </dgm:pt>
    <dgm:pt modelId="{82F723B6-7402-405D-98FF-67C3F4C7ADEE}" type="pres">
      <dgm:prSet presAssocID="{97E0FF12-E87C-4191-BEDA-C2CF8E9C49C6}" presName="hierChild4" presStyleCnt="0"/>
      <dgm:spPr/>
    </dgm:pt>
    <dgm:pt modelId="{21C34BD3-26DE-4B3D-AE17-782E5666CA49}" type="pres">
      <dgm:prSet presAssocID="{97E0FF12-E87C-4191-BEDA-C2CF8E9C49C6}" presName="hierChild5" presStyleCnt="0"/>
      <dgm:spPr/>
    </dgm:pt>
    <dgm:pt modelId="{637C4B7D-506B-458B-A13F-F528FCC181EE}" type="pres">
      <dgm:prSet presAssocID="{C9375578-3FBA-4A85-93A1-23523D2ECDD2}" presName="hierChild5" presStyleCnt="0"/>
      <dgm:spPr/>
    </dgm:pt>
    <dgm:pt modelId="{081E4265-2B54-4E76-8B6A-87C29808A620}" type="pres">
      <dgm:prSet presAssocID="{0370135D-4CB0-41C6-90F3-69D36FCE2812}" presName="hierChild5" presStyleCnt="0"/>
      <dgm:spPr/>
    </dgm:pt>
    <dgm:pt modelId="{7B323650-A8AC-46FB-B935-F4E7D76BB4DF}" type="pres">
      <dgm:prSet presAssocID="{08CE5C67-8365-43AB-962D-6D2673BA6E03}" presName="Name64" presStyleLbl="parChTrans1D2" presStyleIdx="5" presStyleCnt="6"/>
      <dgm:spPr/>
      <dgm:t>
        <a:bodyPr/>
        <a:lstStyle/>
        <a:p>
          <a:endParaRPr lang="zh-TW" altLang="en-US"/>
        </a:p>
      </dgm:t>
    </dgm:pt>
    <dgm:pt modelId="{4438A663-CDA0-4E34-A08C-7DDB13EAE1FE}" type="pres">
      <dgm:prSet presAssocID="{A870D306-D6D5-4B5D-8235-47138035B827}" presName="hierRoot2" presStyleCnt="0">
        <dgm:presLayoutVars>
          <dgm:hierBranch val="init"/>
        </dgm:presLayoutVars>
      </dgm:prSet>
      <dgm:spPr/>
    </dgm:pt>
    <dgm:pt modelId="{25F36B2D-AF15-4084-9C79-D44DA8F77208}" type="pres">
      <dgm:prSet presAssocID="{A870D306-D6D5-4B5D-8235-47138035B827}" presName="rootComposite" presStyleCnt="0"/>
      <dgm:spPr/>
    </dgm:pt>
    <dgm:pt modelId="{CDA0F56F-8C7E-4BBC-A9AD-C32F01F858BC}" type="pres">
      <dgm:prSet presAssocID="{A870D306-D6D5-4B5D-8235-47138035B827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54B5BE5-3ADC-4249-A95A-56A54139C7AA}" type="pres">
      <dgm:prSet presAssocID="{A870D306-D6D5-4B5D-8235-47138035B827}" presName="rootConnector" presStyleLbl="node2" presStyleIdx="5" presStyleCnt="6"/>
      <dgm:spPr/>
      <dgm:t>
        <a:bodyPr/>
        <a:lstStyle/>
        <a:p>
          <a:endParaRPr lang="zh-TW" altLang="en-US"/>
        </a:p>
      </dgm:t>
    </dgm:pt>
    <dgm:pt modelId="{591670DC-7434-496B-AE80-A2FFF6EA6A69}" type="pres">
      <dgm:prSet presAssocID="{A870D306-D6D5-4B5D-8235-47138035B827}" presName="hierChild4" presStyleCnt="0"/>
      <dgm:spPr/>
    </dgm:pt>
    <dgm:pt modelId="{A4BEB405-E33B-4BA8-A049-A2CCB3FE00CF}" type="pres">
      <dgm:prSet presAssocID="{D8C7871B-87D3-468E-AC39-96966901E1C4}" presName="Name64" presStyleLbl="parChTrans1D3" presStyleIdx="5" presStyleCnt="6"/>
      <dgm:spPr/>
      <dgm:t>
        <a:bodyPr/>
        <a:lstStyle/>
        <a:p>
          <a:endParaRPr lang="zh-TW" altLang="en-US"/>
        </a:p>
      </dgm:t>
    </dgm:pt>
    <dgm:pt modelId="{42FC59BB-B111-4105-97E7-771E98C90E22}" type="pres">
      <dgm:prSet presAssocID="{5010CE28-93FA-43BD-ABE3-2B210CDDD388}" presName="hierRoot2" presStyleCnt="0">
        <dgm:presLayoutVars>
          <dgm:hierBranch val="init"/>
        </dgm:presLayoutVars>
      </dgm:prSet>
      <dgm:spPr/>
    </dgm:pt>
    <dgm:pt modelId="{26A3356D-2D8F-46B0-9CC6-82A099509116}" type="pres">
      <dgm:prSet presAssocID="{5010CE28-93FA-43BD-ABE3-2B210CDDD388}" presName="rootComposite" presStyleCnt="0"/>
      <dgm:spPr/>
    </dgm:pt>
    <dgm:pt modelId="{C1E59680-54D6-42F6-9DCB-ED0CEE482C8D}" type="pres">
      <dgm:prSet presAssocID="{5010CE28-93FA-43BD-ABE3-2B210CDDD388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A14D23D-67F3-4D6C-B91C-CE3984F42A17}" type="pres">
      <dgm:prSet presAssocID="{5010CE28-93FA-43BD-ABE3-2B210CDDD388}" presName="rootConnector" presStyleLbl="node3" presStyleIdx="5" presStyleCnt="6"/>
      <dgm:spPr/>
      <dgm:t>
        <a:bodyPr/>
        <a:lstStyle/>
        <a:p>
          <a:endParaRPr lang="zh-TW" altLang="en-US"/>
        </a:p>
      </dgm:t>
    </dgm:pt>
    <dgm:pt modelId="{CCE97141-12CA-4AE9-9263-E2016E0C0057}" type="pres">
      <dgm:prSet presAssocID="{5010CE28-93FA-43BD-ABE3-2B210CDDD388}" presName="hierChild4" presStyleCnt="0"/>
      <dgm:spPr/>
    </dgm:pt>
    <dgm:pt modelId="{A9E9207E-0E7C-42F3-919C-E73AA3AE5500}" type="pres">
      <dgm:prSet presAssocID="{F0578613-3253-40E2-A678-537EC0662ABF}" presName="Name64" presStyleLbl="parChTrans1D4" presStyleIdx="6" presStyleCnt="7"/>
      <dgm:spPr/>
      <dgm:t>
        <a:bodyPr/>
        <a:lstStyle/>
        <a:p>
          <a:endParaRPr lang="zh-TW" altLang="en-US"/>
        </a:p>
      </dgm:t>
    </dgm:pt>
    <dgm:pt modelId="{E60816D9-54D0-4CE2-8DA0-69B95328607D}" type="pres">
      <dgm:prSet presAssocID="{4B726AFC-917B-462E-ABD5-ABB0EE292728}" presName="hierRoot2" presStyleCnt="0">
        <dgm:presLayoutVars>
          <dgm:hierBranch val="init"/>
        </dgm:presLayoutVars>
      </dgm:prSet>
      <dgm:spPr/>
    </dgm:pt>
    <dgm:pt modelId="{CC6FFE03-B9B6-4B34-81F3-4B40FE4B919A}" type="pres">
      <dgm:prSet presAssocID="{4B726AFC-917B-462E-ABD5-ABB0EE292728}" presName="rootComposite" presStyleCnt="0"/>
      <dgm:spPr/>
    </dgm:pt>
    <dgm:pt modelId="{73AD7060-D478-4BF1-8F1C-3E9BC1E48B9D}" type="pres">
      <dgm:prSet presAssocID="{4B726AFC-917B-462E-ABD5-ABB0EE292728}" presName="rootText" presStyleLbl="node4" presStyleIdx="6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0C6F18E-FC4C-4B8D-844C-552E8C7BF176}" type="pres">
      <dgm:prSet presAssocID="{4B726AFC-917B-462E-ABD5-ABB0EE292728}" presName="rootConnector" presStyleLbl="node4" presStyleIdx="6" presStyleCnt="7"/>
      <dgm:spPr/>
      <dgm:t>
        <a:bodyPr/>
        <a:lstStyle/>
        <a:p>
          <a:endParaRPr lang="zh-TW" altLang="en-US"/>
        </a:p>
      </dgm:t>
    </dgm:pt>
    <dgm:pt modelId="{5DA9CEA2-477C-41DA-ADF7-A7E97EB040FD}" type="pres">
      <dgm:prSet presAssocID="{4B726AFC-917B-462E-ABD5-ABB0EE292728}" presName="hierChild4" presStyleCnt="0"/>
      <dgm:spPr/>
    </dgm:pt>
    <dgm:pt modelId="{CE068E92-D5F7-490C-9A7A-6A6ADE538B62}" type="pres">
      <dgm:prSet presAssocID="{4B726AFC-917B-462E-ABD5-ABB0EE292728}" presName="hierChild5" presStyleCnt="0"/>
      <dgm:spPr/>
    </dgm:pt>
    <dgm:pt modelId="{0771C6E4-FB8E-42F7-B2A3-10BF152C3EEC}" type="pres">
      <dgm:prSet presAssocID="{5010CE28-93FA-43BD-ABE3-2B210CDDD388}" presName="hierChild5" presStyleCnt="0"/>
      <dgm:spPr/>
    </dgm:pt>
    <dgm:pt modelId="{D71E96D9-DA32-480E-B91E-2C7ABF52728E}" type="pres">
      <dgm:prSet presAssocID="{A870D306-D6D5-4B5D-8235-47138035B827}" presName="hierChild5" presStyleCnt="0"/>
      <dgm:spPr/>
    </dgm:pt>
    <dgm:pt modelId="{FBA112AE-D2C5-4D8F-B811-73A153D4C09E}" type="pres">
      <dgm:prSet presAssocID="{C488DDC1-257E-4026-BDA2-905482E4C9C8}" presName="hierChild3" presStyleCnt="0"/>
      <dgm:spPr/>
    </dgm:pt>
  </dgm:ptLst>
  <dgm:cxnLst>
    <dgm:cxn modelId="{92A3CCE5-B472-46B4-8837-EB9D1C8657FD}" type="presOf" srcId="{C9375578-3FBA-4A85-93A1-23523D2ECDD2}" destId="{89F1C3EC-8753-4D6B-945D-735BB0BB83F6}" srcOrd="0" destOrd="0" presId="urn:microsoft.com/office/officeart/2009/3/layout/HorizontalOrganizationChart"/>
    <dgm:cxn modelId="{269BAF42-F384-467F-A6B9-D974A7F5205B}" type="presOf" srcId="{0370135D-4CB0-41C6-90F3-69D36FCE2812}" destId="{1988D759-4C64-49E1-9B0A-C662E4BF8E4E}" srcOrd="0" destOrd="0" presId="urn:microsoft.com/office/officeart/2009/3/layout/HorizontalOrganizationChart"/>
    <dgm:cxn modelId="{47B48C9D-6EC3-49FF-9480-A37C51BAB2BD}" type="presOf" srcId="{6589238D-7105-4711-B647-47273AEFFE8A}" destId="{7AEC9F57-B00C-41AA-956B-0BCB9CB450F5}" srcOrd="0" destOrd="0" presId="urn:microsoft.com/office/officeart/2009/3/layout/HorizontalOrganizationChart"/>
    <dgm:cxn modelId="{62B26575-DD91-43EB-98A9-89D35DB5B215}" type="presOf" srcId="{03E857F5-E46B-41CE-B438-1FC83F6B66C7}" destId="{4DA60511-3642-4AB9-8C1E-0C1F7DBA18BF}" srcOrd="0" destOrd="0" presId="urn:microsoft.com/office/officeart/2009/3/layout/HorizontalOrganizationChart"/>
    <dgm:cxn modelId="{ACCF8A68-96BF-47A9-8317-A58B881E6D83}" type="presOf" srcId="{3066FB2A-3BDB-47F1-B2D7-290D180FEFA8}" destId="{9942659A-9E16-4846-9EFD-74683EC9C39F}" srcOrd="1" destOrd="0" presId="urn:microsoft.com/office/officeart/2009/3/layout/HorizontalOrganizationChart"/>
    <dgm:cxn modelId="{F2BD9738-AA6C-47BD-BD90-8C28E528C41A}" type="presOf" srcId="{5010CE28-93FA-43BD-ABE3-2B210CDDD388}" destId="{3A14D23D-67F3-4D6C-B91C-CE3984F42A17}" srcOrd="1" destOrd="0" presId="urn:microsoft.com/office/officeart/2009/3/layout/HorizontalOrganizationChart"/>
    <dgm:cxn modelId="{3B9D8677-AB80-439C-9075-DFB6C9058224}" type="presOf" srcId="{53277C34-1D1E-459F-9AD3-C0779D377249}" destId="{DAEF1BCF-716E-4F79-A6A0-B873EB34ABFE}" srcOrd="0" destOrd="0" presId="urn:microsoft.com/office/officeart/2009/3/layout/HorizontalOrganizationChart"/>
    <dgm:cxn modelId="{5CD2DDDB-EE22-4479-B085-4D9A28EB164F}" type="presOf" srcId="{FEEF8090-3A68-4C1D-B4FD-0107C029ED35}" destId="{3FA8ABCE-0A92-4967-90A8-23A264E1B5EA}" srcOrd="0" destOrd="0" presId="urn:microsoft.com/office/officeart/2009/3/layout/HorizontalOrganizationChart"/>
    <dgm:cxn modelId="{6C070B33-26FF-4F34-A0BE-7127C91CEB98}" type="presOf" srcId="{C3FC4818-F09E-46E0-BA77-A22C4FFF5272}" destId="{29ED0180-3566-4997-BA7E-553D023ED60B}" srcOrd="1" destOrd="0" presId="urn:microsoft.com/office/officeart/2009/3/layout/HorizontalOrganizationChart"/>
    <dgm:cxn modelId="{DB3CAA60-039D-44CF-A90C-2A05E0CFD066}" type="presOf" srcId="{A4BD198B-4FED-40AF-B9F3-380BA935C3CD}" destId="{DC23F8D1-5AC9-43EA-B960-FFC8783E47D5}" srcOrd="0" destOrd="0" presId="urn:microsoft.com/office/officeart/2009/3/layout/HorizontalOrganizationChart"/>
    <dgm:cxn modelId="{09546176-B5A8-4830-83CF-7CE45B17DAC5}" srcId="{DA582B4F-3C48-48D3-B6BB-FE6E25EDECCE}" destId="{0F7BC3FB-E80C-4CEA-81AA-AA240D39D3F7}" srcOrd="0" destOrd="0" parTransId="{482F4C95-C39E-4FE4-8AEE-D23440ACDF34}" sibTransId="{72B793E9-17E4-4AD0-80E9-4FE0A85865FB}"/>
    <dgm:cxn modelId="{A66C9931-19D6-4DBE-839A-B7785551C177}" type="presOf" srcId="{A9CB41C0-408C-4E56-BB3B-995A1E6A8DB2}" destId="{26E0FDD5-602A-40B2-89FA-95393297CE78}" srcOrd="0" destOrd="0" presId="urn:microsoft.com/office/officeart/2009/3/layout/HorizontalOrganizationChart"/>
    <dgm:cxn modelId="{0E0FAD0D-1F3B-4A70-B061-135CFA50A7C3}" type="presOf" srcId="{1E28F03F-B06A-411F-98AA-D894E72D13F8}" destId="{164642DC-28D3-407D-8442-8E4BE1AECDEE}" srcOrd="0" destOrd="0" presId="urn:microsoft.com/office/officeart/2009/3/layout/HorizontalOrganizationChart"/>
    <dgm:cxn modelId="{23642B2E-3EFA-48D3-89DC-C88544A09019}" type="presOf" srcId="{97E0FF12-E87C-4191-BEDA-C2CF8E9C49C6}" destId="{17EFAFCB-1F6F-434B-B168-74BEDD648862}" srcOrd="0" destOrd="0" presId="urn:microsoft.com/office/officeart/2009/3/layout/HorizontalOrganizationChart"/>
    <dgm:cxn modelId="{03CD404E-0DDB-4D1E-80CE-0696F86C0530}" type="presOf" srcId="{3066FB2A-3BDB-47F1-B2D7-290D180FEFA8}" destId="{280AAF32-CF85-4DDC-BC1E-E1799EA69538}" srcOrd="0" destOrd="0" presId="urn:microsoft.com/office/officeart/2009/3/layout/HorizontalOrganizationChart"/>
    <dgm:cxn modelId="{3D4C84B6-D761-4B0B-98F5-0CB66F29346F}" type="presOf" srcId="{BAC266E5-D12F-430D-B56F-D65DBBF23ADD}" destId="{B157BEF4-9FB3-47F1-A8B8-355283167242}" srcOrd="0" destOrd="0" presId="urn:microsoft.com/office/officeart/2009/3/layout/HorizontalOrganizationChart"/>
    <dgm:cxn modelId="{830E5546-DC34-46E4-9557-D0CD6C5F5D9F}" type="presOf" srcId="{4B726AFC-917B-462E-ABD5-ABB0EE292728}" destId="{73AD7060-D478-4BF1-8F1C-3E9BC1E48B9D}" srcOrd="0" destOrd="0" presId="urn:microsoft.com/office/officeart/2009/3/layout/HorizontalOrganizationChart"/>
    <dgm:cxn modelId="{8A3D6693-6667-450F-B8DD-9705B61CC0EE}" srcId="{A870D306-D6D5-4B5D-8235-47138035B827}" destId="{5010CE28-93FA-43BD-ABE3-2B210CDDD388}" srcOrd="0" destOrd="0" parTransId="{D8C7871B-87D3-468E-AC39-96966901E1C4}" sibTransId="{8B8A6D35-B92D-4405-BD84-BDFE19DE5F9C}"/>
    <dgm:cxn modelId="{8F45389F-31FB-4199-8979-DA9BB5202553}" type="presOf" srcId="{80F7076E-1B48-4A94-960C-3622E1343EDE}" destId="{6168AE62-4054-46BA-8243-38082AC90379}" srcOrd="0" destOrd="0" presId="urn:microsoft.com/office/officeart/2009/3/layout/HorizontalOrganizationChart"/>
    <dgm:cxn modelId="{274E7C82-8432-4FF8-B2A2-8134D7D75333}" srcId="{C488DDC1-257E-4026-BDA2-905482E4C9C8}" destId="{973CCD07-7FB0-4860-8B33-D0306AE4E28B}" srcOrd="0" destOrd="0" parTransId="{A4BD198B-4FED-40AF-B9F3-380BA935C3CD}" sibTransId="{C782F34E-03F3-4DE8-B6D3-55C71A70A044}"/>
    <dgm:cxn modelId="{4991DCE5-586B-4724-8F5C-381912500F3B}" type="presOf" srcId="{9C57C07B-B624-4E14-8AA6-21FA669B0EB9}" destId="{1810DF6F-3D7E-4284-A074-DAEF315817FA}" srcOrd="0" destOrd="0" presId="urn:microsoft.com/office/officeart/2009/3/layout/HorizontalOrganizationChart"/>
    <dgm:cxn modelId="{E88D361C-5A6B-48D6-A745-FB22BB11C370}" srcId="{54345FCA-1D51-4528-9600-2EAC1CC5E4B8}" destId="{456EFB4D-5F86-49D7-9E7C-1AC24E46B4B3}" srcOrd="0" destOrd="0" parTransId="{29F0002A-D376-49D6-B212-7BA7C73A8D8F}" sibTransId="{720ECC7E-6208-45B2-B917-D6564223DE5A}"/>
    <dgm:cxn modelId="{F090A4C8-88C7-4FFC-822D-32AA68213A64}" type="presOf" srcId="{EE410091-5290-4695-BC58-C69249079662}" destId="{CC7A5250-6500-4A51-9436-4C21D6C86379}" srcOrd="0" destOrd="0" presId="urn:microsoft.com/office/officeart/2009/3/layout/HorizontalOrganizationChart"/>
    <dgm:cxn modelId="{099E79B2-57BD-46ED-B3C8-EBED27A0A9D5}" srcId="{80F7076E-1B48-4A94-960C-3622E1343EDE}" destId="{A4429014-4AA8-464C-A54D-EC2D244DE0BE}" srcOrd="0" destOrd="0" parTransId="{EE410091-5290-4695-BC58-C69249079662}" sibTransId="{F1FDA292-8725-4AE7-B32E-5AFED013B37F}"/>
    <dgm:cxn modelId="{62D284D0-4559-41CC-8E78-B5EC7B995C6D}" srcId="{5010CE28-93FA-43BD-ABE3-2B210CDDD388}" destId="{4B726AFC-917B-462E-ABD5-ABB0EE292728}" srcOrd="0" destOrd="0" parTransId="{F0578613-3253-40E2-A678-537EC0662ABF}" sibTransId="{DA2E0ED2-DE76-4361-BA33-873308FF95AE}"/>
    <dgm:cxn modelId="{1DA8BF4D-C8AA-4D63-9F8A-C0AE15BBD30F}" type="presOf" srcId="{4B726AFC-917B-462E-ABD5-ABB0EE292728}" destId="{C0C6F18E-FC4C-4B8D-844C-552E8C7BF176}" srcOrd="1" destOrd="0" presId="urn:microsoft.com/office/officeart/2009/3/layout/HorizontalOrganizationChart"/>
    <dgm:cxn modelId="{76FB93B1-041F-426C-A122-F11CD0CCC3C9}" type="presOf" srcId="{24A7A657-2692-4C3F-BF91-B5CF9ABCBF4D}" destId="{1228EBAC-25AD-4134-8AEC-69968979BA7A}" srcOrd="0" destOrd="0" presId="urn:microsoft.com/office/officeart/2009/3/layout/HorizontalOrganizationChart"/>
    <dgm:cxn modelId="{82253782-37B7-4135-974A-C0F908214302}" type="presOf" srcId="{456EFB4D-5F86-49D7-9E7C-1AC24E46B4B3}" destId="{89B501C5-19D8-4241-8237-869FFFEB0097}" srcOrd="1" destOrd="0" presId="urn:microsoft.com/office/officeart/2009/3/layout/HorizontalOrganizationChart"/>
    <dgm:cxn modelId="{1FE88A7D-4101-44C4-BF84-05FF804A090E}" type="presOf" srcId="{A4429014-4AA8-464C-A54D-EC2D244DE0BE}" destId="{AA4C86B0-F639-4AEB-9B75-A19178E3A88F}" srcOrd="0" destOrd="0" presId="urn:microsoft.com/office/officeart/2009/3/layout/HorizontalOrganizationChart"/>
    <dgm:cxn modelId="{F6278E2C-72C7-4348-A097-F1D1544C3C3B}" type="presOf" srcId="{80F7076E-1B48-4A94-960C-3622E1343EDE}" destId="{3CB44A20-29EB-4F4F-B983-F5916E5CC107}" srcOrd="1" destOrd="0" presId="urn:microsoft.com/office/officeart/2009/3/layout/HorizontalOrganizationChart"/>
    <dgm:cxn modelId="{99DE9D07-0D52-4B37-8779-AD58CDF6238C}" type="presOf" srcId="{6589238D-7105-4711-B647-47273AEFFE8A}" destId="{C7F9608F-81E9-415B-AC4D-B4E48E0FDD6F}" srcOrd="1" destOrd="0" presId="urn:microsoft.com/office/officeart/2009/3/layout/HorizontalOrganizationChart"/>
    <dgm:cxn modelId="{2CD676E7-FDAF-44A7-B3DC-1472945E274D}" srcId="{6589238D-7105-4711-B647-47273AEFFE8A}" destId="{3066FB2A-3BDB-47F1-B2D7-290D180FEFA8}" srcOrd="0" destOrd="0" parTransId="{4B01905F-FFBC-4707-BB8D-B7156B5C85E2}" sibTransId="{7119E590-E581-4016-842C-A8F918037C3A}"/>
    <dgm:cxn modelId="{36FE8420-50F7-469B-B737-BD4DFAC4E284}" type="presOf" srcId="{DA582B4F-3C48-48D3-B6BB-FE6E25EDECCE}" destId="{61766B6C-73E2-440E-B346-462F4D023185}" srcOrd="1" destOrd="0" presId="urn:microsoft.com/office/officeart/2009/3/layout/HorizontalOrganizationChart"/>
    <dgm:cxn modelId="{B050793B-8B51-4456-BA97-1A152BBE8A23}" srcId="{C9375578-3FBA-4A85-93A1-23523D2ECDD2}" destId="{97E0FF12-E87C-4191-BEDA-C2CF8E9C49C6}" srcOrd="0" destOrd="0" parTransId="{9C57C07B-B624-4E14-8AA6-21FA669B0EB9}" sibTransId="{E0E7C847-5ED8-4CBC-B497-1F78152E32BC}"/>
    <dgm:cxn modelId="{3B58BB24-5787-4B8C-8A9C-FF665B326514}" type="presOf" srcId="{C9375578-3FBA-4A85-93A1-23523D2ECDD2}" destId="{A83D8F02-2777-40C1-A2F6-E82B75063F09}" srcOrd="1" destOrd="0" presId="urn:microsoft.com/office/officeart/2009/3/layout/HorizontalOrganizationChart"/>
    <dgm:cxn modelId="{61691010-1C54-4DC3-837C-20EBCC944B2B}" type="presOf" srcId="{D8C7871B-87D3-468E-AC39-96966901E1C4}" destId="{A4BEB405-E33B-4BA8-A049-A2CCB3FE00CF}" srcOrd="0" destOrd="0" presId="urn:microsoft.com/office/officeart/2009/3/layout/HorizontalOrganizationChart"/>
    <dgm:cxn modelId="{59D20FBD-CFF1-44E5-A691-2D5FF58EAD10}" type="presOf" srcId="{A870D306-D6D5-4B5D-8235-47138035B827}" destId="{D54B5BE5-3ADC-4249-A95A-56A54139C7AA}" srcOrd="1" destOrd="0" presId="urn:microsoft.com/office/officeart/2009/3/layout/HorizontalOrganizationChart"/>
    <dgm:cxn modelId="{627E07E8-DB8E-465C-B220-5F3FA3AAB955}" type="presOf" srcId="{89817D6D-04D1-4CC8-AF7D-15C398DE9063}" destId="{58938279-F9FE-475E-A10B-324C3F4EDD94}" srcOrd="0" destOrd="0" presId="urn:microsoft.com/office/officeart/2009/3/layout/HorizontalOrganizationChart"/>
    <dgm:cxn modelId="{43079730-7CC0-4418-9AA6-49FEBE1B3A4E}" type="presOf" srcId="{0F7BC3FB-E80C-4CEA-81AA-AA240D39D3F7}" destId="{6D6B7336-0BAC-4179-9FC0-2DBC8948A8C6}" srcOrd="1" destOrd="0" presId="urn:microsoft.com/office/officeart/2009/3/layout/HorizontalOrganizationChart"/>
    <dgm:cxn modelId="{357F1366-5988-463E-835A-8B7F114A27B6}" type="presOf" srcId="{973CCD07-7FB0-4860-8B33-D0306AE4E28B}" destId="{24DDA01A-0185-4AD2-9263-AC3D7FB155FB}" srcOrd="0" destOrd="0" presId="urn:microsoft.com/office/officeart/2009/3/layout/HorizontalOrganizationChart"/>
    <dgm:cxn modelId="{2B6C5317-8F7A-46E2-BA94-00B631FD3F29}" srcId="{C488DDC1-257E-4026-BDA2-905482E4C9C8}" destId="{0370135D-4CB0-41C6-90F3-69D36FCE2812}" srcOrd="4" destOrd="0" parTransId="{1E28F03F-B06A-411F-98AA-D894E72D13F8}" sibTransId="{7EEE441B-5534-4FA3-8BF8-558C31EF9AB5}"/>
    <dgm:cxn modelId="{A9BB9392-014E-40C8-8441-E2B67C27B62F}" type="presOf" srcId="{973CCD07-7FB0-4860-8B33-D0306AE4E28B}" destId="{C2A56672-1E2D-40E1-B5EA-F79C5CD37A3F}" srcOrd="1" destOrd="0" presId="urn:microsoft.com/office/officeart/2009/3/layout/HorizontalOrganizationChart"/>
    <dgm:cxn modelId="{04E6E7C3-27FC-428F-B6D4-6721178BEC3B}" srcId="{3066FB2A-3BDB-47F1-B2D7-290D180FEFA8}" destId="{54345FCA-1D51-4528-9600-2EAC1CC5E4B8}" srcOrd="0" destOrd="0" parTransId="{03E857F5-E46B-41CE-B438-1FC83F6B66C7}" sibTransId="{9CAA5EA6-C3A4-4640-BBC4-D5410D294203}"/>
    <dgm:cxn modelId="{40A84559-49D2-45E6-AACB-D924895CEA58}" srcId="{C488DDC1-257E-4026-BDA2-905482E4C9C8}" destId="{53277C34-1D1E-459F-9AD3-C0779D377249}" srcOrd="3" destOrd="0" parTransId="{6B688450-80F7-40AF-A621-CDA54BBE8041}" sibTransId="{4C04894C-888A-478A-8FC5-1D6A7E6A8851}"/>
    <dgm:cxn modelId="{48D57844-EB68-4627-80FB-E2E2FAD95AD4}" type="presOf" srcId="{6964A4E3-E4D8-41F7-9536-D76244C68EA4}" destId="{A1DC0112-D484-4EA5-A810-A055780A2D9B}" srcOrd="0" destOrd="0" presId="urn:microsoft.com/office/officeart/2009/3/layout/HorizontalOrganizationChart"/>
    <dgm:cxn modelId="{F247D10C-86AD-44E4-B1B0-B2ACB3D9463F}" type="presOf" srcId="{456EFB4D-5F86-49D7-9E7C-1AC24E46B4B3}" destId="{3E004AE2-9D40-4241-96F1-12E022FC3A31}" srcOrd="0" destOrd="0" presId="urn:microsoft.com/office/officeart/2009/3/layout/HorizontalOrganizationChart"/>
    <dgm:cxn modelId="{CCDD2691-7ED1-4985-BEB0-B058E6125C50}" srcId="{C488DDC1-257E-4026-BDA2-905482E4C9C8}" destId="{A870D306-D6D5-4B5D-8235-47138035B827}" srcOrd="5" destOrd="0" parTransId="{08CE5C67-8365-43AB-962D-6D2673BA6E03}" sibTransId="{9E021D36-0DB1-4083-A0ED-9A3C723EB2F3}"/>
    <dgm:cxn modelId="{BD4C3795-D20E-4896-B1A6-012CEC5000B3}" type="presOf" srcId="{C3FC4818-F09E-46E0-BA77-A22C4FFF5272}" destId="{EC035766-3D74-4310-9F9E-75026757262E}" srcOrd="0" destOrd="0" presId="urn:microsoft.com/office/officeart/2009/3/layout/HorizontalOrganizationChart"/>
    <dgm:cxn modelId="{2EF1FCDE-F913-4311-BC6D-F6EA0C77A673}" type="presOf" srcId="{97E0FF12-E87C-4191-BEDA-C2CF8E9C49C6}" destId="{DE9C5D20-9DD3-4735-BA51-F98AED01086B}" srcOrd="1" destOrd="0" presId="urn:microsoft.com/office/officeart/2009/3/layout/HorizontalOrganizationChart"/>
    <dgm:cxn modelId="{D630D2D1-C54E-4EC1-B4DF-3535839ECE05}" type="presOf" srcId="{A4429014-4AA8-464C-A54D-EC2D244DE0BE}" destId="{2CB3FD73-E719-47C4-BF66-D8B44B85BF6E}" srcOrd="1" destOrd="0" presId="urn:microsoft.com/office/officeart/2009/3/layout/HorizontalOrganizationChart"/>
    <dgm:cxn modelId="{E488008F-6314-41E7-9EF5-C50FC664A6C7}" type="presOf" srcId="{DA582B4F-3C48-48D3-B6BB-FE6E25EDECCE}" destId="{97C99E41-96AD-44E6-A36A-DF4E5F51DB7B}" srcOrd="0" destOrd="0" presId="urn:microsoft.com/office/officeart/2009/3/layout/HorizontalOrganizationChart"/>
    <dgm:cxn modelId="{811D112E-0017-4F98-8078-1A2C1898F439}" srcId="{0370135D-4CB0-41C6-90F3-69D36FCE2812}" destId="{C9375578-3FBA-4A85-93A1-23523D2ECDD2}" srcOrd="0" destOrd="0" parTransId="{CA452DC2-8F61-4870-85DA-DD1945DD05E0}" sibTransId="{7217CAD3-5408-4939-8177-58C366B607CF}"/>
    <dgm:cxn modelId="{B21F572C-2D21-4D0D-B25F-D17C6F6CF09E}" type="presOf" srcId="{89817D6D-04D1-4CC8-AF7D-15C398DE9063}" destId="{54DC3190-090A-40EE-A0E7-1E5D8BB8437F}" srcOrd="1" destOrd="0" presId="urn:microsoft.com/office/officeart/2009/3/layout/HorizontalOrganizationChart"/>
    <dgm:cxn modelId="{69CAAC18-39B4-47E6-9E71-1A5F35EFC948}" type="presOf" srcId="{482F4C95-C39E-4FE4-8AEE-D23440ACDF34}" destId="{0B87949C-CADD-4ADB-9B44-66536814C313}" srcOrd="0" destOrd="0" presId="urn:microsoft.com/office/officeart/2009/3/layout/HorizontalOrganizationChart"/>
    <dgm:cxn modelId="{B1698383-B344-4539-ABD0-4667DFC38D30}" type="presOf" srcId="{54345FCA-1D51-4528-9600-2EAC1CC5E4B8}" destId="{B65DAE90-D17E-4113-9F9D-F5E3EB44CBC4}" srcOrd="1" destOrd="0" presId="urn:microsoft.com/office/officeart/2009/3/layout/HorizontalOrganizationChart"/>
    <dgm:cxn modelId="{5E1B9FC0-9EB5-4A00-AABC-AE8850500877}" srcId="{FEEF8090-3A68-4C1D-B4FD-0107C029ED35}" destId="{C488DDC1-257E-4026-BDA2-905482E4C9C8}" srcOrd="0" destOrd="0" parTransId="{3AFCC133-CCAB-4011-B342-EF2D27D8624B}" sibTransId="{5045D27D-3FB9-4913-BD00-60BC1101FE97}"/>
    <dgm:cxn modelId="{EAB542E9-D93B-44A6-8ACE-C1CB4E36BA56}" type="presOf" srcId="{4B01905F-FFBC-4707-BB8D-B7156B5C85E2}" destId="{64C95314-F436-4381-9523-85573A0BF7CD}" srcOrd="0" destOrd="0" presId="urn:microsoft.com/office/officeart/2009/3/layout/HorizontalOrganizationChart"/>
    <dgm:cxn modelId="{4776E2F4-1130-42C5-BE2F-A0B5037A8E9B}" srcId="{89817D6D-04D1-4CC8-AF7D-15C398DE9063}" destId="{DA582B4F-3C48-48D3-B6BB-FE6E25EDECCE}" srcOrd="0" destOrd="0" parTransId="{24A7A657-2692-4C3F-BF91-B5CF9ABCBF4D}" sibTransId="{1D58D5D8-E495-45B0-B35E-DA37E1A0E5EC}"/>
    <dgm:cxn modelId="{06D2B3FF-6755-48CF-8197-D5AAF5ADF182}" type="presOf" srcId="{54345FCA-1D51-4528-9600-2EAC1CC5E4B8}" destId="{8388C967-0C20-44EA-9282-9085219A4FA3}" srcOrd="0" destOrd="0" presId="urn:microsoft.com/office/officeart/2009/3/layout/HorizontalOrganizationChart"/>
    <dgm:cxn modelId="{3236F308-4345-44DC-835D-5BD75BB27137}" srcId="{C488DDC1-257E-4026-BDA2-905482E4C9C8}" destId="{89817D6D-04D1-4CC8-AF7D-15C398DE9063}" srcOrd="1" destOrd="0" parTransId="{BAC266E5-D12F-430D-B56F-D65DBBF23ADD}" sibTransId="{076E4D95-2C3B-41D2-B0F8-736FC2A9D53C}"/>
    <dgm:cxn modelId="{24A9567C-D79A-4223-A068-52DDA16CA4B5}" type="presOf" srcId="{A870D306-D6D5-4B5D-8235-47138035B827}" destId="{CDA0F56F-8C7E-4BBC-A9AD-C32F01F858BC}" srcOrd="0" destOrd="0" presId="urn:microsoft.com/office/officeart/2009/3/layout/HorizontalOrganizationChart"/>
    <dgm:cxn modelId="{E260CB09-F7EC-407B-BFE0-46B87B886C5E}" type="presOf" srcId="{1A1ECAE7-03E0-4037-B94B-CCA02892EC8E}" destId="{CE33FEB2-0105-4B00-9AF7-D0DED4DA9741}" srcOrd="1" destOrd="0" presId="urn:microsoft.com/office/officeart/2009/3/layout/HorizontalOrganizationChart"/>
    <dgm:cxn modelId="{94C99953-E033-4E23-B3D6-08296E7C9500}" type="presOf" srcId="{6B688450-80F7-40AF-A621-CDA54BBE8041}" destId="{72F3265F-EABC-423F-B41E-D53CB31BC9EA}" srcOrd="0" destOrd="0" presId="urn:microsoft.com/office/officeart/2009/3/layout/HorizontalOrganizationChart"/>
    <dgm:cxn modelId="{0F2367CF-E311-4F1D-BEC3-917D75975745}" srcId="{A4429014-4AA8-464C-A54D-EC2D244DE0BE}" destId="{1A1ECAE7-03E0-4037-B94B-CCA02892EC8E}" srcOrd="0" destOrd="0" parTransId="{B14781C4-63C4-4A95-B779-F20A7851480D}" sibTransId="{B1105A89-5987-47BA-9BE1-BAF1CCFE64DA}"/>
    <dgm:cxn modelId="{DC3D678B-D0E4-4CD1-AD52-53F3D13B793D}" type="presOf" srcId="{CA452DC2-8F61-4870-85DA-DD1945DD05E0}" destId="{310DC558-8B29-404E-8D43-2E74F024B8D9}" srcOrd="0" destOrd="0" presId="urn:microsoft.com/office/officeart/2009/3/layout/HorizontalOrganizationChart"/>
    <dgm:cxn modelId="{E92F9C12-4F33-41D1-A072-43A5098AB2C7}" type="presOf" srcId="{53277C34-1D1E-459F-9AD3-C0779D377249}" destId="{5232913A-463D-4FE5-B199-34052089008C}" srcOrd="1" destOrd="0" presId="urn:microsoft.com/office/officeart/2009/3/layout/HorizontalOrganizationChart"/>
    <dgm:cxn modelId="{C410BCEA-2760-4F03-A5AD-44E8B6FBA7CF}" srcId="{53277C34-1D1E-459F-9AD3-C0779D377249}" destId="{80F7076E-1B48-4A94-960C-3622E1343EDE}" srcOrd="0" destOrd="0" parTransId="{6964A4E3-E4D8-41F7-9536-D76244C68EA4}" sibTransId="{7C6FE4BC-C13F-42C1-94A6-A63D3CE93742}"/>
    <dgm:cxn modelId="{84F736EC-D32D-4FA1-A9B7-64DA4EE3201D}" type="presOf" srcId="{08CE5C67-8365-43AB-962D-6D2673BA6E03}" destId="{7B323650-A8AC-46FB-B935-F4E7D76BB4DF}" srcOrd="0" destOrd="0" presId="urn:microsoft.com/office/officeart/2009/3/layout/HorizontalOrganizationChart"/>
    <dgm:cxn modelId="{CCD87678-3421-4870-9931-49803BAECDA0}" type="presOf" srcId="{F0578613-3253-40E2-A678-537EC0662ABF}" destId="{A9E9207E-0E7C-42F3-919C-E73AA3AE5500}" srcOrd="0" destOrd="0" presId="urn:microsoft.com/office/officeart/2009/3/layout/HorizontalOrganizationChart"/>
    <dgm:cxn modelId="{8C7CCB68-3BAD-42C8-B383-327476AB1949}" type="presOf" srcId="{5010CE28-93FA-43BD-ABE3-2B210CDDD388}" destId="{C1E59680-54D6-42F6-9DCB-ED0CEE482C8D}" srcOrd="0" destOrd="0" presId="urn:microsoft.com/office/officeart/2009/3/layout/HorizontalOrganizationChart"/>
    <dgm:cxn modelId="{619B7BC1-66CF-4813-8985-D2E4F4ABE82E}" type="presOf" srcId="{0F7BC3FB-E80C-4CEA-81AA-AA240D39D3F7}" destId="{546555B4-497F-4CFC-9A68-6CAC8179DF4B}" srcOrd="0" destOrd="0" presId="urn:microsoft.com/office/officeart/2009/3/layout/HorizontalOrganizationChart"/>
    <dgm:cxn modelId="{1535D3E6-D54E-4002-A54B-15C531799CE4}" type="presOf" srcId="{1A1ECAE7-03E0-4037-B94B-CCA02892EC8E}" destId="{BE5D859A-F7E5-4FDD-A3BF-C2DDC37EF257}" srcOrd="0" destOrd="0" presId="urn:microsoft.com/office/officeart/2009/3/layout/HorizontalOrganizationChart"/>
    <dgm:cxn modelId="{616517A8-2BC5-4D8C-9757-BD76FBCC4C32}" type="presOf" srcId="{B14781C4-63C4-4A95-B779-F20A7851480D}" destId="{9F7575F3-5B79-42D1-BA96-888F37B0AA43}" srcOrd="0" destOrd="0" presId="urn:microsoft.com/office/officeart/2009/3/layout/HorizontalOrganizationChart"/>
    <dgm:cxn modelId="{252B8E88-3CFB-418D-955B-41C06784CAF4}" type="presOf" srcId="{29F0002A-D376-49D6-B212-7BA7C73A8D8F}" destId="{5DB87ACE-F670-40BC-8C12-494FF3EB8DB8}" srcOrd="0" destOrd="0" presId="urn:microsoft.com/office/officeart/2009/3/layout/HorizontalOrganizationChart"/>
    <dgm:cxn modelId="{DC79B2D0-92FB-4863-956C-6ECF559CB5A7}" type="presOf" srcId="{C488DDC1-257E-4026-BDA2-905482E4C9C8}" destId="{215BDFBD-6852-4495-B7E0-094FD58A2651}" srcOrd="0" destOrd="0" presId="urn:microsoft.com/office/officeart/2009/3/layout/HorizontalOrganizationChart"/>
    <dgm:cxn modelId="{17DF7650-E6A8-46D0-A79A-DD21716062E3}" srcId="{973CCD07-7FB0-4860-8B33-D0306AE4E28B}" destId="{C3FC4818-F09E-46E0-BA77-A22C4FFF5272}" srcOrd="0" destOrd="0" parTransId="{09E4935A-C2CE-4E4B-8C07-CE9BD0D14D62}" sibTransId="{4D5AE663-75F0-4C7A-8869-C3DA98702EB3}"/>
    <dgm:cxn modelId="{1BF5404D-A39E-4247-A7F9-043D369BC5AD}" srcId="{C488DDC1-257E-4026-BDA2-905482E4C9C8}" destId="{6589238D-7105-4711-B647-47273AEFFE8A}" srcOrd="2" destOrd="0" parTransId="{A9CB41C0-408C-4E56-BB3B-995A1E6A8DB2}" sibTransId="{4B4450EF-C130-46E9-9C78-831E3565EE4D}"/>
    <dgm:cxn modelId="{C29F4313-990F-4DEA-9BB3-8FE5883179E5}" type="presOf" srcId="{0370135D-4CB0-41C6-90F3-69D36FCE2812}" destId="{0231FA7D-A8BE-462F-AC4B-251AE6362AA7}" srcOrd="1" destOrd="0" presId="urn:microsoft.com/office/officeart/2009/3/layout/HorizontalOrganizationChart"/>
    <dgm:cxn modelId="{EB5D0473-2E16-437A-AE5F-20616581AD7A}" type="presOf" srcId="{09E4935A-C2CE-4E4B-8C07-CE9BD0D14D62}" destId="{B701F459-8A7A-4102-9920-188A3CFE23CD}" srcOrd="0" destOrd="0" presId="urn:microsoft.com/office/officeart/2009/3/layout/HorizontalOrganizationChart"/>
    <dgm:cxn modelId="{A38D7195-56D7-418A-9A1D-B009F4D38435}" type="presOf" srcId="{C488DDC1-257E-4026-BDA2-905482E4C9C8}" destId="{109E3BB9-4E87-4BB6-975A-61F145755FF5}" srcOrd="1" destOrd="0" presId="urn:microsoft.com/office/officeart/2009/3/layout/HorizontalOrganizationChart"/>
    <dgm:cxn modelId="{D535F9F1-F522-4024-9C5D-C4B378416E34}" type="presParOf" srcId="{3FA8ABCE-0A92-4967-90A8-23A264E1B5EA}" destId="{D3DD1CD1-467C-4A58-A86C-8E5F879FE5B8}" srcOrd="0" destOrd="0" presId="urn:microsoft.com/office/officeart/2009/3/layout/HorizontalOrganizationChart"/>
    <dgm:cxn modelId="{6E4BFAA6-1C33-4AAE-B71F-AF63F28F0B04}" type="presParOf" srcId="{D3DD1CD1-467C-4A58-A86C-8E5F879FE5B8}" destId="{3370557D-77B8-4A7E-B5FD-4F7D98D1E07B}" srcOrd="0" destOrd="0" presId="urn:microsoft.com/office/officeart/2009/3/layout/HorizontalOrganizationChart"/>
    <dgm:cxn modelId="{D287D436-A70B-46D6-816E-79E49782B4F1}" type="presParOf" srcId="{3370557D-77B8-4A7E-B5FD-4F7D98D1E07B}" destId="{215BDFBD-6852-4495-B7E0-094FD58A2651}" srcOrd="0" destOrd="0" presId="urn:microsoft.com/office/officeart/2009/3/layout/HorizontalOrganizationChart"/>
    <dgm:cxn modelId="{79A327A6-678D-41FD-89BD-DA31260F314B}" type="presParOf" srcId="{3370557D-77B8-4A7E-B5FD-4F7D98D1E07B}" destId="{109E3BB9-4E87-4BB6-975A-61F145755FF5}" srcOrd="1" destOrd="0" presId="urn:microsoft.com/office/officeart/2009/3/layout/HorizontalOrganizationChart"/>
    <dgm:cxn modelId="{5198E459-5820-4415-B87C-661AB9B9E84C}" type="presParOf" srcId="{D3DD1CD1-467C-4A58-A86C-8E5F879FE5B8}" destId="{D5D46D2C-4292-4449-B867-18542388B306}" srcOrd="1" destOrd="0" presId="urn:microsoft.com/office/officeart/2009/3/layout/HorizontalOrganizationChart"/>
    <dgm:cxn modelId="{B01C3C84-2040-4B6F-9D5D-2AC01B6A2733}" type="presParOf" srcId="{D5D46D2C-4292-4449-B867-18542388B306}" destId="{DC23F8D1-5AC9-43EA-B960-FFC8783E47D5}" srcOrd="0" destOrd="0" presId="urn:microsoft.com/office/officeart/2009/3/layout/HorizontalOrganizationChart"/>
    <dgm:cxn modelId="{8CA6FDD8-0219-42B9-B962-D0B20F08D7C3}" type="presParOf" srcId="{D5D46D2C-4292-4449-B867-18542388B306}" destId="{7B4424BC-7CB1-4DF7-8C12-A42E1C00F972}" srcOrd="1" destOrd="0" presId="urn:microsoft.com/office/officeart/2009/3/layout/HorizontalOrganizationChart"/>
    <dgm:cxn modelId="{B6D01EFF-D1AD-4FB1-A081-A3FA92F98071}" type="presParOf" srcId="{7B4424BC-7CB1-4DF7-8C12-A42E1C00F972}" destId="{88EB7FBE-608F-43B3-A51B-15B93C98C2D3}" srcOrd="0" destOrd="0" presId="urn:microsoft.com/office/officeart/2009/3/layout/HorizontalOrganizationChart"/>
    <dgm:cxn modelId="{0D68FEE9-2792-4D36-BE41-4BFC08534688}" type="presParOf" srcId="{88EB7FBE-608F-43B3-A51B-15B93C98C2D3}" destId="{24DDA01A-0185-4AD2-9263-AC3D7FB155FB}" srcOrd="0" destOrd="0" presId="urn:microsoft.com/office/officeart/2009/3/layout/HorizontalOrganizationChart"/>
    <dgm:cxn modelId="{F939C969-56E7-4996-A5F4-028EF0E58808}" type="presParOf" srcId="{88EB7FBE-608F-43B3-A51B-15B93C98C2D3}" destId="{C2A56672-1E2D-40E1-B5EA-F79C5CD37A3F}" srcOrd="1" destOrd="0" presId="urn:microsoft.com/office/officeart/2009/3/layout/HorizontalOrganizationChart"/>
    <dgm:cxn modelId="{8B546933-67A2-460F-9EAD-F5B1305FFF87}" type="presParOf" srcId="{7B4424BC-7CB1-4DF7-8C12-A42E1C00F972}" destId="{DC1639CC-FE59-439C-8F58-BC046A505C52}" srcOrd="1" destOrd="0" presId="urn:microsoft.com/office/officeart/2009/3/layout/HorizontalOrganizationChart"/>
    <dgm:cxn modelId="{8F9E0C4F-F784-4424-B248-26A95A26904B}" type="presParOf" srcId="{DC1639CC-FE59-439C-8F58-BC046A505C52}" destId="{B701F459-8A7A-4102-9920-188A3CFE23CD}" srcOrd="0" destOrd="0" presId="urn:microsoft.com/office/officeart/2009/3/layout/HorizontalOrganizationChart"/>
    <dgm:cxn modelId="{B597CCDD-325B-4DBA-9E06-0BAF53D5AA37}" type="presParOf" srcId="{DC1639CC-FE59-439C-8F58-BC046A505C52}" destId="{11D8D8C0-A761-4D11-B747-6FA8A00FC927}" srcOrd="1" destOrd="0" presId="urn:microsoft.com/office/officeart/2009/3/layout/HorizontalOrganizationChart"/>
    <dgm:cxn modelId="{8E397AC4-55E5-4907-B5DE-9DCC9BCDC298}" type="presParOf" srcId="{11D8D8C0-A761-4D11-B747-6FA8A00FC927}" destId="{3F67DF31-9F2A-47E5-A159-89F3F89F706E}" srcOrd="0" destOrd="0" presId="urn:microsoft.com/office/officeart/2009/3/layout/HorizontalOrganizationChart"/>
    <dgm:cxn modelId="{67A99500-376D-4923-9170-F4DBF5FB3FB6}" type="presParOf" srcId="{3F67DF31-9F2A-47E5-A159-89F3F89F706E}" destId="{EC035766-3D74-4310-9F9E-75026757262E}" srcOrd="0" destOrd="0" presId="urn:microsoft.com/office/officeart/2009/3/layout/HorizontalOrganizationChart"/>
    <dgm:cxn modelId="{A5AFCA83-23AA-44EF-8D8E-B6415A430F1C}" type="presParOf" srcId="{3F67DF31-9F2A-47E5-A159-89F3F89F706E}" destId="{29ED0180-3566-4997-BA7E-553D023ED60B}" srcOrd="1" destOrd="0" presId="urn:microsoft.com/office/officeart/2009/3/layout/HorizontalOrganizationChart"/>
    <dgm:cxn modelId="{528EAD46-BC29-47C6-B980-ED9A1EAB75E7}" type="presParOf" srcId="{11D8D8C0-A761-4D11-B747-6FA8A00FC927}" destId="{01A87144-2BA0-4CD0-8040-7E6E2A7BFDE6}" srcOrd="1" destOrd="0" presId="urn:microsoft.com/office/officeart/2009/3/layout/HorizontalOrganizationChart"/>
    <dgm:cxn modelId="{E09A4EF3-CB70-42D6-9BAF-F9BD24E05946}" type="presParOf" srcId="{11D8D8C0-A761-4D11-B747-6FA8A00FC927}" destId="{8EC23E4E-379D-4A3A-A532-051A9A70ECED}" srcOrd="2" destOrd="0" presId="urn:microsoft.com/office/officeart/2009/3/layout/HorizontalOrganizationChart"/>
    <dgm:cxn modelId="{F1897737-F2A2-4B19-858B-729F5DF20057}" type="presParOf" srcId="{7B4424BC-7CB1-4DF7-8C12-A42E1C00F972}" destId="{B53E063F-51F6-44CB-A26A-9A78DCF98463}" srcOrd="2" destOrd="0" presId="urn:microsoft.com/office/officeart/2009/3/layout/HorizontalOrganizationChart"/>
    <dgm:cxn modelId="{231D6ACC-C13A-4934-96A3-FF99B62D4AD2}" type="presParOf" srcId="{D5D46D2C-4292-4449-B867-18542388B306}" destId="{B157BEF4-9FB3-47F1-A8B8-355283167242}" srcOrd="2" destOrd="0" presId="urn:microsoft.com/office/officeart/2009/3/layout/HorizontalOrganizationChart"/>
    <dgm:cxn modelId="{4DF1A163-A3CA-4892-A112-01D5E2FB5A55}" type="presParOf" srcId="{D5D46D2C-4292-4449-B867-18542388B306}" destId="{D735CAF8-7EC8-4715-9909-E24E8009AF59}" srcOrd="3" destOrd="0" presId="urn:microsoft.com/office/officeart/2009/3/layout/HorizontalOrganizationChart"/>
    <dgm:cxn modelId="{606D3CDF-6F03-45DB-808B-7E12019714D1}" type="presParOf" srcId="{D735CAF8-7EC8-4715-9909-E24E8009AF59}" destId="{E91FF8EF-3573-40A7-A514-FF63F3E79AE3}" srcOrd="0" destOrd="0" presId="urn:microsoft.com/office/officeart/2009/3/layout/HorizontalOrganizationChart"/>
    <dgm:cxn modelId="{434CBE18-8FBA-48D8-936C-28EF80A1CF74}" type="presParOf" srcId="{E91FF8EF-3573-40A7-A514-FF63F3E79AE3}" destId="{58938279-F9FE-475E-A10B-324C3F4EDD94}" srcOrd="0" destOrd="0" presId="urn:microsoft.com/office/officeart/2009/3/layout/HorizontalOrganizationChart"/>
    <dgm:cxn modelId="{816D010B-21A3-4FCE-84BF-5DA4C2BFA1A0}" type="presParOf" srcId="{E91FF8EF-3573-40A7-A514-FF63F3E79AE3}" destId="{54DC3190-090A-40EE-A0E7-1E5D8BB8437F}" srcOrd="1" destOrd="0" presId="urn:microsoft.com/office/officeart/2009/3/layout/HorizontalOrganizationChart"/>
    <dgm:cxn modelId="{E6F81FC3-6DA2-4A0A-AD0C-8C402269200A}" type="presParOf" srcId="{D735CAF8-7EC8-4715-9909-E24E8009AF59}" destId="{EFE06C13-94F3-4A21-A00D-F50DA5177F9E}" srcOrd="1" destOrd="0" presId="urn:microsoft.com/office/officeart/2009/3/layout/HorizontalOrganizationChart"/>
    <dgm:cxn modelId="{78923B3A-AEB2-44B4-9FE8-910AAD68CAA5}" type="presParOf" srcId="{EFE06C13-94F3-4A21-A00D-F50DA5177F9E}" destId="{1228EBAC-25AD-4134-8AEC-69968979BA7A}" srcOrd="0" destOrd="0" presId="urn:microsoft.com/office/officeart/2009/3/layout/HorizontalOrganizationChart"/>
    <dgm:cxn modelId="{8CBC452E-B9F4-448B-AA4C-3E9C089A8335}" type="presParOf" srcId="{EFE06C13-94F3-4A21-A00D-F50DA5177F9E}" destId="{53F64A31-0912-4FE8-9BE9-FB38352BAE7C}" srcOrd="1" destOrd="0" presId="urn:microsoft.com/office/officeart/2009/3/layout/HorizontalOrganizationChart"/>
    <dgm:cxn modelId="{A605F33C-78AA-436C-8E86-55D3BA0117B1}" type="presParOf" srcId="{53F64A31-0912-4FE8-9BE9-FB38352BAE7C}" destId="{44A191C7-6AAE-4B60-8E08-98A41BA6E59D}" srcOrd="0" destOrd="0" presId="urn:microsoft.com/office/officeart/2009/3/layout/HorizontalOrganizationChart"/>
    <dgm:cxn modelId="{5A29C2ED-1852-451E-8835-8F7B74FE0864}" type="presParOf" srcId="{44A191C7-6AAE-4B60-8E08-98A41BA6E59D}" destId="{97C99E41-96AD-44E6-A36A-DF4E5F51DB7B}" srcOrd="0" destOrd="0" presId="urn:microsoft.com/office/officeart/2009/3/layout/HorizontalOrganizationChart"/>
    <dgm:cxn modelId="{BF3EDFEC-4C3D-4102-9E7A-FAF0F07CF06D}" type="presParOf" srcId="{44A191C7-6AAE-4B60-8E08-98A41BA6E59D}" destId="{61766B6C-73E2-440E-B346-462F4D023185}" srcOrd="1" destOrd="0" presId="urn:microsoft.com/office/officeart/2009/3/layout/HorizontalOrganizationChart"/>
    <dgm:cxn modelId="{D6A81444-9812-436D-8422-68BA6E50619C}" type="presParOf" srcId="{53F64A31-0912-4FE8-9BE9-FB38352BAE7C}" destId="{07AD71CC-966F-4989-BBBD-9678DA4DAD2B}" srcOrd="1" destOrd="0" presId="urn:microsoft.com/office/officeart/2009/3/layout/HorizontalOrganizationChart"/>
    <dgm:cxn modelId="{3B6624EC-0744-4E25-AC1F-8228A62ECCA9}" type="presParOf" srcId="{07AD71CC-966F-4989-BBBD-9678DA4DAD2B}" destId="{0B87949C-CADD-4ADB-9B44-66536814C313}" srcOrd="0" destOrd="0" presId="urn:microsoft.com/office/officeart/2009/3/layout/HorizontalOrganizationChart"/>
    <dgm:cxn modelId="{EA6B2CEC-0D39-4F79-81BF-647F72D8FA01}" type="presParOf" srcId="{07AD71CC-966F-4989-BBBD-9678DA4DAD2B}" destId="{49EC7CF3-2C5B-4F9B-9778-F3533CDDECBD}" srcOrd="1" destOrd="0" presId="urn:microsoft.com/office/officeart/2009/3/layout/HorizontalOrganizationChart"/>
    <dgm:cxn modelId="{430CCBD6-DA80-45F1-B3DE-3D8AB4237E96}" type="presParOf" srcId="{49EC7CF3-2C5B-4F9B-9778-F3533CDDECBD}" destId="{648ABC4A-A2A3-4067-A818-C3B9EBEFFD17}" srcOrd="0" destOrd="0" presId="urn:microsoft.com/office/officeart/2009/3/layout/HorizontalOrganizationChart"/>
    <dgm:cxn modelId="{7FE0559A-2CD2-4881-989E-68CF345756FD}" type="presParOf" srcId="{648ABC4A-A2A3-4067-A818-C3B9EBEFFD17}" destId="{546555B4-497F-4CFC-9A68-6CAC8179DF4B}" srcOrd="0" destOrd="0" presId="urn:microsoft.com/office/officeart/2009/3/layout/HorizontalOrganizationChart"/>
    <dgm:cxn modelId="{2D05424A-1FAA-4A6F-B0E3-93810B4AAB32}" type="presParOf" srcId="{648ABC4A-A2A3-4067-A818-C3B9EBEFFD17}" destId="{6D6B7336-0BAC-4179-9FC0-2DBC8948A8C6}" srcOrd="1" destOrd="0" presId="urn:microsoft.com/office/officeart/2009/3/layout/HorizontalOrganizationChart"/>
    <dgm:cxn modelId="{A4A73F9E-AC25-41B5-AEA7-1386541577B3}" type="presParOf" srcId="{49EC7CF3-2C5B-4F9B-9778-F3533CDDECBD}" destId="{897757F5-5692-4259-AAF7-EE2F549289BF}" srcOrd="1" destOrd="0" presId="urn:microsoft.com/office/officeart/2009/3/layout/HorizontalOrganizationChart"/>
    <dgm:cxn modelId="{D9E9D9A8-202B-4144-BE38-8E24AC12DCE6}" type="presParOf" srcId="{49EC7CF3-2C5B-4F9B-9778-F3533CDDECBD}" destId="{FADC77A8-2A8C-42C5-A063-621F23D3AC0D}" srcOrd="2" destOrd="0" presId="urn:microsoft.com/office/officeart/2009/3/layout/HorizontalOrganizationChart"/>
    <dgm:cxn modelId="{B2C2238D-A476-4871-9F42-5286CA47A731}" type="presParOf" srcId="{53F64A31-0912-4FE8-9BE9-FB38352BAE7C}" destId="{F72637CC-56CD-4273-8D26-E0C75305E89E}" srcOrd="2" destOrd="0" presId="urn:microsoft.com/office/officeart/2009/3/layout/HorizontalOrganizationChart"/>
    <dgm:cxn modelId="{68F44F01-C07B-405C-945D-615C8B19B506}" type="presParOf" srcId="{D735CAF8-7EC8-4715-9909-E24E8009AF59}" destId="{079465C2-0992-4D02-A072-193B11865B19}" srcOrd="2" destOrd="0" presId="urn:microsoft.com/office/officeart/2009/3/layout/HorizontalOrganizationChart"/>
    <dgm:cxn modelId="{A59254DB-2260-4F42-A45D-C9346E232F10}" type="presParOf" srcId="{D5D46D2C-4292-4449-B867-18542388B306}" destId="{26E0FDD5-602A-40B2-89FA-95393297CE78}" srcOrd="4" destOrd="0" presId="urn:microsoft.com/office/officeart/2009/3/layout/HorizontalOrganizationChart"/>
    <dgm:cxn modelId="{A5F345C1-2298-4DAC-A76E-C0494A66187B}" type="presParOf" srcId="{D5D46D2C-4292-4449-B867-18542388B306}" destId="{AAB13DC1-6071-48B8-AF4D-38457F2A7759}" srcOrd="5" destOrd="0" presId="urn:microsoft.com/office/officeart/2009/3/layout/HorizontalOrganizationChart"/>
    <dgm:cxn modelId="{C9717B0F-7427-42AC-A1DA-036FC81E376D}" type="presParOf" srcId="{AAB13DC1-6071-48B8-AF4D-38457F2A7759}" destId="{247079B8-34BE-4244-BE0B-544836B2628C}" srcOrd="0" destOrd="0" presId="urn:microsoft.com/office/officeart/2009/3/layout/HorizontalOrganizationChart"/>
    <dgm:cxn modelId="{6A895AD7-F63F-4085-BD5D-5F3C26ADD36F}" type="presParOf" srcId="{247079B8-34BE-4244-BE0B-544836B2628C}" destId="{7AEC9F57-B00C-41AA-956B-0BCB9CB450F5}" srcOrd="0" destOrd="0" presId="urn:microsoft.com/office/officeart/2009/3/layout/HorizontalOrganizationChart"/>
    <dgm:cxn modelId="{6D6252E0-7285-4542-93CE-3E654FA998FE}" type="presParOf" srcId="{247079B8-34BE-4244-BE0B-544836B2628C}" destId="{C7F9608F-81E9-415B-AC4D-B4E48E0FDD6F}" srcOrd="1" destOrd="0" presId="urn:microsoft.com/office/officeart/2009/3/layout/HorizontalOrganizationChart"/>
    <dgm:cxn modelId="{E26FC5C6-390D-4A02-A486-C45CCAA931CB}" type="presParOf" srcId="{AAB13DC1-6071-48B8-AF4D-38457F2A7759}" destId="{7C4C02C0-A1B8-446B-87A0-D3CC9A93B774}" srcOrd="1" destOrd="0" presId="urn:microsoft.com/office/officeart/2009/3/layout/HorizontalOrganizationChart"/>
    <dgm:cxn modelId="{1719979E-9787-41FD-A4E2-2FEBCD1D6431}" type="presParOf" srcId="{7C4C02C0-A1B8-446B-87A0-D3CC9A93B774}" destId="{64C95314-F436-4381-9523-85573A0BF7CD}" srcOrd="0" destOrd="0" presId="urn:microsoft.com/office/officeart/2009/3/layout/HorizontalOrganizationChart"/>
    <dgm:cxn modelId="{6609864B-029A-41CA-B9D4-185C5A2403AC}" type="presParOf" srcId="{7C4C02C0-A1B8-446B-87A0-D3CC9A93B774}" destId="{8990CAF5-46D9-4E5E-87DF-05ED7D659B5B}" srcOrd="1" destOrd="0" presId="urn:microsoft.com/office/officeart/2009/3/layout/HorizontalOrganizationChart"/>
    <dgm:cxn modelId="{DDA97732-C0A8-4CF2-804E-A31E930E2F56}" type="presParOf" srcId="{8990CAF5-46D9-4E5E-87DF-05ED7D659B5B}" destId="{D12EF704-F4BC-4BE9-B2EB-75A17CF017BC}" srcOrd="0" destOrd="0" presId="urn:microsoft.com/office/officeart/2009/3/layout/HorizontalOrganizationChart"/>
    <dgm:cxn modelId="{1EB512E3-8A7C-4B5B-977E-3B874DA5D8B7}" type="presParOf" srcId="{D12EF704-F4BC-4BE9-B2EB-75A17CF017BC}" destId="{280AAF32-CF85-4DDC-BC1E-E1799EA69538}" srcOrd="0" destOrd="0" presId="urn:microsoft.com/office/officeart/2009/3/layout/HorizontalOrganizationChart"/>
    <dgm:cxn modelId="{4F5CA054-0554-4F15-B32A-DB254696FD07}" type="presParOf" srcId="{D12EF704-F4BC-4BE9-B2EB-75A17CF017BC}" destId="{9942659A-9E16-4846-9EFD-74683EC9C39F}" srcOrd="1" destOrd="0" presId="urn:microsoft.com/office/officeart/2009/3/layout/HorizontalOrganizationChart"/>
    <dgm:cxn modelId="{AE873EA9-A69E-4AA0-890B-2965EDC55772}" type="presParOf" srcId="{8990CAF5-46D9-4E5E-87DF-05ED7D659B5B}" destId="{3A562307-D431-492C-9F82-1E356CDE7CF0}" srcOrd="1" destOrd="0" presId="urn:microsoft.com/office/officeart/2009/3/layout/HorizontalOrganizationChart"/>
    <dgm:cxn modelId="{6E96A795-4DD3-4C28-BC2D-886570412E68}" type="presParOf" srcId="{3A562307-D431-492C-9F82-1E356CDE7CF0}" destId="{4DA60511-3642-4AB9-8C1E-0C1F7DBA18BF}" srcOrd="0" destOrd="0" presId="urn:microsoft.com/office/officeart/2009/3/layout/HorizontalOrganizationChart"/>
    <dgm:cxn modelId="{9D1D99E6-9F72-4820-AEEB-F655DEDFC7B9}" type="presParOf" srcId="{3A562307-D431-492C-9F82-1E356CDE7CF0}" destId="{6E6C23CD-98C4-4F06-9519-7B637B05F19B}" srcOrd="1" destOrd="0" presId="urn:microsoft.com/office/officeart/2009/3/layout/HorizontalOrganizationChart"/>
    <dgm:cxn modelId="{0FC00EF4-4DCC-4D0E-8EC9-A3C0F53FD3F1}" type="presParOf" srcId="{6E6C23CD-98C4-4F06-9519-7B637B05F19B}" destId="{1E0C5D82-2A08-498B-A1D6-0C02EF261BA4}" srcOrd="0" destOrd="0" presId="urn:microsoft.com/office/officeart/2009/3/layout/HorizontalOrganizationChart"/>
    <dgm:cxn modelId="{44298D4F-C0CD-4BA2-A4FA-D73AC84BC6AF}" type="presParOf" srcId="{1E0C5D82-2A08-498B-A1D6-0C02EF261BA4}" destId="{8388C967-0C20-44EA-9282-9085219A4FA3}" srcOrd="0" destOrd="0" presId="urn:microsoft.com/office/officeart/2009/3/layout/HorizontalOrganizationChart"/>
    <dgm:cxn modelId="{8AA2C4B0-A2A2-48EE-B6B5-E713050A7D44}" type="presParOf" srcId="{1E0C5D82-2A08-498B-A1D6-0C02EF261BA4}" destId="{B65DAE90-D17E-4113-9F9D-F5E3EB44CBC4}" srcOrd="1" destOrd="0" presId="urn:microsoft.com/office/officeart/2009/3/layout/HorizontalOrganizationChart"/>
    <dgm:cxn modelId="{413192BD-58AD-4AAC-9EEC-FE95E261DC05}" type="presParOf" srcId="{6E6C23CD-98C4-4F06-9519-7B637B05F19B}" destId="{3281BB39-0309-4150-AA73-9FE28FA6D2C7}" srcOrd="1" destOrd="0" presId="urn:microsoft.com/office/officeart/2009/3/layout/HorizontalOrganizationChart"/>
    <dgm:cxn modelId="{DEA8BE61-F133-4253-8568-FFEDF0AAEBCD}" type="presParOf" srcId="{3281BB39-0309-4150-AA73-9FE28FA6D2C7}" destId="{5DB87ACE-F670-40BC-8C12-494FF3EB8DB8}" srcOrd="0" destOrd="0" presId="urn:microsoft.com/office/officeart/2009/3/layout/HorizontalOrganizationChart"/>
    <dgm:cxn modelId="{6366C39E-53F1-4DC6-915C-E00AA27C3178}" type="presParOf" srcId="{3281BB39-0309-4150-AA73-9FE28FA6D2C7}" destId="{7A27A3A2-7F96-4582-AE64-67F79485D3C0}" srcOrd="1" destOrd="0" presId="urn:microsoft.com/office/officeart/2009/3/layout/HorizontalOrganizationChart"/>
    <dgm:cxn modelId="{C020D26D-536E-41C5-8384-427CE58EFF10}" type="presParOf" srcId="{7A27A3A2-7F96-4582-AE64-67F79485D3C0}" destId="{CC1893C7-94C2-46CC-975F-6E11249A7151}" srcOrd="0" destOrd="0" presId="urn:microsoft.com/office/officeart/2009/3/layout/HorizontalOrganizationChart"/>
    <dgm:cxn modelId="{1FBC36C6-F6FD-4441-9BC9-026CC8647B34}" type="presParOf" srcId="{CC1893C7-94C2-46CC-975F-6E11249A7151}" destId="{3E004AE2-9D40-4241-96F1-12E022FC3A31}" srcOrd="0" destOrd="0" presId="urn:microsoft.com/office/officeart/2009/3/layout/HorizontalOrganizationChart"/>
    <dgm:cxn modelId="{F144493B-8F9B-47FD-BF82-1668F4057760}" type="presParOf" srcId="{CC1893C7-94C2-46CC-975F-6E11249A7151}" destId="{89B501C5-19D8-4241-8237-869FFFEB0097}" srcOrd="1" destOrd="0" presId="urn:microsoft.com/office/officeart/2009/3/layout/HorizontalOrganizationChart"/>
    <dgm:cxn modelId="{7D51CD8F-1C9C-4531-ADF9-D4D33EBD8147}" type="presParOf" srcId="{7A27A3A2-7F96-4582-AE64-67F79485D3C0}" destId="{44F0CE75-0D94-49B4-9092-904508A7069F}" srcOrd="1" destOrd="0" presId="urn:microsoft.com/office/officeart/2009/3/layout/HorizontalOrganizationChart"/>
    <dgm:cxn modelId="{872C5611-D6C8-4339-9AEF-E1847D8BDEFE}" type="presParOf" srcId="{7A27A3A2-7F96-4582-AE64-67F79485D3C0}" destId="{BEB7811D-C965-4CF2-A0C2-6444CC2AA991}" srcOrd="2" destOrd="0" presId="urn:microsoft.com/office/officeart/2009/3/layout/HorizontalOrganizationChart"/>
    <dgm:cxn modelId="{7B8486FB-4BFA-4A32-A301-628C6598584E}" type="presParOf" srcId="{6E6C23CD-98C4-4F06-9519-7B637B05F19B}" destId="{74587A92-7FD4-4385-B33C-63BC3AE78691}" srcOrd="2" destOrd="0" presId="urn:microsoft.com/office/officeart/2009/3/layout/HorizontalOrganizationChart"/>
    <dgm:cxn modelId="{F16B1120-AE9D-4045-AC5C-88811781963B}" type="presParOf" srcId="{8990CAF5-46D9-4E5E-87DF-05ED7D659B5B}" destId="{D6568473-1998-47F2-9B25-C9061AF6A739}" srcOrd="2" destOrd="0" presId="urn:microsoft.com/office/officeart/2009/3/layout/HorizontalOrganizationChart"/>
    <dgm:cxn modelId="{5BF14EFC-0964-41AD-8C71-0A4F2F8B24D3}" type="presParOf" srcId="{AAB13DC1-6071-48B8-AF4D-38457F2A7759}" destId="{C196C70A-A811-490A-9AA9-A9FFE48A2294}" srcOrd="2" destOrd="0" presId="urn:microsoft.com/office/officeart/2009/3/layout/HorizontalOrganizationChart"/>
    <dgm:cxn modelId="{6F9832CB-880D-48C5-98A7-EC9F98382E7A}" type="presParOf" srcId="{D5D46D2C-4292-4449-B867-18542388B306}" destId="{72F3265F-EABC-423F-B41E-D53CB31BC9EA}" srcOrd="6" destOrd="0" presId="urn:microsoft.com/office/officeart/2009/3/layout/HorizontalOrganizationChart"/>
    <dgm:cxn modelId="{B000BCB6-A2C8-4E00-9893-9ED4165480BE}" type="presParOf" srcId="{D5D46D2C-4292-4449-B867-18542388B306}" destId="{CA37D0AF-72AA-49C3-AA74-E23188E10A11}" srcOrd="7" destOrd="0" presId="urn:microsoft.com/office/officeart/2009/3/layout/HorizontalOrganizationChart"/>
    <dgm:cxn modelId="{0C36F495-4D0C-4D57-9DE7-37F3A179DF5D}" type="presParOf" srcId="{CA37D0AF-72AA-49C3-AA74-E23188E10A11}" destId="{0EC5AC78-7473-4BD2-A969-DA00FCD5D215}" srcOrd="0" destOrd="0" presId="urn:microsoft.com/office/officeart/2009/3/layout/HorizontalOrganizationChart"/>
    <dgm:cxn modelId="{2505231F-DEE9-41B4-8FF9-7C5C654A2409}" type="presParOf" srcId="{0EC5AC78-7473-4BD2-A969-DA00FCD5D215}" destId="{DAEF1BCF-716E-4F79-A6A0-B873EB34ABFE}" srcOrd="0" destOrd="0" presId="urn:microsoft.com/office/officeart/2009/3/layout/HorizontalOrganizationChart"/>
    <dgm:cxn modelId="{746C09D4-9932-4F9B-9F5E-5A580486BBB4}" type="presParOf" srcId="{0EC5AC78-7473-4BD2-A969-DA00FCD5D215}" destId="{5232913A-463D-4FE5-B199-34052089008C}" srcOrd="1" destOrd="0" presId="urn:microsoft.com/office/officeart/2009/3/layout/HorizontalOrganizationChart"/>
    <dgm:cxn modelId="{093330A2-4143-416B-8C0B-8F78F7D57919}" type="presParOf" srcId="{CA37D0AF-72AA-49C3-AA74-E23188E10A11}" destId="{0C843127-5E16-4605-ACB6-DA0732E8C49B}" srcOrd="1" destOrd="0" presId="urn:microsoft.com/office/officeart/2009/3/layout/HorizontalOrganizationChart"/>
    <dgm:cxn modelId="{6028D4E9-1E06-45E6-8137-59768994BA4C}" type="presParOf" srcId="{0C843127-5E16-4605-ACB6-DA0732E8C49B}" destId="{A1DC0112-D484-4EA5-A810-A055780A2D9B}" srcOrd="0" destOrd="0" presId="urn:microsoft.com/office/officeart/2009/3/layout/HorizontalOrganizationChart"/>
    <dgm:cxn modelId="{2CF2B9A7-ADA5-48B5-ACBC-A1678AAAD96F}" type="presParOf" srcId="{0C843127-5E16-4605-ACB6-DA0732E8C49B}" destId="{38A4E1B7-F914-4B26-8870-388BD55D9E8B}" srcOrd="1" destOrd="0" presId="urn:microsoft.com/office/officeart/2009/3/layout/HorizontalOrganizationChart"/>
    <dgm:cxn modelId="{2B0892AD-23EF-457F-BADD-801A4E7BF7F7}" type="presParOf" srcId="{38A4E1B7-F914-4B26-8870-388BD55D9E8B}" destId="{B6570D96-1288-4658-8611-D95EF598646F}" srcOrd="0" destOrd="0" presId="urn:microsoft.com/office/officeart/2009/3/layout/HorizontalOrganizationChart"/>
    <dgm:cxn modelId="{900B381F-1C82-4414-A2E5-73D89A48FFBB}" type="presParOf" srcId="{B6570D96-1288-4658-8611-D95EF598646F}" destId="{6168AE62-4054-46BA-8243-38082AC90379}" srcOrd="0" destOrd="0" presId="urn:microsoft.com/office/officeart/2009/3/layout/HorizontalOrganizationChart"/>
    <dgm:cxn modelId="{8BDAB4D4-043B-478D-8EE7-B5BF19F09AEF}" type="presParOf" srcId="{B6570D96-1288-4658-8611-D95EF598646F}" destId="{3CB44A20-29EB-4F4F-B983-F5916E5CC107}" srcOrd="1" destOrd="0" presId="urn:microsoft.com/office/officeart/2009/3/layout/HorizontalOrganizationChart"/>
    <dgm:cxn modelId="{3110D48F-FAE6-4EE3-981E-86E9E16BDA7F}" type="presParOf" srcId="{38A4E1B7-F914-4B26-8870-388BD55D9E8B}" destId="{FB71276E-3945-4ACA-BE81-520A6CCD1599}" srcOrd="1" destOrd="0" presId="urn:microsoft.com/office/officeart/2009/3/layout/HorizontalOrganizationChart"/>
    <dgm:cxn modelId="{BC6B20BF-C3D0-4744-B917-F82FC9A97557}" type="presParOf" srcId="{FB71276E-3945-4ACA-BE81-520A6CCD1599}" destId="{CC7A5250-6500-4A51-9436-4C21D6C86379}" srcOrd="0" destOrd="0" presId="urn:microsoft.com/office/officeart/2009/3/layout/HorizontalOrganizationChart"/>
    <dgm:cxn modelId="{3A3297EC-C179-4BD5-88E0-2B7923E2349A}" type="presParOf" srcId="{FB71276E-3945-4ACA-BE81-520A6CCD1599}" destId="{EDAC009E-9221-401C-9BCF-CED390D637E4}" srcOrd="1" destOrd="0" presId="urn:microsoft.com/office/officeart/2009/3/layout/HorizontalOrganizationChart"/>
    <dgm:cxn modelId="{F775F7AE-39B5-4F69-AF2B-4B8088A0A47E}" type="presParOf" srcId="{EDAC009E-9221-401C-9BCF-CED390D637E4}" destId="{CA3D2ABC-657C-4071-8EDD-8C0BCB0858EE}" srcOrd="0" destOrd="0" presId="urn:microsoft.com/office/officeart/2009/3/layout/HorizontalOrganizationChart"/>
    <dgm:cxn modelId="{DEFEEBBF-BC56-4EE1-B41F-310966DC18E5}" type="presParOf" srcId="{CA3D2ABC-657C-4071-8EDD-8C0BCB0858EE}" destId="{AA4C86B0-F639-4AEB-9B75-A19178E3A88F}" srcOrd="0" destOrd="0" presId="urn:microsoft.com/office/officeart/2009/3/layout/HorizontalOrganizationChart"/>
    <dgm:cxn modelId="{150C7384-7B9C-4885-A5D0-DD12D24E5E68}" type="presParOf" srcId="{CA3D2ABC-657C-4071-8EDD-8C0BCB0858EE}" destId="{2CB3FD73-E719-47C4-BF66-D8B44B85BF6E}" srcOrd="1" destOrd="0" presId="urn:microsoft.com/office/officeart/2009/3/layout/HorizontalOrganizationChart"/>
    <dgm:cxn modelId="{E5C7F30A-8C69-47AF-98BF-99ED2DF7E575}" type="presParOf" srcId="{EDAC009E-9221-401C-9BCF-CED390D637E4}" destId="{AC1A718A-A0E6-4CCD-B1B5-A3D1DC36EA8D}" srcOrd="1" destOrd="0" presId="urn:microsoft.com/office/officeart/2009/3/layout/HorizontalOrganizationChart"/>
    <dgm:cxn modelId="{95A34466-53BF-47AC-89DF-EAEA112FE8E2}" type="presParOf" srcId="{AC1A718A-A0E6-4CCD-B1B5-A3D1DC36EA8D}" destId="{9F7575F3-5B79-42D1-BA96-888F37B0AA43}" srcOrd="0" destOrd="0" presId="urn:microsoft.com/office/officeart/2009/3/layout/HorizontalOrganizationChart"/>
    <dgm:cxn modelId="{59580910-CC7A-485E-850D-F2068E417B93}" type="presParOf" srcId="{AC1A718A-A0E6-4CCD-B1B5-A3D1DC36EA8D}" destId="{D6747976-E0FD-4538-BE78-A9C2DF510586}" srcOrd="1" destOrd="0" presId="urn:microsoft.com/office/officeart/2009/3/layout/HorizontalOrganizationChart"/>
    <dgm:cxn modelId="{2A1EEFCF-E524-4680-B38E-BFE29316B364}" type="presParOf" srcId="{D6747976-E0FD-4538-BE78-A9C2DF510586}" destId="{113A7472-EE4E-47F3-9CC9-DD52CD2A8156}" srcOrd="0" destOrd="0" presId="urn:microsoft.com/office/officeart/2009/3/layout/HorizontalOrganizationChart"/>
    <dgm:cxn modelId="{630D0681-541A-46A3-976E-F667D9D5AD9F}" type="presParOf" srcId="{113A7472-EE4E-47F3-9CC9-DD52CD2A8156}" destId="{BE5D859A-F7E5-4FDD-A3BF-C2DDC37EF257}" srcOrd="0" destOrd="0" presId="urn:microsoft.com/office/officeart/2009/3/layout/HorizontalOrganizationChart"/>
    <dgm:cxn modelId="{BB0C01DB-9E3B-481E-8201-20F75887FEFA}" type="presParOf" srcId="{113A7472-EE4E-47F3-9CC9-DD52CD2A8156}" destId="{CE33FEB2-0105-4B00-9AF7-D0DED4DA9741}" srcOrd="1" destOrd="0" presId="urn:microsoft.com/office/officeart/2009/3/layout/HorizontalOrganizationChart"/>
    <dgm:cxn modelId="{305D91EE-31B0-46D0-831C-3C89DEAC837D}" type="presParOf" srcId="{D6747976-E0FD-4538-BE78-A9C2DF510586}" destId="{24410918-9097-407D-9EA6-E531BA3C5CB4}" srcOrd="1" destOrd="0" presId="urn:microsoft.com/office/officeart/2009/3/layout/HorizontalOrganizationChart"/>
    <dgm:cxn modelId="{0B548391-FDBA-4A8D-805C-65ED0323B002}" type="presParOf" srcId="{D6747976-E0FD-4538-BE78-A9C2DF510586}" destId="{2B2F6BD9-CC1B-406D-9CF9-9072D38D3BC5}" srcOrd="2" destOrd="0" presId="urn:microsoft.com/office/officeart/2009/3/layout/HorizontalOrganizationChart"/>
    <dgm:cxn modelId="{975ECCDA-974E-4F84-89D5-2A445E44E2D3}" type="presParOf" srcId="{EDAC009E-9221-401C-9BCF-CED390D637E4}" destId="{E8D7EB65-9C03-4EF5-8F0E-FBC5962DE8C8}" srcOrd="2" destOrd="0" presId="urn:microsoft.com/office/officeart/2009/3/layout/HorizontalOrganizationChart"/>
    <dgm:cxn modelId="{B766FB8C-1503-4179-9379-C84E9FFD465D}" type="presParOf" srcId="{38A4E1B7-F914-4B26-8870-388BD55D9E8B}" destId="{450FCEA1-F0FB-4668-977D-9CD1E6B872A6}" srcOrd="2" destOrd="0" presId="urn:microsoft.com/office/officeart/2009/3/layout/HorizontalOrganizationChart"/>
    <dgm:cxn modelId="{08A3C981-7698-41C9-85D6-B2959A6788D5}" type="presParOf" srcId="{CA37D0AF-72AA-49C3-AA74-E23188E10A11}" destId="{3F548F68-D98C-4E02-A8BD-5DD9A1EF7A5E}" srcOrd="2" destOrd="0" presId="urn:microsoft.com/office/officeart/2009/3/layout/HorizontalOrganizationChart"/>
    <dgm:cxn modelId="{65149B0C-E566-4D0C-BD97-603C6220BE0E}" type="presParOf" srcId="{D5D46D2C-4292-4449-B867-18542388B306}" destId="{164642DC-28D3-407D-8442-8E4BE1AECDEE}" srcOrd="8" destOrd="0" presId="urn:microsoft.com/office/officeart/2009/3/layout/HorizontalOrganizationChart"/>
    <dgm:cxn modelId="{19B6ADAF-95F8-46CB-BF0B-ED373C9AB5C9}" type="presParOf" srcId="{D5D46D2C-4292-4449-B867-18542388B306}" destId="{C7DD8106-BA08-4EAE-A805-385409BB394D}" srcOrd="9" destOrd="0" presId="urn:microsoft.com/office/officeart/2009/3/layout/HorizontalOrganizationChart"/>
    <dgm:cxn modelId="{B4277703-D189-42C7-89F3-A1EB4B225A1A}" type="presParOf" srcId="{C7DD8106-BA08-4EAE-A805-385409BB394D}" destId="{C71999EC-6171-4C3B-9AFF-7DEAC9C7D44E}" srcOrd="0" destOrd="0" presId="urn:microsoft.com/office/officeart/2009/3/layout/HorizontalOrganizationChart"/>
    <dgm:cxn modelId="{DC719B7E-E652-4AD4-8E20-3A89538C7150}" type="presParOf" srcId="{C71999EC-6171-4C3B-9AFF-7DEAC9C7D44E}" destId="{1988D759-4C64-49E1-9B0A-C662E4BF8E4E}" srcOrd="0" destOrd="0" presId="urn:microsoft.com/office/officeart/2009/3/layout/HorizontalOrganizationChart"/>
    <dgm:cxn modelId="{F6F247B0-8D15-4F6B-B1F9-629594B1F1CB}" type="presParOf" srcId="{C71999EC-6171-4C3B-9AFF-7DEAC9C7D44E}" destId="{0231FA7D-A8BE-462F-AC4B-251AE6362AA7}" srcOrd="1" destOrd="0" presId="urn:microsoft.com/office/officeart/2009/3/layout/HorizontalOrganizationChart"/>
    <dgm:cxn modelId="{C8829B71-0891-486A-AE87-769F8D141046}" type="presParOf" srcId="{C7DD8106-BA08-4EAE-A805-385409BB394D}" destId="{A6C8C52B-D11F-443C-BB9F-A3ACAD7EE9F4}" srcOrd="1" destOrd="0" presId="urn:microsoft.com/office/officeart/2009/3/layout/HorizontalOrganizationChart"/>
    <dgm:cxn modelId="{95D801ED-89C0-4EC1-A0DB-B7BE319A0B20}" type="presParOf" srcId="{A6C8C52B-D11F-443C-BB9F-A3ACAD7EE9F4}" destId="{310DC558-8B29-404E-8D43-2E74F024B8D9}" srcOrd="0" destOrd="0" presId="urn:microsoft.com/office/officeart/2009/3/layout/HorizontalOrganizationChart"/>
    <dgm:cxn modelId="{F6658B1E-A2AE-4539-8DB8-0A405B309718}" type="presParOf" srcId="{A6C8C52B-D11F-443C-BB9F-A3ACAD7EE9F4}" destId="{5BE19C6F-2C67-4CF9-A670-6B8A74779F0E}" srcOrd="1" destOrd="0" presId="urn:microsoft.com/office/officeart/2009/3/layout/HorizontalOrganizationChart"/>
    <dgm:cxn modelId="{EE722EE7-D597-4B8B-838D-D58687C23504}" type="presParOf" srcId="{5BE19C6F-2C67-4CF9-A670-6B8A74779F0E}" destId="{C5D2EED6-24F7-4727-8ECF-06A886C902BB}" srcOrd="0" destOrd="0" presId="urn:microsoft.com/office/officeart/2009/3/layout/HorizontalOrganizationChart"/>
    <dgm:cxn modelId="{CB9A1096-E9C4-4590-875A-CFAB76DECFE0}" type="presParOf" srcId="{C5D2EED6-24F7-4727-8ECF-06A886C902BB}" destId="{89F1C3EC-8753-4D6B-945D-735BB0BB83F6}" srcOrd="0" destOrd="0" presId="urn:microsoft.com/office/officeart/2009/3/layout/HorizontalOrganizationChart"/>
    <dgm:cxn modelId="{70831264-6A79-4EDA-90C7-779A930D3AE3}" type="presParOf" srcId="{C5D2EED6-24F7-4727-8ECF-06A886C902BB}" destId="{A83D8F02-2777-40C1-A2F6-E82B75063F09}" srcOrd="1" destOrd="0" presId="urn:microsoft.com/office/officeart/2009/3/layout/HorizontalOrganizationChart"/>
    <dgm:cxn modelId="{7ECF9B14-DDA0-4F9E-AD5C-537B53105735}" type="presParOf" srcId="{5BE19C6F-2C67-4CF9-A670-6B8A74779F0E}" destId="{1DCAC504-C47A-4AD2-AF9D-B7092FDE414D}" srcOrd="1" destOrd="0" presId="urn:microsoft.com/office/officeart/2009/3/layout/HorizontalOrganizationChart"/>
    <dgm:cxn modelId="{7F822111-25EA-4DEF-9F2F-FFD3EC2F5E55}" type="presParOf" srcId="{1DCAC504-C47A-4AD2-AF9D-B7092FDE414D}" destId="{1810DF6F-3D7E-4284-A074-DAEF315817FA}" srcOrd="0" destOrd="0" presId="urn:microsoft.com/office/officeart/2009/3/layout/HorizontalOrganizationChart"/>
    <dgm:cxn modelId="{49E4178F-FA93-41B9-BBE4-6C291E663BDA}" type="presParOf" srcId="{1DCAC504-C47A-4AD2-AF9D-B7092FDE414D}" destId="{29E8D192-5A86-429D-9CB2-845933FE9E42}" srcOrd="1" destOrd="0" presId="urn:microsoft.com/office/officeart/2009/3/layout/HorizontalOrganizationChart"/>
    <dgm:cxn modelId="{AA65FCC1-18FC-4FFC-B3B0-2F6E2CD01F70}" type="presParOf" srcId="{29E8D192-5A86-429D-9CB2-845933FE9E42}" destId="{D77D22E9-5EC5-48CF-BA13-CA8CA8DF5D11}" srcOrd="0" destOrd="0" presId="urn:microsoft.com/office/officeart/2009/3/layout/HorizontalOrganizationChart"/>
    <dgm:cxn modelId="{F6A2DF3C-5511-4298-84E9-2E7AD5355915}" type="presParOf" srcId="{D77D22E9-5EC5-48CF-BA13-CA8CA8DF5D11}" destId="{17EFAFCB-1F6F-434B-B168-74BEDD648862}" srcOrd="0" destOrd="0" presId="urn:microsoft.com/office/officeart/2009/3/layout/HorizontalOrganizationChart"/>
    <dgm:cxn modelId="{CB062F04-2BF8-4E7D-89A9-C9F37BB0012D}" type="presParOf" srcId="{D77D22E9-5EC5-48CF-BA13-CA8CA8DF5D11}" destId="{DE9C5D20-9DD3-4735-BA51-F98AED01086B}" srcOrd="1" destOrd="0" presId="urn:microsoft.com/office/officeart/2009/3/layout/HorizontalOrganizationChart"/>
    <dgm:cxn modelId="{E81F3AD4-09C3-4E59-82BF-FA9503B6A1ED}" type="presParOf" srcId="{29E8D192-5A86-429D-9CB2-845933FE9E42}" destId="{82F723B6-7402-405D-98FF-67C3F4C7ADEE}" srcOrd="1" destOrd="0" presId="urn:microsoft.com/office/officeart/2009/3/layout/HorizontalOrganizationChart"/>
    <dgm:cxn modelId="{371F8A87-4153-4F55-96C4-63CDBD54B414}" type="presParOf" srcId="{29E8D192-5A86-429D-9CB2-845933FE9E42}" destId="{21C34BD3-26DE-4B3D-AE17-782E5666CA49}" srcOrd="2" destOrd="0" presId="urn:microsoft.com/office/officeart/2009/3/layout/HorizontalOrganizationChart"/>
    <dgm:cxn modelId="{AD985E10-B40F-4E1D-AE57-40FD67A38CB7}" type="presParOf" srcId="{5BE19C6F-2C67-4CF9-A670-6B8A74779F0E}" destId="{637C4B7D-506B-458B-A13F-F528FCC181EE}" srcOrd="2" destOrd="0" presId="urn:microsoft.com/office/officeart/2009/3/layout/HorizontalOrganizationChart"/>
    <dgm:cxn modelId="{522DA1FB-2C42-4416-A417-603362D40724}" type="presParOf" srcId="{C7DD8106-BA08-4EAE-A805-385409BB394D}" destId="{081E4265-2B54-4E76-8B6A-87C29808A620}" srcOrd="2" destOrd="0" presId="urn:microsoft.com/office/officeart/2009/3/layout/HorizontalOrganizationChart"/>
    <dgm:cxn modelId="{6E447264-A2C4-45B6-AEF4-F7E62223749B}" type="presParOf" srcId="{D5D46D2C-4292-4449-B867-18542388B306}" destId="{7B323650-A8AC-46FB-B935-F4E7D76BB4DF}" srcOrd="10" destOrd="0" presId="urn:microsoft.com/office/officeart/2009/3/layout/HorizontalOrganizationChart"/>
    <dgm:cxn modelId="{3AE06988-7CC0-4006-948D-6143999B73F5}" type="presParOf" srcId="{D5D46D2C-4292-4449-B867-18542388B306}" destId="{4438A663-CDA0-4E34-A08C-7DDB13EAE1FE}" srcOrd="11" destOrd="0" presId="urn:microsoft.com/office/officeart/2009/3/layout/HorizontalOrganizationChart"/>
    <dgm:cxn modelId="{B6BD2857-767E-4AD1-B4B5-65CD87B9AC08}" type="presParOf" srcId="{4438A663-CDA0-4E34-A08C-7DDB13EAE1FE}" destId="{25F36B2D-AF15-4084-9C79-D44DA8F77208}" srcOrd="0" destOrd="0" presId="urn:microsoft.com/office/officeart/2009/3/layout/HorizontalOrganizationChart"/>
    <dgm:cxn modelId="{5F7D4E93-1B0E-4EDA-AEDC-887F74BE9747}" type="presParOf" srcId="{25F36B2D-AF15-4084-9C79-D44DA8F77208}" destId="{CDA0F56F-8C7E-4BBC-A9AD-C32F01F858BC}" srcOrd="0" destOrd="0" presId="urn:microsoft.com/office/officeart/2009/3/layout/HorizontalOrganizationChart"/>
    <dgm:cxn modelId="{15A3D53B-8911-47F1-A42B-C2ECF443C11C}" type="presParOf" srcId="{25F36B2D-AF15-4084-9C79-D44DA8F77208}" destId="{D54B5BE5-3ADC-4249-A95A-56A54139C7AA}" srcOrd="1" destOrd="0" presId="urn:microsoft.com/office/officeart/2009/3/layout/HorizontalOrganizationChart"/>
    <dgm:cxn modelId="{958CEDC6-6260-40A0-8C81-633EED47BA7E}" type="presParOf" srcId="{4438A663-CDA0-4E34-A08C-7DDB13EAE1FE}" destId="{591670DC-7434-496B-AE80-A2FFF6EA6A69}" srcOrd="1" destOrd="0" presId="urn:microsoft.com/office/officeart/2009/3/layout/HorizontalOrganizationChart"/>
    <dgm:cxn modelId="{C6448F28-E3EE-4C92-B685-2FDC924263B2}" type="presParOf" srcId="{591670DC-7434-496B-AE80-A2FFF6EA6A69}" destId="{A4BEB405-E33B-4BA8-A049-A2CCB3FE00CF}" srcOrd="0" destOrd="0" presId="urn:microsoft.com/office/officeart/2009/3/layout/HorizontalOrganizationChart"/>
    <dgm:cxn modelId="{B03706BE-9F31-4134-9759-0C58D5D9E09D}" type="presParOf" srcId="{591670DC-7434-496B-AE80-A2FFF6EA6A69}" destId="{42FC59BB-B111-4105-97E7-771E98C90E22}" srcOrd="1" destOrd="0" presId="urn:microsoft.com/office/officeart/2009/3/layout/HorizontalOrganizationChart"/>
    <dgm:cxn modelId="{CE67AC88-7442-434B-88A0-1A13C0BE3F76}" type="presParOf" srcId="{42FC59BB-B111-4105-97E7-771E98C90E22}" destId="{26A3356D-2D8F-46B0-9CC6-82A099509116}" srcOrd="0" destOrd="0" presId="urn:microsoft.com/office/officeart/2009/3/layout/HorizontalOrganizationChart"/>
    <dgm:cxn modelId="{8844F37B-C7AA-4F8B-B7E7-8F6EF0AE34FE}" type="presParOf" srcId="{26A3356D-2D8F-46B0-9CC6-82A099509116}" destId="{C1E59680-54D6-42F6-9DCB-ED0CEE482C8D}" srcOrd="0" destOrd="0" presId="urn:microsoft.com/office/officeart/2009/3/layout/HorizontalOrganizationChart"/>
    <dgm:cxn modelId="{EB587232-FE1B-4FE8-AEA5-22BB5A69147B}" type="presParOf" srcId="{26A3356D-2D8F-46B0-9CC6-82A099509116}" destId="{3A14D23D-67F3-4D6C-B91C-CE3984F42A17}" srcOrd="1" destOrd="0" presId="urn:microsoft.com/office/officeart/2009/3/layout/HorizontalOrganizationChart"/>
    <dgm:cxn modelId="{CA73A6AA-0EAF-4721-A605-0CA8990B9E93}" type="presParOf" srcId="{42FC59BB-B111-4105-97E7-771E98C90E22}" destId="{CCE97141-12CA-4AE9-9263-E2016E0C0057}" srcOrd="1" destOrd="0" presId="urn:microsoft.com/office/officeart/2009/3/layout/HorizontalOrganizationChart"/>
    <dgm:cxn modelId="{90D2B7B6-64A0-4255-B4B8-B54D3280E603}" type="presParOf" srcId="{CCE97141-12CA-4AE9-9263-E2016E0C0057}" destId="{A9E9207E-0E7C-42F3-919C-E73AA3AE5500}" srcOrd="0" destOrd="0" presId="urn:microsoft.com/office/officeart/2009/3/layout/HorizontalOrganizationChart"/>
    <dgm:cxn modelId="{ACF34817-5CE0-4EA4-9B4C-E80B7E1DF8A5}" type="presParOf" srcId="{CCE97141-12CA-4AE9-9263-E2016E0C0057}" destId="{E60816D9-54D0-4CE2-8DA0-69B95328607D}" srcOrd="1" destOrd="0" presId="urn:microsoft.com/office/officeart/2009/3/layout/HorizontalOrganizationChart"/>
    <dgm:cxn modelId="{4064BBD3-0660-45A1-8069-360D070AC97B}" type="presParOf" srcId="{E60816D9-54D0-4CE2-8DA0-69B95328607D}" destId="{CC6FFE03-B9B6-4B34-81F3-4B40FE4B919A}" srcOrd="0" destOrd="0" presId="urn:microsoft.com/office/officeart/2009/3/layout/HorizontalOrganizationChart"/>
    <dgm:cxn modelId="{BD63F129-7308-47BC-90AF-E6F78A31FAE8}" type="presParOf" srcId="{CC6FFE03-B9B6-4B34-81F3-4B40FE4B919A}" destId="{73AD7060-D478-4BF1-8F1C-3E9BC1E48B9D}" srcOrd="0" destOrd="0" presId="urn:microsoft.com/office/officeart/2009/3/layout/HorizontalOrganizationChart"/>
    <dgm:cxn modelId="{65209856-9422-4F2B-BF1A-2FCC1BC3C4BE}" type="presParOf" srcId="{CC6FFE03-B9B6-4B34-81F3-4B40FE4B919A}" destId="{C0C6F18E-FC4C-4B8D-844C-552E8C7BF176}" srcOrd="1" destOrd="0" presId="urn:microsoft.com/office/officeart/2009/3/layout/HorizontalOrganizationChart"/>
    <dgm:cxn modelId="{23941C06-837A-4377-960F-F3505084320A}" type="presParOf" srcId="{E60816D9-54D0-4CE2-8DA0-69B95328607D}" destId="{5DA9CEA2-477C-41DA-ADF7-A7E97EB040FD}" srcOrd="1" destOrd="0" presId="urn:microsoft.com/office/officeart/2009/3/layout/HorizontalOrganizationChart"/>
    <dgm:cxn modelId="{3210084D-E0AD-4D54-AC8D-9BB8ADDE9DF6}" type="presParOf" srcId="{E60816D9-54D0-4CE2-8DA0-69B95328607D}" destId="{CE068E92-D5F7-490C-9A7A-6A6ADE538B62}" srcOrd="2" destOrd="0" presId="urn:microsoft.com/office/officeart/2009/3/layout/HorizontalOrganizationChart"/>
    <dgm:cxn modelId="{3964F2AC-66D2-4DFC-AEFE-A1FA44AEEC98}" type="presParOf" srcId="{42FC59BB-B111-4105-97E7-771E98C90E22}" destId="{0771C6E4-FB8E-42F7-B2A3-10BF152C3EEC}" srcOrd="2" destOrd="0" presId="urn:microsoft.com/office/officeart/2009/3/layout/HorizontalOrganizationChart"/>
    <dgm:cxn modelId="{8EE6FB50-A9B3-47D3-B324-93B4933F2E38}" type="presParOf" srcId="{4438A663-CDA0-4E34-A08C-7DDB13EAE1FE}" destId="{D71E96D9-DA32-480E-B91E-2C7ABF52728E}" srcOrd="2" destOrd="0" presId="urn:microsoft.com/office/officeart/2009/3/layout/HorizontalOrganizationChart"/>
    <dgm:cxn modelId="{1F81D552-15F3-4B4A-B968-4EF932C842E0}" type="presParOf" srcId="{D3DD1CD1-467C-4A58-A86C-8E5F879FE5B8}" destId="{FBA112AE-D2C5-4D8F-B811-73A153D4C09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9207E-0E7C-42F3-919C-E73AA3AE5500}">
      <dsp:nvSpPr>
        <dsp:cNvPr id="0" name=""/>
        <dsp:cNvSpPr/>
      </dsp:nvSpPr>
      <dsp:spPr>
        <a:xfrm>
          <a:off x="6143513" y="4034232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BEB405-E33B-4BA8-A049-A2CCB3FE00CF}">
      <dsp:nvSpPr>
        <dsp:cNvPr id="0" name=""/>
        <dsp:cNvSpPr/>
      </dsp:nvSpPr>
      <dsp:spPr>
        <a:xfrm>
          <a:off x="4017801" y="4034232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23650-A8AC-46FB-B935-F4E7D76BB4DF}">
      <dsp:nvSpPr>
        <dsp:cNvPr id="0" name=""/>
        <dsp:cNvSpPr/>
      </dsp:nvSpPr>
      <dsp:spPr>
        <a:xfrm>
          <a:off x="1892089" y="2175669"/>
          <a:ext cx="354285" cy="1904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142" y="0"/>
              </a:lnTo>
              <a:lnTo>
                <a:pt x="177142" y="1904283"/>
              </a:lnTo>
              <a:lnTo>
                <a:pt x="354285" y="1904283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10DF6F-3D7E-4284-A074-DAEF315817FA}">
      <dsp:nvSpPr>
        <dsp:cNvPr id="0" name=""/>
        <dsp:cNvSpPr/>
      </dsp:nvSpPr>
      <dsp:spPr>
        <a:xfrm>
          <a:off x="6143513" y="3272519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0DC558-8B29-404E-8D43-2E74F024B8D9}">
      <dsp:nvSpPr>
        <dsp:cNvPr id="0" name=""/>
        <dsp:cNvSpPr/>
      </dsp:nvSpPr>
      <dsp:spPr>
        <a:xfrm>
          <a:off x="4017801" y="3272519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4642DC-28D3-407D-8442-8E4BE1AECDEE}">
      <dsp:nvSpPr>
        <dsp:cNvPr id="0" name=""/>
        <dsp:cNvSpPr/>
      </dsp:nvSpPr>
      <dsp:spPr>
        <a:xfrm>
          <a:off x="1892089" y="2175669"/>
          <a:ext cx="354285" cy="1142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142" y="0"/>
              </a:lnTo>
              <a:lnTo>
                <a:pt x="177142" y="1142570"/>
              </a:lnTo>
              <a:lnTo>
                <a:pt x="354285" y="114257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575F3-5B79-42D1-BA96-888F37B0AA43}">
      <dsp:nvSpPr>
        <dsp:cNvPr id="0" name=""/>
        <dsp:cNvSpPr/>
      </dsp:nvSpPr>
      <dsp:spPr>
        <a:xfrm>
          <a:off x="8269225" y="2510805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7A5250-6500-4A51-9436-4C21D6C86379}">
      <dsp:nvSpPr>
        <dsp:cNvPr id="0" name=""/>
        <dsp:cNvSpPr/>
      </dsp:nvSpPr>
      <dsp:spPr>
        <a:xfrm>
          <a:off x="6143513" y="2510805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C0112-D484-4EA5-A810-A055780A2D9B}">
      <dsp:nvSpPr>
        <dsp:cNvPr id="0" name=""/>
        <dsp:cNvSpPr/>
      </dsp:nvSpPr>
      <dsp:spPr>
        <a:xfrm>
          <a:off x="4017801" y="2510805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F3265F-EABC-423F-B41E-D53CB31BC9EA}">
      <dsp:nvSpPr>
        <dsp:cNvPr id="0" name=""/>
        <dsp:cNvSpPr/>
      </dsp:nvSpPr>
      <dsp:spPr>
        <a:xfrm>
          <a:off x="1892089" y="2175669"/>
          <a:ext cx="354285" cy="3808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142" y="0"/>
              </a:lnTo>
              <a:lnTo>
                <a:pt x="177142" y="380856"/>
              </a:lnTo>
              <a:lnTo>
                <a:pt x="354285" y="38085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87ACE-F670-40BC-8C12-494FF3EB8DB8}">
      <dsp:nvSpPr>
        <dsp:cNvPr id="0" name=""/>
        <dsp:cNvSpPr/>
      </dsp:nvSpPr>
      <dsp:spPr>
        <a:xfrm>
          <a:off x="8269225" y="1749092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A60511-3642-4AB9-8C1E-0C1F7DBA18BF}">
      <dsp:nvSpPr>
        <dsp:cNvPr id="0" name=""/>
        <dsp:cNvSpPr/>
      </dsp:nvSpPr>
      <dsp:spPr>
        <a:xfrm>
          <a:off x="6143513" y="1749092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95314-F436-4381-9523-85573A0BF7CD}">
      <dsp:nvSpPr>
        <dsp:cNvPr id="0" name=""/>
        <dsp:cNvSpPr/>
      </dsp:nvSpPr>
      <dsp:spPr>
        <a:xfrm>
          <a:off x="4017801" y="1749092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E0FDD5-602A-40B2-89FA-95393297CE78}">
      <dsp:nvSpPr>
        <dsp:cNvPr id="0" name=""/>
        <dsp:cNvSpPr/>
      </dsp:nvSpPr>
      <dsp:spPr>
        <a:xfrm>
          <a:off x="1892089" y="1794812"/>
          <a:ext cx="354285" cy="380856"/>
        </a:xfrm>
        <a:custGeom>
          <a:avLst/>
          <a:gdLst/>
          <a:ahLst/>
          <a:cxnLst/>
          <a:rect l="0" t="0" r="0" b="0"/>
          <a:pathLst>
            <a:path>
              <a:moveTo>
                <a:pt x="0" y="380856"/>
              </a:moveTo>
              <a:lnTo>
                <a:pt x="177142" y="380856"/>
              </a:lnTo>
              <a:lnTo>
                <a:pt x="177142" y="0"/>
              </a:lnTo>
              <a:lnTo>
                <a:pt x="354285" y="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87949C-CADD-4ADB-9B44-66536814C313}">
      <dsp:nvSpPr>
        <dsp:cNvPr id="0" name=""/>
        <dsp:cNvSpPr/>
      </dsp:nvSpPr>
      <dsp:spPr>
        <a:xfrm>
          <a:off x="6143513" y="987378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8EBAC-25AD-4134-8AEC-69968979BA7A}">
      <dsp:nvSpPr>
        <dsp:cNvPr id="0" name=""/>
        <dsp:cNvSpPr/>
      </dsp:nvSpPr>
      <dsp:spPr>
        <a:xfrm>
          <a:off x="4017801" y="987378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57BEF4-9FB3-47F1-A8B8-355283167242}">
      <dsp:nvSpPr>
        <dsp:cNvPr id="0" name=""/>
        <dsp:cNvSpPr/>
      </dsp:nvSpPr>
      <dsp:spPr>
        <a:xfrm>
          <a:off x="1892089" y="1033098"/>
          <a:ext cx="354285" cy="1142570"/>
        </a:xfrm>
        <a:custGeom>
          <a:avLst/>
          <a:gdLst/>
          <a:ahLst/>
          <a:cxnLst/>
          <a:rect l="0" t="0" r="0" b="0"/>
          <a:pathLst>
            <a:path>
              <a:moveTo>
                <a:pt x="0" y="1142570"/>
              </a:moveTo>
              <a:lnTo>
                <a:pt x="177142" y="1142570"/>
              </a:lnTo>
              <a:lnTo>
                <a:pt x="177142" y="0"/>
              </a:lnTo>
              <a:lnTo>
                <a:pt x="354285" y="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01F459-8A7A-4102-9920-188A3CFE23CD}">
      <dsp:nvSpPr>
        <dsp:cNvPr id="0" name=""/>
        <dsp:cNvSpPr/>
      </dsp:nvSpPr>
      <dsp:spPr>
        <a:xfrm>
          <a:off x="4017801" y="225665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23F8D1-5AC9-43EA-B960-FFC8783E47D5}">
      <dsp:nvSpPr>
        <dsp:cNvPr id="0" name=""/>
        <dsp:cNvSpPr/>
      </dsp:nvSpPr>
      <dsp:spPr>
        <a:xfrm>
          <a:off x="1892089" y="271385"/>
          <a:ext cx="354285" cy="1904283"/>
        </a:xfrm>
        <a:custGeom>
          <a:avLst/>
          <a:gdLst/>
          <a:ahLst/>
          <a:cxnLst/>
          <a:rect l="0" t="0" r="0" b="0"/>
          <a:pathLst>
            <a:path>
              <a:moveTo>
                <a:pt x="0" y="1904283"/>
              </a:moveTo>
              <a:lnTo>
                <a:pt x="177142" y="1904283"/>
              </a:lnTo>
              <a:lnTo>
                <a:pt x="177142" y="0"/>
              </a:lnTo>
              <a:lnTo>
                <a:pt x="354285" y="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5BDFBD-6852-4495-B7E0-094FD58A2651}">
      <dsp:nvSpPr>
        <dsp:cNvPr id="0" name=""/>
        <dsp:cNvSpPr/>
      </dsp:nvSpPr>
      <dsp:spPr>
        <a:xfrm>
          <a:off x="120662" y="1905526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首頁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120662" y="1905526"/>
        <a:ext cx="1771426" cy="540285"/>
      </dsp:txXfrm>
    </dsp:sp>
    <dsp:sp modelId="{24DDA01A-0185-4AD2-9263-AC3D7FB155FB}">
      <dsp:nvSpPr>
        <dsp:cNvPr id="0" name=""/>
        <dsp:cNvSpPr/>
      </dsp:nvSpPr>
      <dsp:spPr>
        <a:xfrm>
          <a:off x="2246374" y="1242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個人資料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2246374" y="1242"/>
        <a:ext cx="1771426" cy="540285"/>
      </dsp:txXfrm>
    </dsp:sp>
    <dsp:sp modelId="{EC035766-3D74-4310-9F9E-75026757262E}">
      <dsp:nvSpPr>
        <dsp:cNvPr id="0" name=""/>
        <dsp:cNvSpPr/>
      </dsp:nvSpPr>
      <dsp:spPr>
        <a:xfrm>
          <a:off x="4372086" y="1242"/>
          <a:ext cx="1771426" cy="540285"/>
        </a:xfrm>
        <a:prstGeom prst="diamond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資料庫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4814943" y="136313"/>
        <a:ext cx="885713" cy="270143"/>
      </dsp:txXfrm>
    </dsp:sp>
    <dsp:sp modelId="{58938279-F9FE-475E-A10B-324C3F4EDD94}">
      <dsp:nvSpPr>
        <dsp:cNvPr id="0" name=""/>
        <dsp:cNvSpPr/>
      </dsp:nvSpPr>
      <dsp:spPr>
        <a:xfrm>
          <a:off x="2246374" y="762956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遊戲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2246374" y="762956"/>
        <a:ext cx="1771426" cy="540285"/>
      </dsp:txXfrm>
    </dsp:sp>
    <dsp:sp modelId="{97C99E41-96AD-44E6-A36A-DF4E5F51DB7B}">
      <dsp:nvSpPr>
        <dsp:cNvPr id="0" name=""/>
        <dsp:cNvSpPr/>
      </dsp:nvSpPr>
      <dsp:spPr>
        <a:xfrm>
          <a:off x="4372086" y="762956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遊戲介紹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4372086" y="762956"/>
        <a:ext cx="1771426" cy="540285"/>
      </dsp:txXfrm>
    </dsp:sp>
    <dsp:sp modelId="{546555B4-497F-4CFC-9A68-6CAC8179DF4B}">
      <dsp:nvSpPr>
        <dsp:cNvPr id="0" name=""/>
        <dsp:cNvSpPr/>
      </dsp:nvSpPr>
      <dsp:spPr>
        <a:xfrm>
          <a:off x="6497798" y="762956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外部連結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6497798" y="762956"/>
        <a:ext cx="1771426" cy="540285"/>
      </dsp:txXfrm>
    </dsp:sp>
    <dsp:sp modelId="{7AEC9F57-B00C-41AA-956B-0BCB9CB450F5}">
      <dsp:nvSpPr>
        <dsp:cNvPr id="0" name=""/>
        <dsp:cNvSpPr/>
      </dsp:nvSpPr>
      <dsp:spPr>
        <a:xfrm>
          <a:off x="2246374" y="1524669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活動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2246374" y="1524669"/>
        <a:ext cx="1771426" cy="540285"/>
      </dsp:txXfrm>
    </dsp:sp>
    <dsp:sp modelId="{280AAF32-CF85-4DDC-BC1E-E1799EA69538}">
      <dsp:nvSpPr>
        <dsp:cNvPr id="0" name=""/>
        <dsp:cNvSpPr/>
      </dsp:nvSpPr>
      <dsp:spPr>
        <a:xfrm>
          <a:off x="4372086" y="1524669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報名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4372086" y="1524669"/>
        <a:ext cx="1771426" cy="540285"/>
      </dsp:txXfrm>
    </dsp:sp>
    <dsp:sp modelId="{8388C967-0C20-44EA-9282-9085219A4FA3}">
      <dsp:nvSpPr>
        <dsp:cNvPr id="0" name=""/>
        <dsp:cNvSpPr/>
      </dsp:nvSpPr>
      <dsp:spPr>
        <a:xfrm>
          <a:off x="6497798" y="1524669"/>
          <a:ext cx="1771426" cy="540285"/>
        </a:xfrm>
        <a:prstGeom prst="diamond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資料庫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6940655" y="1659740"/>
        <a:ext cx="885713" cy="270143"/>
      </dsp:txXfrm>
    </dsp:sp>
    <dsp:sp modelId="{3E004AE2-9D40-4241-96F1-12E022FC3A31}">
      <dsp:nvSpPr>
        <dsp:cNvPr id="0" name=""/>
        <dsp:cNvSpPr/>
      </dsp:nvSpPr>
      <dsp:spPr>
        <a:xfrm>
          <a:off x="8623510" y="1524669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報名成功</a:t>
          </a:r>
          <a:r>
            <a:rPr lang="en-US" altLang="zh-TW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/</a:t>
          </a: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額滿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8623510" y="1524669"/>
        <a:ext cx="1771426" cy="540285"/>
      </dsp:txXfrm>
    </dsp:sp>
    <dsp:sp modelId="{DAEF1BCF-716E-4F79-A6A0-B873EB34ABFE}">
      <dsp:nvSpPr>
        <dsp:cNvPr id="0" name=""/>
        <dsp:cNvSpPr/>
      </dsp:nvSpPr>
      <dsp:spPr>
        <a:xfrm>
          <a:off x="2246374" y="2286383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主頁面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2246374" y="2286383"/>
        <a:ext cx="1771426" cy="540285"/>
      </dsp:txXfrm>
    </dsp:sp>
    <dsp:sp modelId="{6168AE62-4054-46BA-8243-38082AC90379}">
      <dsp:nvSpPr>
        <dsp:cNvPr id="0" name=""/>
        <dsp:cNvSpPr/>
      </dsp:nvSpPr>
      <dsp:spPr>
        <a:xfrm>
          <a:off x="4372086" y="2286383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最新消息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4372086" y="2286383"/>
        <a:ext cx="1771426" cy="540285"/>
      </dsp:txXfrm>
    </dsp:sp>
    <dsp:sp modelId="{AA4C86B0-F639-4AEB-9B75-A19178E3A88F}">
      <dsp:nvSpPr>
        <dsp:cNvPr id="0" name=""/>
        <dsp:cNvSpPr/>
      </dsp:nvSpPr>
      <dsp:spPr>
        <a:xfrm>
          <a:off x="6497798" y="2286383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看板娘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6497798" y="2286383"/>
        <a:ext cx="1771426" cy="540285"/>
      </dsp:txXfrm>
    </dsp:sp>
    <dsp:sp modelId="{BE5D859A-F7E5-4FDD-A3BF-C2DDC37EF257}">
      <dsp:nvSpPr>
        <dsp:cNvPr id="0" name=""/>
        <dsp:cNvSpPr/>
      </dsp:nvSpPr>
      <dsp:spPr>
        <a:xfrm>
          <a:off x="8623510" y="2286383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公告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8623510" y="2286383"/>
        <a:ext cx="1771426" cy="540285"/>
      </dsp:txXfrm>
    </dsp:sp>
    <dsp:sp modelId="{1988D759-4C64-49E1-9B0A-C662E4BF8E4E}">
      <dsp:nvSpPr>
        <dsp:cNvPr id="0" name=""/>
        <dsp:cNvSpPr/>
      </dsp:nvSpPr>
      <dsp:spPr>
        <a:xfrm>
          <a:off x="2246374" y="3048096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轉盤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2246374" y="3048096"/>
        <a:ext cx="1771426" cy="540285"/>
      </dsp:txXfrm>
    </dsp:sp>
    <dsp:sp modelId="{89F1C3EC-8753-4D6B-945D-735BB0BB83F6}">
      <dsp:nvSpPr>
        <dsp:cNvPr id="0" name=""/>
        <dsp:cNvSpPr/>
      </dsp:nvSpPr>
      <dsp:spPr>
        <a:xfrm>
          <a:off x="4372086" y="3048096"/>
          <a:ext cx="1771426" cy="540285"/>
        </a:xfrm>
        <a:prstGeom prst="diamond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資料庫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4814943" y="3183167"/>
        <a:ext cx="885713" cy="270143"/>
      </dsp:txXfrm>
    </dsp:sp>
    <dsp:sp modelId="{17EFAFCB-1F6F-434B-B168-74BEDD648862}">
      <dsp:nvSpPr>
        <dsp:cNvPr id="0" name=""/>
        <dsp:cNvSpPr/>
      </dsp:nvSpPr>
      <dsp:spPr>
        <a:xfrm>
          <a:off x="6497798" y="3048096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結果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6497798" y="3048096"/>
        <a:ext cx="1771426" cy="540285"/>
      </dsp:txXfrm>
    </dsp:sp>
    <dsp:sp modelId="{CDA0F56F-8C7E-4BBC-A9AD-C32F01F858BC}">
      <dsp:nvSpPr>
        <dsp:cNvPr id="0" name=""/>
        <dsp:cNvSpPr/>
      </dsp:nvSpPr>
      <dsp:spPr>
        <a:xfrm>
          <a:off x="2246374" y="3809810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尋人啟事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2246374" y="3809810"/>
        <a:ext cx="1771426" cy="540285"/>
      </dsp:txXfrm>
    </dsp:sp>
    <dsp:sp modelId="{C1E59680-54D6-42F6-9DCB-ED0CEE482C8D}">
      <dsp:nvSpPr>
        <dsp:cNvPr id="0" name=""/>
        <dsp:cNvSpPr/>
      </dsp:nvSpPr>
      <dsp:spPr>
        <a:xfrm>
          <a:off x="4372086" y="3809810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最新消息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4372086" y="3809810"/>
        <a:ext cx="1771426" cy="540285"/>
      </dsp:txXfrm>
    </dsp:sp>
    <dsp:sp modelId="{73AD7060-D478-4BF1-8F1C-3E9BC1E48B9D}">
      <dsp:nvSpPr>
        <dsp:cNvPr id="0" name=""/>
        <dsp:cNvSpPr/>
      </dsp:nvSpPr>
      <dsp:spPr>
        <a:xfrm>
          <a:off x="6497798" y="3809810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報失蹤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6497798" y="3809810"/>
        <a:ext cx="1771426" cy="540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C58E8D3C-FBF1-4539-9426-280357BE4821}" type="datetime1">
              <a:rPr lang="zh-CN" altLang="en-US"/>
              <a:pPr/>
              <a:t>2019/5/29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单击此处编辑母版文本样式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第二级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第三级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第四级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51317A59-84F0-4DC7-B861-2C13A4C6A8E9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55267123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2019/5/29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7715E1-30ED-49EE-A766-BD9E72A035E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75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2019/5/29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B06DDA-35A3-482C-A6F1-D7A32336AFE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37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2019/5/29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FC68D7-7385-4E37-BC01-963E3BB1BA2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952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2019/5/29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D1D0E2AE-8E83-40B9-9E80-E070E5DA10B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83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2019/5/29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DA6AB9-8E1D-4342-8820-832AD9FF4FF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03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2019/5/29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E6AE1C-AD9A-49E3-95B4-5378E6F8654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45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2019/5/29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62867A-E915-4BCD-9AFF-60A21D4CBA9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96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2019/5/29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A3C95-6164-4A13-AA2A-A85707C9D8BA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62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2019/5/29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9B9108-2843-4034-8B60-5C6ACBAD577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77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2019/5/29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7DB5B-FB8B-44C1-88C9-1818159C71F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91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2019/5/29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7C2D4C-6156-4E0D-B1A2-1696817121A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29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2019/5/29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46BC89-6504-4741-96FD-4E72EE41822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28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Calibri Light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>
                <a:sym typeface="Calibri" pitchFamily="34" charset="0"/>
              </a:rPr>
              <a:t>第二级</a:t>
            </a:r>
          </a:p>
          <a:p>
            <a:pPr lvl="2"/>
            <a:r>
              <a:rPr lang="zh-CN">
                <a:sym typeface="Calibri" pitchFamily="34" charset="0"/>
              </a:rPr>
              <a:t>第三级</a:t>
            </a:r>
          </a:p>
          <a:p>
            <a:pPr lvl="3"/>
            <a:r>
              <a:rPr lang="zh-CN">
                <a:sym typeface="Calibri" pitchFamily="34" charset="0"/>
              </a:rPr>
              <a:t>第四级</a:t>
            </a:r>
          </a:p>
          <a:p>
            <a:pPr lvl="4"/>
            <a:r>
              <a:rPr lang="zh-CN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9AE23ABE-706A-49A6-B353-C9D9ED05DF06}" type="datetime1">
              <a:rPr lang="zh-CN" altLang="en-US"/>
              <a:pPr/>
              <a:t>2019/5/29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11CA12E-BBE7-49CE-BAC7-6181B4F1AE8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charset="0"/>
        </a:defRPr>
      </a:lvl1pPr>
      <a:lvl2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2pPr>
      <a:lvl3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3pPr>
      <a:lvl4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4pPr>
      <a:lvl5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文本框 61"/>
          <p:cNvSpPr>
            <a:spLocks noChangeArrowheads="1"/>
          </p:cNvSpPr>
          <p:nvPr/>
        </p:nvSpPr>
        <p:spPr bwMode="auto">
          <a:xfrm rot="369405">
            <a:off x="8326547" y="2370976"/>
            <a:ext cx="1093569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115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9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62" b="99060" l="870" r="98551">
                        <a14:foregroundMark x1="80290" y1="36677" x2="80290" y2="36677"/>
                        <a14:foregroundMark x1="44928" y1="23197" x2="44928" y2="23197"/>
                        <a14:foregroundMark x1="39710" y1="30094" x2="39710" y2="30094"/>
                        <a14:foregroundMark x1="29275" y1="46082" x2="29275" y2="46082"/>
                        <a14:foregroundMark x1="41739" y1="41379" x2="41739" y2="41379"/>
                        <a14:foregroundMark x1="45507" y1="44514" x2="45507" y2="44514"/>
                        <a14:foregroundMark x1="53623" y1="43260" x2="53623" y2="43260"/>
                        <a14:foregroundMark x1="65797" y1="41066" x2="65797" y2="41066"/>
                        <a14:foregroundMark x1="67246" y1="57994" x2="67246" y2="57994"/>
                        <a14:foregroundMark x1="56232" y1="59248" x2="56232" y2="59248"/>
                        <a14:foregroundMark x1="43478" y1="53918" x2="43478" y2="53918"/>
                        <a14:foregroundMark x1="36812" y1="58307" x2="36812" y2="58307"/>
                        <a14:foregroundMark x1="10725" y1="89028" x2="10725" y2="89028"/>
                        <a14:foregroundMark x1="17971" y1="87147" x2="17971" y2="87147"/>
                        <a14:foregroundMark x1="22899" y1="88088" x2="22899" y2="88088"/>
                        <a14:foregroundMark x1="35072" y1="89028" x2="35072" y2="89028"/>
                        <a14:foregroundMark x1="40000" y1="90282" x2="40000" y2="90282"/>
                        <a14:foregroundMark x1="45507" y1="89342" x2="45507" y2="89342"/>
                        <a14:foregroundMark x1="54783" y1="91850" x2="54783" y2="91850"/>
                        <a14:foregroundMark x1="61159" y1="88715" x2="61159" y2="88715"/>
                        <a14:foregroundMark x1="69855" y1="86834" x2="69855" y2="86834"/>
                        <a14:foregroundMark x1="75072" y1="88088" x2="75072" y2="88088"/>
                        <a14:foregroundMark x1="90145" y1="89969" x2="90145" y2="89969"/>
                        <a14:foregroundMark x1="91594" y1="88401" x2="91594" y2="88401"/>
                        <a14:backgroundMark x1="32174" y1="87774" x2="32174" y2="87774"/>
                        <a14:backgroundMark x1="71884" y1="85893" x2="71884" y2="85893"/>
                        <a14:backgroundMark x1="71014" y1="89342" x2="71014" y2="89342"/>
                        <a14:backgroundMark x1="86667" y1="87147" x2="86667" y2="87147"/>
                        <a14:backgroundMark x1="87246" y1="89655" x2="87246" y2="89655"/>
                        <a14:backgroundMark x1="62319" y1="88088" x2="62319" y2="88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619" b="17752"/>
          <a:stretch/>
        </p:blipFill>
        <p:spPr>
          <a:xfrm>
            <a:off x="4606478" y="925185"/>
            <a:ext cx="3207112" cy="2479154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14034" y="4286297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第十二組</a:t>
            </a:r>
            <a:endParaRPr lang="en-US" altLang="zh-TW" sz="3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TW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TW" altLang="en-US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台科大</a:t>
            </a:r>
            <a:r>
              <a:rPr lang="en-US" altLang="zh-TW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lang="zh-TW" altLang="en-US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台師大交友網站</a:t>
            </a:r>
            <a:endParaRPr lang="en-US" altLang="zh-TW" sz="3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62" b="99060" l="870" r="98551">
                        <a14:foregroundMark x1="80290" y1="36677" x2="80290" y2="36677"/>
                        <a14:foregroundMark x1="44928" y1="23197" x2="44928" y2="23197"/>
                        <a14:foregroundMark x1="39710" y1="30094" x2="39710" y2="30094"/>
                        <a14:foregroundMark x1="29275" y1="46082" x2="29275" y2="46082"/>
                        <a14:foregroundMark x1="41739" y1="41379" x2="41739" y2="41379"/>
                        <a14:foregroundMark x1="45507" y1="44514" x2="45507" y2="44514"/>
                        <a14:foregroundMark x1="53623" y1="43260" x2="53623" y2="43260"/>
                        <a14:foregroundMark x1="65797" y1="41066" x2="65797" y2="41066"/>
                        <a14:foregroundMark x1="67246" y1="57994" x2="67246" y2="57994"/>
                        <a14:foregroundMark x1="56232" y1="59248" x2="56232" y2="59248"/>
                        <a14:foregroundMark x1="43478" y1="53918" x2="43478" y2="53918"/>
                        <a14:foregroundMark x1="36812" y1="58307" x2="36812" y2="58307"/>
                        <a14:foregroundMark x1="10725" y1="89028" x2="10725" y2="89028"/>
                        <a14:foregroundMark x1="17971" y1="87147" x2="17971" y2="87147"/>
                        <a14:foregroundMark x1="22899" y1="88088" x2="22899" y2="88088"/>
                        <a14:foregroundMark x1="35072" y1="89028" x2="35072" y2="89028"/>
                        <a14:foregroundMark x1="40000" y1="90282" x2="40000" y2="90282"/>
                        <a14:foregroundMark x1="45507" y1="89342" x2="45507" y2="89342"/>
                        <a14:foregroundMark x1="54783" y1="91850" x2="54783" y2="91850"/>
                        <a14:foregroundMark x1="61159" y1="88715" x2="61159" y2="88715"/>
                        <a14:foregroundMark x1="69855" y1="86834" x2="69855" y2="86834"/>
                        <a14:foregroundMark x1="75072" y1="88088" x2="75072" y2="88088"/>
                        <a14:foregroundMark x1="90145" y1="89969" x2="90145" y2="89969"/>
                        <a14:foregroundMark x1="91594" y1="88401" x2="91594" y2="88401"/>
                        <a14:backgroundMark x1="32174" y1="87774" x2="32174" y2="87774"/>
                        <a14:backgroundMark x1="71884" y1="85893" x2="71884" y2="85893"/>
                        <a14:backgroundMark x1="71014" y1="89342" x2="71014" y2="89342"/>
                        <a14:backgroundMark x1="86667" y1="87147" x2="86667" y2="87147"/>
                        <a14:backgroundMark x1="87246" y1="89655" x2="87246" y2="89655"/>
                        <a14:backgroundMark x1="62319" y1="88088" x2="62319" y2="88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t="82422" r="1136"/>
          <a:stretch/>
        </p:blipFill>
        <p:spPr>
          <a:xfrm>
            <a:off x="4590712" y="3495633"/>
            <a:ext cx="3222878" cy="529829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53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099" name="文本框 54"/>
          <p:cNvSpPr>
            <a:spLocks noChangeArrowheads="1"/>
          </p:cNvSpPr>
          <p:nvPr/>
        </p:nvSpPr>
        <p:spPr bwMode="auto">
          <a:xfrm>
            <a:off x="320675" y="339725"/>
            <a:ext cx="2768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CONTENTS</a:t>
            </a:r>
            <a:endParaRPr lang="zh-CN" altLang="en-US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4100" name="组合 56"/>
          <p:cNvGrpSpPr>
            <a:grpSpLocks/>
          </p:cNvGrpSpPr>
          <p:nvPr/>
        </p:nvGrpSpPr>
        <p:grpSpPr bwMode="auto">
          <a:xfrm>
            <a:off x="7369971" y="1917700"/>
            <a:ext cx="1905109" cy="730614"/>
            <a:chOff x="0" y="0"/>
            <a:chExt cx="1905331" cy="731334"/>
          </a:xfrm>
        </p:grpSpPr>
        <p:sp>
          <p:nvSpPr>
            <p:cNvPr id="4101" name="文本框 57"/>
            <p:cNvSpPr>
              <a:spLocks noChangeArrowheads="1"/>
            </p:cNvSpPr>
            <p:nvPr/>
          </p:nvSpPr>
          <p:spPr bwMode="auto">
            <a:xfrm>
              <a:off x="0" y="361638"/>
              <a:ext cx="1220348" cy="36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About</a:t>
              </a:r>
              <a:r>
                <a:rPr lang="zh-TW" altLang="en-US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</a:t>
              </a:r>
              <a:r>
                <a:rPr lang="en-US" altLang="zh-TW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Us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4102" name="文本框 58"/>
            <p:cNvSpPr>
              <a:spLocks noChangeArrowheads="1"/>
            </p:cNvSpPr>
            <p:nvPr/>
          </p:nvSpPr>
          <p:spPr bwMode="auto">
            <a:xfrm>
              <a:off x="0" y="0"/>
              <a:ext cx="1905331" cy="462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關於我們</a:t>
              </a:r>
            </a:p>
          </p:txBody>
        </p:sp>
      </p:grpSp>
      <p:sp>
        <p:nvSpPr>
          <p:cNvPr id="4103" name="文本框 82"/>
          <p:cNvSpPr>
            <a:spLocks noChangeArrowheads="1"/>
          </p:cNvSpPr>
          <p:nvPr/>
        </p:nvSpPr>
        <p:spPr bwMode="auto">
          <a:xfrm>
            <a:off x="2276475" y="3090863"/>
            <a:ext cx="185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zh-CN" sz="2400" b="1">
              <a:solidFill>
                <a:srgbClr val="FFFBE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4104" name="组合 6"/>
          <p:cNvGrpSpPr>
            <a:grpSpLocks/>
          </p:cNvGrpSpPr>
          <p:nvPr/>
        </p:nvGrpSpPr>
        <p:grpSpPr bwMode="auto">
          <a:xfrm>
            <a:off x="6604796" y="1878013"/>
            <a:ext cx="665162" cy="719137"/>
            <a:chOff x="0" y="0"/>
            <a:chExt cx="665978" cy="720170"/>
          </a:xfrm>
        </p:grpSpPr>
        <p:sp>
          <p:nvSpPr>
            <p:cNvPr id="4105" name="椭圆 62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4106" name="文本框 89"/>
            <p:cNvSpPr>
              <a:spLocks noChangeArrowheads="1"/>
            </p:cNvSpPr>
            <p:nvPr/>
          </p:nvSpPr>
          <p:spPr bwMode="auto">
            <a:xfrm>
              <a:off x="99179" y="12284"/>
              <a:ext cx="50045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000" b="1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</a:t>
              </a:r>
              <a:endParaRPr lang="zh-CN" altLang="en-US" sz="1600" b="1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4107" name="组合 7"/>
          <p:cNvGrpSpPr>
            <a:grpSpLocks/>
          </p:cNvGrpSpPr>
          <p:nvPr/>
        </p:nvGrpSpPr>
        <p:grpSpPr bwMode="auto">
          <a:xfrm>
            <a:off x="6604796" y="2784475"/>
            <a:ext cx="665162" cy="715963"/>
            <a:chOff x="0" y="0"/>
            <a:chExt cx="665978" cy="716197"/>
          </a:xfrm>
        </p:grpSpPr>
        <p:sp>
          <p:nvSpPr>
            <p:cNvPr id="4108" name="椭圆 65"/>
            <p:cNvSpPr>
              <a:spLocks noChangeArrowheads="1"/>
            </p:cNvSpPr>
            <p:nvPr/>
          </p:nvSpPr>
          <p:spPr bwMode="auto">
            <a:xfrm>
              <a:off x="0" y="50219"/>
              <a:ext cx="665978" cy="665978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4109" name="文本框 90"/>
            <p:cNvSpPr>
              <a:spLocks noChangeArrowheads="1"/>
            </p:cNvSpPr>
            <p:nvPr/>
          </p:nvSpPr>
          <p:spPr bwMode="auto">
            <a:xfrm>
              <a:off x="99179" y="0"/>
              <a:ext cx="50045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000" b="1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</a:t>
              </a:r>
              <a:endParaRPr lang="zh-CN" altLang="en-US" sz="1600" b="1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4110" name="组合 8"/>
          <p:cNvGrpSpPr>
            <a:grpSpLocks/>
          </p:cNvGrpSpPr>
          <p:nvPr/>
        </p:nvGrpSpPr>
        <p:grpSpPr bwMode="auto">
          <a:xfrm>
            <a:off x="6604796" y="3736975"/>
            <a:ext cx="665162" cy="715963"/>
            <a:chOff x="0" y="0"/>
            <a:chExt cx="665978" cy="716479"/>
          </a:xfrm>
        </p:grpSpPr>
        <p:sp>
          <p:nvSpPr>
            <p:cNvPr id="4111" name="椭圆 61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FFD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4112" name="文本框 91"/>
            <p:cNvSpPr>
              <a:spLocks noChangeArrowheads="1"/>
            </p:cNvSpPr>
            <p:nvPr/>
          </p:nvSpPr>
          <p:spPr bwMode="auto">
            <a:xfrm>
              <a:off x="82760" y="8593"/>
              <a:ext cx="50045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000" b="1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3</a:t>
              </a:r>
              <a:endParaRPr lang="zh-CN" altLang="en-US" sz="1600" b="1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4113" name="组合 9"/>
          <p:cNvGrpSpPr>
            <a:grpSpLocks/>
          </p:cNvGrpSpPr>
          <p:nvPr/>
        </p:nvGrpSpPr>
        <p:grpSpPr bwMode="auto">
          <a:xfrm>
            <a:off x="6604796" y="4687888"/>
            <a:ext cx="665162" cy="708025"/>
            <a:chOff x="0" y="0"/>
            <a:chExt cx="665978" cy="707886"/>
          </a:xfrm>
        </p:grpSpPr>
        <p:sp>
          <p:nvSpPr>
            <p:cNvPr id="4114" name="椭圆 64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F58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4115" name="文本框 92"/>
            <p:cNvSpPr>
              <a:spLocks noChangeArrowheads="1"/>
            </p:cNvSpPr>
            <p:nvPr/>
          </p:nvSpPr>
          <p:spPr bwMode="auto">
            <a:xfrm>
              <a:off x="82760" y="0"/>
              <a:ext cx="50045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000" b="1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4</a:t>
              </a:r>
              <a:endParaRPr lang="zh-CN" altLang="en-US" sz="1600" b="1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4116" name="组合 11"/>
          <p:cNvGrpSpPr>
            <a:grpSpLocks/>
          </p:cNvGrpSpPr>
          <p:nvPr/>
        </p:nvGrpSpPr>
        <p:grpSpPr bwMode="auto">
          <a:xfrm>
            <a:off x="2419601" y="2361352"/>
            <a:ext cx="2227262" cy="2227262"/>
            <a:chOff x="-14285" y="-72327"/>
            <a:chExt cx="2227477" cy="2227477"/>
          </a:xfrm>
        </p:grpSpPr>
        <p:sp>
          <p:nvSpPr>
            <p:cNvPr id="4117" name="椭圆 103"/>
            <p:cNvSpPr>
              <a:spLocks noChangeArrowheads="1"/>
            </p:cNvSpPr>
            <p:nvPr/>
          </p:nvSpPr>
          <p:spPr bwMode="auto">
            <a:xfrm>
              <a:off x="-14285" y="-72327"/>
              <a:ext cx="2227477" cy="2227477"/>
            </a:xfrm>
            <a:prstGeom prst="ellipse">
              <a:avLst/>
            </a:prstGeom>
            <a:solidFill>
              <a:srgbClr val="F58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4118" name="文本框 55"/>
            <p:cNvSpPr>
              <a:spLocks noChangeArrowheads="1"/>
            </p:cNvSpPr>
            <p:nvPr/>
          </p:nvSpPr>
          <p:spPr bwMode="auto">
            <a:xfrm>
              <a:off x="381541" y="1301685"/>
              <a:ext cx="147687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CONTENTS</a:t>
              </a:r>
              <a:endParaRPr lang="zh-CN" altLang="en-US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4119" name="文本框 83"/>
            <p:cNvSpPr>
              <a:spLocks noChangeArrowheads="1"/>
            </p:cNvSpPr>
            <p:nvPr/>
          </p:nvSpPr>
          <p:spPr bwMode="auto">
            <a:xfrm>
              <a:off x="296040" y="342231"/>
              <a:ext cx="1569812" cy="923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5400" b="1" dirty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目錄</a:t>
              </a:r>
              <a:endParaRPr lang="zh-CN" altLang="en-US" sz="24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4123" name="组合 107"/>
          <p:cNvGrpSpPr>
            <a:grpSpLocks/>
          </p:cNvGrpSpPr>
          <p:nvPr/>
        </p:nvGrpSpPr>
        <p:grpSpPr bwMode="auto">
          <a:xfrm>
            <a:off x="7369971" y="2828925"/>
            <a:ext cx="1415772" cy="731399"/>
            <a:chOff x="0" y="0"/>
            <a:chExt cx="1415936" cy="730532"/>
          </a:xfrm>
        </p:grpSpPr>
        <p:sp>
          <p:nvSpPr>
            <p:cNvPr id="4124" name="文本框 108"/>
            <p:cNvSpPr>
              <a:spLocks noChangeArrowheads="1"/>
            </p:cNvSpPr>
            <p:nvPr/>
          </p:nvSpPr>
          <p:spPr bwMode="auto">
            <a:xfrm>
              <a:off x="0" y="361638"/>
              <a:ext cx="1389003" cy="368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Motivation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4125" name="文本框 109"/>
            <p:cNvSpPr>
              <a:spLocks noChangeArrowheads="1"/>
            </p:cNvSpPr>
            <p:nvPr/>
          </p:nvSpPr>
          <p:spPr bwMode="auto">
            <a:xfrm>
              <a:off x="0" y="0"/>
              <a:ext cx="1415936" cy="461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開發動機</a:t>
              </a:r>
            </a:p>
          </p:txBody>
        </p:sp>
      </p:grpSp>
      <p:grpSp>
        <p:nvGrpSpPr>
          <p:cNvPr id="4126" name="组合 110"/>
          <p:cNvGrpSpPr>
            <a:grpSpLocks/>
          </p:cNvGrpSpPr>
          <p:nvPr/>
        </p:nvGrpSpPr>
        <p:grpSpPr bwMode="auto">
          <a:xfrm>
            <a:off x="7367794" y="3778816"/>
            <a:ext cx="2781531" cy="731399"/>
            <a:chOff x="0" y="0"/>
            <a:chExt cx="2781853" cy="730532"/>
          </a:xfrm>
        </p:grpSpPr>
        <p:sp>
          <p:nvSpPr>
            <p:cNvPr id="4127" name="文本框 111"/>
            <p:cNvSpPr>
              <a:spLocks noChangeArrowheads="1"/>
            </p:cNvSpPr>
            <p:nvPr/>
          </p:nvSpPr>
          <p:spPr bwMode="auto">
            <a:xfrm>
              <a:off x="0" y="361638"/>
              <a:ext cx="2781853" cy="368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Architecture</a:t>
              </a:r>
              <a:r>
                <a:rPr lang="zh-TW" altLang="en-US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</a:t>
              </a:r>
              <a:r>
                <a:rPr lang="en-US" altLang="zh-TW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of</a:t>
              </a:r>
              <a:r>
                <a:rPr lang="zh-TW" altLang="en-US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</a:t>
              </a:r>
              <a:r>
                <a:rPr lang="en-US" altLang="zh-TW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Website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4128" name="文本框 112"/>
            <p:cNvSpPr>
              <a:spLocks noChangeArrowheads="1"/>
            </p:cNvSpPr>
            <p:nvPr/>
          </p:nvSpPr>
          <p:spPr bwMode="auto">
            <a:xfrm>
              <a:off x="0" y="0"/>
              <a:ext cx="1415936" cy="461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網站架構</a:t>
              </a:r>
            </a:p>
          </p:txBody>
        </p:sp>
      </p:grpSp>
      <p:grpSp>
        <p:nvGrpSpPr>
          <p:cNvPr id="4129" name="组合 113"/>
          <p:cNvGrpSpPr>
            <a:grpSpLocks/>
          </p:cNvGrpSpPr>
          <p:nvPr/>
        </p:nvGrpSpPr>
        <p:grpSpPr bwMode="auto">
          <a:xfrm>
            <a:off x="7369971" y="4652963"/>
            <a:ext cx="1800493" cy="730614"/>
            <a:chOff x="0" y="0"/>
            <a:chExt cx="1800698" cy="731334"/>
          </a:xfrm>
        </p:grpSpPr>
        <p:sp>
          <p:nvSpPr>
            <p:cNvPr id="4130" name="文本框 114"/>
            <p:cNvSpPr>
              <a:spLocks noChangeArrowheads="1"/>
            </p:cNvSpPr>
            <p:nvPr/>
          </p:nvSpPr>
          <p:spPr bwMode="auto">
            <a:xfrm>
              <a:off x="0" y="361638"/>
              <a:ext cx="1800698" cy="36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Time</a:t>
              </a:r>
              <a:r>
                <a:rPr lang="zh-TW" altLang="en-US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</a:t>
              </a:r>
              <a:r>
                <a:rPr lang="en-US" altLang="zh-TW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Schedule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4131" name="文本框 115"/>
            <p:cNvSpPr>
              <a:spLocks noChangeArrowheads="1"/>
            </p:cNvSpPr>
            <p:nvPr/>
          </p:nvSpPr>
          <p:spPr bwMode="auto">
            <a:xfrm>
              <a:off x="0" y="0"/>
              <a:ext cx="184752" cy="462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4135" name="椭圆 120"/>
          <p:cNvSpPr>
            <a:spLocks noChangeArrowheads="1"/>
          </p:cNvSpPr>
          <p:nvPr/>
        </p:nvSpPr>
        <p:spPr bwMode="auto">
          <a:xfrm>
            <a:off x="1652588" y="4098925"/>
            <a:ext cx="779462" cy="777875"/>
          </a:xfrm>
          <a:prstGeom prst="ellipse">
            <a:avLst/>
          </a:prstGeom>
          <a:solidFill>
            <a:srgbClr val="FFDE6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36" name="椭圆 123"/>
          <p:cNvSpPr>
            <a:spLocks noChangeArrowheads="1"/>
          </p:cNvSpPr>
          <p:nvPr/>
        </p:nvSpPr>
        <p:spPr bwMode="auto">
          <a:xfrm>
            <a:off x="1668463" y="2654300"/>
            <a:ext cx="584200" cy="584200"/>
          </a:xfrm>
          <a:prstGeom prst="ellipse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37" name="椭圆 124"/>
          <p:cNvSpPr>
            <a:spLocks noChangeArrowheads="1"/>
          </p:cNvSpPr>
          <p:nvPr/>
        </p:nvSpPr>
        <p:spPr bwMode="auto">
          <a:xfrm>
            <a:off x="2608263" y="1785938"/>
            <a:ext cx="554037" cy="554037"/>
          </a:xfrm>
          <a:prstGeom prst="ellipse">
            <a:avLst/>
          </a:prstGeom>
          <a:solidFill>
            <a:srgbClr val="FFDE6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38" name="椭圆 125"/>
          <p:cNvSpPr>
            <a:spLocks noChangeArrowheads="1"/>
          </p:cNvSpPr>
          <p:nvPr/>
        </p:nvSpPr>
        <p:spPr bwMode="auto">
          <a:xfrm>
            <a:off x="4683125" y="2482850"/>
            <a:ext cx="571500" cy="571500"/>
          </a:xfrm>
          <a:prstGeom prst="ellipse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39" name="椭圆 126"/>
          <p:cNvSpPr>
            <a:spLocks noChangeArrowheads="1"/>
          </p:cNvSpPr>
          <p:nvPr/>
        </p:nvSpPr>
        <p:spPr bwMode="auto">
          <a:xfrm>
            <a:off x="3954463" y="4749800"/>
            <a:ext cx="646112" cy="646113"/>
          </a:xfrm>
          <a:prstGeom prst="ellipse">
            <a:avLst/>
          </a:prstGeom>
          <a:solidFill>
            <a:srgbClr val="A37F6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5" name="文本框 112">
            <a:extLst>
              <a:ext uri="{FF2B5EF4-FFF2-40B4-BE49-F238E27FC236}">
                <a16:creationId xmlns:a16="http://schemas.microsoft.com/office/drawing/2014/main" id="{BE6CC460-A769-754F-BF4F-E2D6DE494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7794" y="4666088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時程規劃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1" name="组合 64"/>
          <p:cNvGrpSpPr>
            <a:grpSpLocks/>
          </p:cNvGrpSpPr>
          <p:nvPr/>
        </p:nvGrpSpPr>
        <p:grpSpPr bwMode="auto">
          <a:xfrm>
            <a:off x="854508" y="4373929"/>
            <a:ext cx="1550424" cy="1117360"/>
            <a:chOff x="624341" y="0"/>
            <a:chExt cx="1550314" cy="1116691"/>
          </a:xfrm>
        </p:grpSpPr>
        <p:sp>
          <p:nvSpPr>
            <p:cNvPr id="5132" name="文本框 65"/>
            <p:cNvSpPr>
              <a:spLocks noChangeArrowheads="1"/>
            </p:cNvSpPr>
            <p:nvPr/>
          </p:nvSpPr>
          <p:spPr bwMode="auto">
            <a:xfrm>
              <a:off x="775157" y="371684"/>
              <a:ext cx="1210502" cy="399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四電資一</a:t>
              </a:r>
            </a:p>
          </p:txBody>
        </p:sp>
        <p:sp>
          <p:nvSpPr>
            <p:cNvPr id="5133" name="文本框 66"/>
            <p:cNvSpPr>
              <a:spLocks noChangeArrowheads="1"/>
            </p:cNvSpPr>
            <p:nvPr/>
          </p:nvSpPr>
          <p:spPr bwMode="auto">
            <a:xfrm>
              <a:off x="801941" y="0"/>
              <a:ext cx="1107917" cy="461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吳冠儀</a:t>
              </a:r>
            </a:p>
          </p:txBody>
        </p:sp>
        <p:sp>
          <p:nvSpPr>
            <p:cNvPr id="5134" name="文本框 67"/>
            <p:cNvSpPr>
              <a:spLocks noChangeArrowheads="1"/>
            </p:cNvSpPr>
            <p:nvPr/>
          </p:nvSpPr>
          <p:spPr bwMode="auto">
            <a:xfrm>
              <a:off x="624341" y="716821"/>
              <a:ext cx="1550314" cy="399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B10732025</a:t>
              </a:r>
              <a:endPara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5135" name="组合 68"/>
          <p:cNvGrpSpPr>
            <a:grpSpLocks/>
          </p:cNvGrpSpPr>
          <p:nvPr/>
        </p:nvGrpSpPr>
        <p:grpSpPr bwMode="auto">
          <a:xfrm>
            <a:off x="6757206" y="4350672"/>
            <a:ext cx="1550425" cy="1140618"/>
            <a:chOff x="520901" y="-13768"/>
            <a:chExt cx="1550314" cy="1139935"/>
          </a:xfrm>
        </p:grpSpPr>
        <p:sp>
          <p:nvSpPr>
            <p:cNvPr id="5136" name="文本框 69"/>
            <p:cNvSpPr>
              <a:spLocks noChangeArrowheads="1"/>
            </p:cNvSpPr>
            <p:nvPr/>
          </p:nvSpPr>
          <p:spPr bwMode="auto">
            <a:xfrm>
              <a:off x="567021" y="390634"/>
              <a:ext cx="1466964" cy="399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四電子三甲</a:t>
              </a:r>
            </a:p>
          </p:txBody>
        </p:sp>
        <p:sp>
          <p:nvSpPr>
            <p:cNvPr id="5137" name="文本框 70"/>
            <p:cNvSpPr>
              <a:spLocks noChangeArrowheads="1"/>
            </p:cNvSpPr>
            <p:nvPr/>
          </p:nvSpPr>
          <p:spPr bwMode="auto">
            <a:xfrm>
              <a:off x="746546" y="-13768"/>
              <a:ext cx="1107917" cy="461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張子凡</a:t>
              </a:r>
            </a:p>
          </p:txBody>
        </p:sp>
        <p:sp>
          <p:nvSpPr>
            <p:cNvPr id="5138" name="文本框 71"/>
            <p:cNvSpPr>
              <a:spLocks noChangeArrowheads="1"/>
            </p:cNvSpPr>
            <p:nvPr/>
          </p:nvSpPr>
          <p:spPr bwMode="auto">
            <a:xfrm>
              <a:off x="520901" y="726296"/>
              <a:ext cx="1550314" cy="399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B10502017</a:t>
              </a:r>
            </a:p>
          </p:txBody>
        </p:sp>
      </p:grpSp>
      <p:grpSp>
        <p:nvGrpSpPr>
          <p:cNvPr id="5139" name="组合 72"/>
          <p:cNvGrpSpPr>
            <a:grpSpLocks/>
          </p:cNvGrpSpPr>
          <p:nvPr/>
        </p:nvGrpSpPr>
        <p:grpSpPr bwMode="auto">
          <a:xfrm>
            <a:off x="3829008" y="4364447"/>
            <a:ext cx="1581839" cy="1126842"/>
            <a:chOff x="447117" y="-9476"/>
            <a:chExt cx="1581727" cy="1126167"/>
          </a:xfrm>
        </p:grpSpPr>
        <p:sp>
          <p:nvSpPr>
            <p:cNvPr id="5140" name="文本框 73"/>
            <p:cNvSpPr>
              <a:spLocks noChangeArrowheads="1"/>
            </p:cNvSpPr>
            <p:nvPr/>
          </p:nvSpPr>
          <p:spPr bwMode="auto">
            <a:xfrm>
              <a:off x="561880" y="384872"/>
              <a:ext cx="1466964" cy="399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四電機</a:t>
              </a:r>
              <a:r>
                <a:rPr lang="zh-CN" altLang="en-US" sz="20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三</a:t>
              </a:r>
              <a:r>
                <a:rPr lang="zh-TW" altLang="en-US" sz="20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乙</a:t>
              </a:r>
              <a:endPara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5141" name="文本框 74"/>
            <p:cNvSpPr>
              <a:spLocks noChangeArrowheads="1"/>
            </p:cNvSpPr>
            <p:nvPr/>
          </p:nvSpPr>
          <p:spPr bwMode="auto">
            <a:xfrm>
              <a:off x="640746" y="-9476"/>
              <a:ext cx="1107917" cy="461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李偉誠</a:t>
              </a:r>
            </a:p>
          </p:txBody>
        </p:sp>
        <p:sp>
          <p:nvSpPr>
            <p:cNvPr id="5142" name="文本框 75"/>
            <p:cNvSpPr>
              <a:spLocks noChangeArrowheads="1"/>
            </p:cNvSpPr>
            <p:nvPr/>
          </p:nvSpPr>
          <p:spPr bwMode="auto">
            <a:xfrm>
              <a:off x="447117" y="716821"/>
              <a:ext cx="1550314" cy="399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B10530305</a:t>
              </a:r>
              <a:endPara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5146" name="矩形 7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47" name="文本框 80"/>
          <p:cNvSpPr>
            <a:spLocks noChangeArrowheads="1"/>
          </p:cNvSpPr>
          <p:nvPr/>
        </p:nvSpPr>
        <p:spPr bwMode="auto">
          <a:xfrm>
            <a:off x="320675" y="339725"/>
            <a:ext cx="42835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關於我們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About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us</a:t>
            </a:r>
            <a:endParaRPr lang="zh-CN" altLang="en-US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31" name="组合 72">
            <a:extLst>
              <a:ext uri="{FF2B5EF4-FFF2-40B4-BE49-F238E27FC236}">
                <a16:creationId xmlns:a16="http://schemas.microsoft.com/office/drawing/2014/main" id="{21EB6A2C-3E0C-C344-AC1B-2AA452997714}"/>
              </a:ext>
            </a:extLst>
          </p:cNvPr>
          <p:cNvGrpSpPr>
            <a:grpSpLocks/>
          </p:cNvGrpSpPr>
          <p:nvPr/>
        </p:nvGrpSpPr>
        <p:grpSpPr bwMode="auto">
          <a:xfrm>
            <a:off x="9731706" y="4373929"/>
            <a:ext cx="1603545" cy="1126843"/>
            <a:chOff x="492475" y="-9477"/>
            <a:chExt cx="1603431" cy="1126168"/>
          </a:xfrm>
        </p:grpSpPr>
        <p:sp>
          <p:nvSpPr>
            <p:cNvPr id="32" name="文本框 73">
              <a:extLst>
                <a:ext uri="{FF2B5EF4-FFF2-40B4-BE49-F238E27FC236}">
                  <a16:creationId xmlns:a16="http://schemas.microsoft.com/office/drawing/2014/main" id="{3AB6BC07-795F-594B-8966-65EE19944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942" y="381159"/>
              <a:ext cx="1466964" cy="399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四電機</a:t>
              </a:r>
              <a:r>
                <a:rPr lang="zh-CN" altLang="en-US" sz="20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三</a:t>
              </a:r>
              <a:r>
                <a:rPr lang="zh-TW" altLang="en-US" sz="20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乙</a:t>
              </a:r>
              <a:endPara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33" name="文本框 74">
              <a:extLst>
                <a:ext uri="{FF2B5EF4-FFF2-40B4-BE49-F238E27FC236}">
                  <a16:creationId xmlns:a16="http://schemas.microsoft.com/office/drawing/2014/main" id="{19B6F657-8A0F-5D4E-BE2D-361F3226F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818" y="-9477"/>
              <a:ext cx="1107917" cy="461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王國倫</a:t>
              </a:r>
            </a:p>
          </p:txBody>
        </p:sp>
        <p:sp>
          <p:nvSpPr>
            <p:cNvPr id="34" name="文本框 75">
              <a:extLst>
                <a:ext uri="{FF2B5EF4-FFF2-40B4-BE49-F238E27FC236}">
                  <a16:creationId xmlns:a16="http://schemas.microsoft.com/office/drawing/2014/main" id="{1A2F5F1E-2AEC-4145-8893-CDFA93256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475" y="716821"/>
              <a:ext cx="1550313" cy="399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B10530316</a:t>
              </a: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62423"/>
            <a:ext cx="2645628" cy="2664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016" y="1540533"/>
            <a:ext cx="2664000" cy="262662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587" y="1562423"/>
            <a:ext cx="2655081" cy="2664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" t="18424" r="-450" b="6610"/>
          <a:stretch/>
        </p:blipFill>
        <p:spPr>
          <a:xfrm>
            <a:off x="3525410" y="858410"/>
            <a:ext cx="0" cy="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" t="18930" r="-450" b="6104"/>
          <a:stretch/>
        </p:blipFill>
        <p:spPr>
          <a:xfrm>
            <a:off x="6245805" y="1547251"/>
            <a:ext cx="2664000" cy="26640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任意多边形 14"/>
          <p:cNvSpPr>
            <a:spLocks noChangeArrowheads="1"/>
          </p:cNvSpPr>
          <p:nvPr/>
        </p:nvSpPr>
        <p:spPr bwMode="auto">
          <a:xfrm>
            <a:off x="1051272" y="2753162"/>
            <a:ext cx="1741585" cy="1001617"/>
          </a:xfrm>
          <a:custGeom>
            <a:avLst/>
            <a:gdLst>
              <a:gd name="T0" fmla="*/ 200025 w 6072187"/>
              <a:gd name="T1" fmla="*/ 700088 h 3271838"/>
              <a:gd name="T2" fmla="*/ 3000375 w 6072187"/>
              <a:gd name="T3" fmla="*/ 2286000 h 3271838"/>
              <a:gd name="T4" fmla="*/ 4914900 w 6072187"/>
              <a:gd name="T5" fmla="*/ 0 h 3271838"/>
              <a:gd name="T6" fmla="*/ 6072187 w 6072187"/>
              <a:gd name="T7" fmla="*/ 3171825 h 3271838"/>
              <a:gd name="T8" fmla="*/ 3000375 w 6072187"/>
              <a:gd name="T9" fmla="*/ 2343150 h 3271838"/>
              <a:gd name="T10" fmla="*/ 0 w 6072187"/>
              <a:gd name="T11" fmla="*/ 3271838 h 3271838"/>
              <a:gd name="T12" fmla="*/ 200025 w 6072187"/>
              <a:gd name="T13" fmla="*/ 700088 h 32718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072187"/>
              <a:gd name="T22" fmla="*/ 0 h 3271838"/>
              <a:gd name="T23" fmla="*/ 6072187 w 6072187"/>
              <a:gd name="T24" fmla="*/ 3271838 h 327183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072187" h="3271838">
                <a:moveTo>
                  <a:pt x="200025" y="700088"/>
                </a:moveTo>
                <a:lnTo>
                  <a:pt x="3000375" y="2286000"/>
                </a:lnTo>
                <a:lnTo>
                  <a:pt x="4914900" y="0"/>
                </a:lnTo>
                <a:lnTo>
                  <a:pt x="6072187" y="3171825"/>
                </a:lnTo>
                <a:lnTo>
                  <a:pt x="3000375" y="2343150"/>
                </a:lnTo>
                <a:lnTo>
                  <a:pt x="0" y="3271838"/>
                </a:lnTo>
                <a:lnTo>
                  <a:pt x="200025" y="700088"/>
                </a:lnTo>
                <a:close/>
              </a:path>
            </a:pathLst>
          </a:custGeom>
          <a:noFill/>
          <a:ln w="12700" cap="flat" cmpd="sng">
            <a:solidFill>
              <a:srgbClr val="BFBFBF">
                <a:alpha val="79999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19" name="矩形 4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20" name="文本框 5"/>
          <p:cNvSpPr>
            <a:spLocks noChangeArrowheads="1"/>
          </p:cNvSpPr>
          <p:nvPr/>
        </p:nvSpPr>
        <p:spPr bwMode="auto">
          <a:xfrm>
            <a:off x="320675" y="339725"/>
            <a:ext cx="47278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開發動機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Motivation</a:t>
            </a:r>
            <a:endParaRPr lang="zh-CN" altLang="en-US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221" name="椭圆 6"/>
          <p:cNvSpPr>
            <a:spLocks noChangeArrowheads="1"/>
          </p:cNvSpPr>
          <p:nvPr/>
        </p:nvSpPr>
        <p:spPr bwMode="auto">
          <a:xfrm>
            <a:off x="783774" y="3505418"/>
            <a:ext cx="495384" cy="528266"/>
          </a:xfrm>
          <a:prstGeom prst="ellipse">
            <a:avLst/>
          </a:prstGeom>
          <a:solidFill>
            <a:srgbClr val="FFDD6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22" name="椭圆 7"/>
          <p:cNvSpPr>
            <a:spLocks noChangeArrowheads="1"/>
          </p:cNvSpPr>
          <p:nvPr/>
        </p:nvSpPr>
        <p:spPr bwMode="auto">
          <a:xfrm>
            <a:off x="823386" y="2753162"/>
            <a:ext cx="455772" cy="485986"/>
          </a:xfrm>
          <a:prstGeom prst="ellipse">
            <a:avLst/>
          </a:prstGeom>
          <a:solidFill>
            <a:srgbClr val="A37F6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23" name="椭圆 8"/>
          <p:cNvSpPr>
            <a:spLocks noChangeArrowheads="1"/>
          </p:cNvSpPr>
          <p:nvPr/>
        </p:nvSpPr>
        <p:spPr bwMode="auto">
          <a:xfrm>
            <a:off x="1507044" y="3050880"/>
            <a:ext cx="712570" cy="761054"/>
          </a:xfrm>
          <a:prstGeom prst="ellipse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24" name="椭圆 9"/>
          <p:cNvSpPr>
            <a:spLocks noChangeArrowheads="1"/>
          </p:cNvSpPr>
          <p:nvPr/>
        </p:nvSpPr>
        <p:spPr bwMode="auto">
          <a:xfrm>
            <a:off x="2223392" y="2403253"/>
            <a:ext cx="553210" cy="590472"/>
          </a:xfrm>
          <a:prstGeom prst="ellipse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25" name="椭圆 10"/>
          <p:cNvSpPr>
            <a:spLocks noChangeArrowheads="1"/>
          </p:cNvSpPr>
          <p:nvPr/>
        </p:nvSpPr>
        <p:spPr bwMode="auto">
          <a:xfrm>
            <a:off x="2505689" y="3479723"/>
            <a:ext cx="541826" cy="577837"/>
          </a:xfrm>
          <a:prstGeom prst="ellipse">
            <a:avLst/>
          </a:prstGeom>
          <a:solidFill>
            <a:srgbClr val="BCDF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31" name="椭圆 20"/>
          <p:cNvSpPr>
            <a:spLocks noChangeArrowheads="1"/>
          </p:cNvSpPr>
          <p:nvPr/>
        </p:nvSpPr>
        <p:spPr bwMode="auto">
          <a:xfrm>
            <a:off x="2219614" y="4104688"/>
            <a:ext cx="170288" cy="181759"/>
          </a:xfrm>
          <a:prstGeom prst="ellipse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32" name="椭圆 21"/>
          <p:cNvSpPr>
            <a:spLocks noChangeArrowheads="1"/>
          </p:cNvSpPr>
          <p:nvPr/>
        </p:nvSpPr>
        <p:spPr bwMode="auto">
          <a:xfrm flipH="1">
            <a:off x="469241" y="3337190"/>
            <a:ext cx="173294" cy="194191"/>
          </a:xfrm>
          <a:prstGeom prst="ellipse">
            <a:avLst/>
          </a:prstGeom>
          <a:solidFill>
            <a:srgbClr val="A37F67"/>
          </a:solidFill>
          <a:ln w="12700" cap="flat" cmpd="sng">
            <a:solidFill>
              <a:srgbClr val="FDFDFD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33" name="椭圆 23"/>
          <p:cNvSpPr>
            <a:spLocks noChangeArrowheads="1"/>
          </p:cNvSpPr>
          <p:nvPr/>
        </p:nvSpPr>
        <p:spPr bwMode="auto">
          <a:xfrm>
            <a:off x="3177865" y="2698489"/>
            <a:ext cx="227203" cy="242507"/>
          </a:xfrm>
          <a:prstGeom prst="ellipse">
            <a:avLst/>
          </a:prstGeom>
          <a:solidFill>
            <a:srgbClr val="FFDD6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34" name="椭圆 25"/>
          <p:cNvSpPr>
            <a:spLocks noChangeArrowheads="1"/>
          </p:cNvSpPr>
          <p:nvPr/>
        </p:nvSpPr>
        <p:spPr bwMode="auto">
          <a:xfrm>
            <a:off x="3329941" y="3366679"/>
            <a:ext cx="150254" cy="160861"/>
          </a:xfrm>
          <a:prstGeom prst="ellipse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35" name="椭圆 26"/>
          <p:cNvSpPr>
            <a:spLocks noChangeArrowheads="1"/>
          </p:cNvSpPr>
          <p:nvPr/>
        </p:nvSpPr>
        <p:spPr bwMode="auto">
          <a:xfrm>
            <a:off x="1507044" y="2687702"/>
            <a:ext cx="208990" cy="223067"/>
          </a:xfrm>
          <a:prstGeom prst="ellipse">
            <a:avLst/>
          </a:prstGeom>
          <a:solidFill>
            <a:srgbClr val="BCDFDD"/>
          </a:solidFill>
          <a:ln w="12700" cap="flat" cmpd="sng">
            <a:solidFill>
              <a:srgbClr val="FDFDFD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290823-3A14-624D-8E59-A6DD71C5F610}"/>
              </a:ext>
            </a:extLst>
          </p:cNvPr>
          <p:cNvSpPr txBox="1"/>
          <p:nvPr/>
        </p:nvSpPr>
        <p:spPr>
          <a:xfrm>
            <a:off x="3480195" y="2066922"/>
            <a:ext cx="84595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人</a:t>
            </a:r>
            <a:r>
              <a:rPr lang="zh-TW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是群居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動物。單單只有一個性別，是無法促進人類的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演進和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社會的繁榮！因此，我們的壯舉不只是為了台科和師大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學生的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福祉著想，更是為了這個國家、這個社會的未來做考量！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台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科的男性朋友們可以體會到師大女性朋友的文學氣質，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女性朋友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則可以感受到師大男性的溫文儒雅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。而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師大的男性朋友可以認識工科女孩的獨有魅力，至於女性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朋友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則是能夠體會理工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男孩</a:t>
            </a:r>
            <a:r>
              <a:rPr lang="en-US" altLang="zh-TW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BUBU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的浪漫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啦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～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9" name="矩形 10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  <a:sym typeface="宋体" pitchFamily="2" charset="-122"/>
            </a:endParaRPr>
          </a:p>
        </p:txBody>
      </p:sp>
      <p:sp>
        <p:nvSpPr>
          <p:cNvPr id="13340" name="文本框 110"/>
          <p:cNvSpPr>
            <a:spLocks noChangeArrowheads="1"/>
          </p:cNvSpPr>
          <p:nvPr/>
        </p:nvSpPr>
        <p:spPr bwMode="auto">
          <a:xfrm>
            <a:off x="320675" y="339725"/>
            <a:ext cx="61489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TW" altLang="en-US" sz="3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會議記錄 </a:t>
            </a:r>
            <a:r>
              <a:rPr lang="en-US" altLang="zh-TW" sz="3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Meeting Minutes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767797"/>
              </p:ext>
            </p:extLst>
          </p:nvPr>
        </p:nvGraphicFramePr>
        <p:xfrm>
          <a:off x="228598" y="1857156"/>
          <a:ext cx="11521968" cy="2219968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920328">
                  <a:extLst>
                    <a:ext uri="{9D8B030D-6E8A-4147-A177-3AD203B41FA5}">
                      <a16:colId xmlns:a16="http://schemas.microsoft.com/office/drawing/2014/main" val="61450175"/>
                    </a:ext>
                  </a:extLst>
                </a:gridCol>
                <a:gridCol w="1920328">
                  <a:extLst>
                    <a:ext uri="{9D8B030D-6E8A-4147-A177-3AD203B41FA5}">
                      <a16:colId xmlns:a16="http://schemas.microsoft.com/office/drawing/2014/main" val="2093330817"/>
                    </a:ext>
                  </a:extLst>
                </a:gridCol>
                <a:gridCol w="1920328">
                  <a:extLst>
                    <a:ext uri="{9D8B030D-6E8A-4147-A177-3AD203B41FA5}">
                      <a16:colId xmlns:a16="http://schemas.microsoft.com/office/drawing/2014/main" val="864252707"/>
                    </a:ext>
                  </a:extLst>
                </a:gridCol>
                <a:gridCol w="2062974">
                  <a:extLst>
                    <a:ext uri="{9D8B030D-6E8A-4147-A177-3AD203B41FA5}">
                      <a16:colId xmlns:a16="http://schemas.microsoft.com/office/drawing/2014/main" val="1444771764"/>
                    </a:ext>
                  </a:extLst>
                </a:gridCol>
                <a:gridCol w="2026865">
                  <a:extLst>
                    <a:ext uri="{9D8B030D-6E8A-4147-A177-3AD203B41FA5}">
                      <a16:colId xmlns:a16="http://schemas.microsoft.com/office/drawing/2014/main" val="2988338837"/>
                    </a:ext>
                  </a:extLst>
                </a:gridCol>
                <a:gridCol w="1671145">
                  <a:extLst>
                    <a:ext uri="{9D8B030D-6E8A-4147-A177-3AD203B41FA5}">
                      <a16:colId xmlns:a16="http://schemas.microsoft.com/office/drawing/2014/main" val="4056594672"/>
                    </a:ext>
                  </a:extLst>
                </a:gridCol>
              </a:tblGrid>
              <a:tr h="599046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0227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kern="1200" dirty="0" smtClean="0"/>
                        <a:t>0306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200" dirty="0" smtClean="0"/>
                        <a:t>0313</a:t>
                      </a:r>
                      <a:endParaRPr lang="zh-TW" altLang="en-US" sz="2000" b="0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200" dirty="0" smtClean="0"/>
                        <a:t>0322</a:t>
                      </a:r>
                      <a:endParaRPr lang="zh-TW" altLang="en-US" sz="2000" kern="1200" dirty="0" smtClean="0"/>
                    </a:p>
                    <a:p>
                      <a:pPr marL="0" algn="l" defTabSz="914400" rtl="0" eaLnBrk="1" latinLnBrk="0" hangingPunct="1"/>
                      <a:endParaRPr lang="zh-TW" altLang="en-US" sz="2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200" dirty="0" smtClean="0"/>
                        <a:t>0327</a:t>
                      </a:r>
                      <a:endParaRPr lang="zh-TW" altLang="en-US" sz="2000" kern="1200" dirty="0" smtClean="0"/>
                    </a:p>
                    <a:p>
                      <a:pPr marL="0" algn="l" defTabSz="914400" rtl="0" eaLnBrk="1" latinLnBrk="0" hangingPunct="1"/>
                      <a:endParaRPr lang="zh-TW" altLang="en-US" sz="2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0413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230132"/>
                  </a:ext>
                </a:extLst>
              </a:tr>
              <a:tr h="251213">
                <a:tc>
                  <a:txBody>
                    <a:bodyPr/>
                    <a:lstStyle/>
                    <a:p>
                      <a:pPr algn="dist"/>
                      <a:r>
                        <a:rPr lang="zh-TW" altLang="en-US" sz="2000" dirty="0" smtClean="0"/>
                        <a:t>討論主題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dist" defTabSz="914400" rtl="0" eaLnBrk="1" latinLnBrk="0" hangingPunct="1"/>
                      <a:r>
                        <a:rPr lang="zh-TW" altLang="en-US" sz="2000" kern="1200" dirty="0" smtClean="0"/>
                        <a:t>討論主題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kern="1200" dirty="0" smtClean="0"/>
                        <a:t>蒐集</a:t>
                      </a:r>
                      <a:r>
                        <a:rPr lang="zh-TW" altLang="en-US" sz="2000" kern="1200" dirty="0" smtClean="0"/>
                        <a:t>資料</a:t>
                      </a:r>
                      <a:endParaRPr lang="zh-TW" altLang="en-US" sz="2000" b="0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kern="1200" dirty="0" smtClean="0"/>
                        <a:t>決定</a:t>
                      </a:r>
                      <a:r>
                        <a:rPr lang="zh-TW" altLang="en-US" sz="2000" kern="1200" dirty="0" smtClean="0"/>
                        <a:t>主題</a:t>
                      </a:r>
                      <a:endParaRPr lang="zh-TW" altLang="en-US" sz="2000" b="0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kern="1200" dirty="0" smtClean="0"/>
                        <a:t>設計</a:t>
                      </a:r>
                      <a:r>
                        <a:rPr lang="zh-TW" altLang="en-US" sz="2000" kern="1200" dirty="0" smtClean="0"/>
                        <a:t>介面</a:t>
                      </a:r>
                      <a:endParaRPr lang="zh-TW" altLang="en-US" sz="2000" b="0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/>
                        <a:t>製作前</a:t>
                      </a:r>
                      <a:r>
                        <a:rPr lang="zh-TW" altLang="en-US" sz="2000" dirty="0" smtClean="0"/>
                        <a:t>端</a:t>
                      </a:r>
                      <a:endParaRPr lang="zh-TW" altLang="en-US" sz="2000" b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9629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200" dirty="0" smtClean="0"/>
                        <a:t>0424</a:t>
                      </a:r>
                      <a:endParaRPr lang="zh-TW" altLang="en-US" sz="2000" kern="1200" dirty="0" smtClean="0"/>
                    </a:p>
                    <a:p>
                      <a:pPr algn="l"/>
                      <a:endParaRPr lang="zh-TW" alt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kern="1200" dirty="0" smtClean="0"/>
                        <a:t>0501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kern="1200" dirty="0" smtClean="0"/>
                        <a:t>0515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kern="1200" dirty="0" smtClean="0"/>
                        <a:t>0522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kern="1200" dirty="0" smtClean="0"/>
                        <a:t>0529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0601.0602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158687"/>
                  </a:ext>
                </a:extLst>
              </a:tr>
              <a:tr h="421648"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kern="1200" dirty="0" smtClean="0"/>
                        <a:t>製作前</a:t>
                      </a:r>
                      <a:r>
                        <a:rPr lang="zh-TW" altLang="en-US" sz="2000" kern="1200" dirty="0" smtClean="0"/>
                        <a:t>端</a:t>
                      </a:r>
                      <a:endParaRPr lang="zh-TW" altLang="en-US" sz="2000" b="0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dist" defTabSz="914400" rtl="0" eaLnBrk="1" latinLnBrk="0" hangingPunct="1"/>
                      <a:r>
                        <a:rPr lang="zh-TW" altLang="en-US" sz="2000" kern="1200" dirty="0" smtClean="0"/>
                        <a:t>製作</a:t>
                      </a:r>
                      <a:r>
                        <a:rPr lang="zh-TW" altLang="en-US" sz="2000" kern="1200" dirty="0" smtClean="0"/>
                        <a:t>後端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dist" defTabSz="914400" rtl="0" eaLnBrk="1" latinLnBrk="0" hangingPunct="1"/>
                      <a:r>
                        <a:rPr lang="zh-TW" altLang="en-US" sz="2000" kern="1200" dirty="0" smtClean="0"/>
                        <a:t>製作後端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dist" defTabSz="914400" rtl="0" eaLnBrk="1" latinLnBrk="0" hangingPunct="1"/>
                      <a:r>
                        <a:rPr lang="zh-TW" altLang="en-US" sz="2000" kern="1200" dirty="0" smtClean="0"/>
                        <a:t>優化介面、全端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dist" defTabSz="914400" rtl="0" eaLnBrk="1" latinLnBrk="0" hangingPunct="1"/>
                      <a:r>
                        <a:rPr lang="zh-TW" altLang="en-US" sz="2000" kern="1200" dirty="0" smtClean="0"/>
                        <a:t>優化介面、全端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dist" defTabSz="914400" rtl="0" eaLnBrk="1" latinLnBrk="0" hangingPunct="1"/>
                      <a:r>
                        <a:rPr lang="zh-TW" altLang="en-US" sz="2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完成網站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58017"/>
                  </a:ext>
                </a:extLst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228598" y="4472490"/>
            <a:ext cx="8284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我們每週三晚上都會在圖書館討論小間舉行會議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649457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9" name="矩形 10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3340" name="文本框 110"/>
          <p:cNvSpPr>
            <a:spLocks noChangeArrowheads="1"/>
          </p:cNvSpPr>
          <p:nvPr/>
        </p:nvSpPr>
        <p:spPr bwMode="auto">
          <a:xfrm>
            <a:off x="320675" y="339725"/>
            <a:ext cx="78128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網站架構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Architecture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of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Website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endParaRPr lang="zh-CN" altLang="en-US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aphicFrame>
        <p:nvGraphicFramePr>
          <p:cNvPr id="29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1126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77654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9" name="矩形 10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  <a:sym typeface="宋体" pitchFamily="2" charset="-122"/>
            </a:endParaRPr>
          </a:p>
        </p:txBody>
      </p:sp>
      <p:sp>
        <p:nvSpPr>
          <p:cNvPr id="13340" name="文本框 110"/>
          <p:cNvSpPr>
            <a:spLocks noChangeArrowheads="1"/>
          </p:cNvSpPr>
          <p:nvPr/>
        </p:nvSpPr>
        <p:spPr bwMode="auto">
          <a:xfrm>
            <a:off x="320675" y="339725"/>
            <a:ext cx="57191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網站</a:t>
            </a:r>
            <a:r>
              <a:rPr lang="zh-TW" altLang="en-US" sz="3600" b="1" noProof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展示 </a:t>
            </a:r>
            <a:r>
              <a:rPr lang="en-US" altLang="zh-TW" sz="3600" b="1" noProof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Website Demo</a:t>
            </a:r>
            <a:r>
              <a:rPr kumimoji="0" lang="zh-TW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08295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任意多边形 3"/>
          <p:cNvSpPr>
            <a:spLocks noChangeArrowheads="1"/>
          </p:cNvSpPr>
          <p:nvPr/>
        </p:nvSpPr>
        <p:spPr bwMode="auto">
          <a:xfrm>
            <a:off x="-19050" y="3743706"/>
            <a:ext cx="12211050" cy="0"/>
          </a:xfrm>
          <a:custGeom>
            <a:avLst/>
            <a:gdLst>
              <a:gd name="T0" fmla="*/ 0 w 12211050"/>
              <a:gd name="T1" fmla="*/ 0 h 635"/>
              <a:gd name="T2" fmla="*/ 12211050 w 12211050"/>
              <a:gd name="T3" fmla="*/ 0 h 635"/>
              <a:gd name="T4" fmla="*/ 0 60000 65536"/>
              <a:gd name="T5" fmla="*/ 0 60000 65536"/>
              <a:gd name="T6" fmla="*/ 0 w 12211050"/>
              <a:gd name="T7" fmla="*/ 0 h 635"/>
              <a:gd name="T8" fmla="*/ 12211050 w 12211050"/>
              <a:gd name="T9" fmla="*/ 635 h 6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11050" h="635">
                <a:moveTo>
                  <a:pt x="0" y="0"/>
                </a:moveTo>
                <a:lnTo>
                  <a:pt x="12211050" y="0"/>
                </a:lnTo>
              </a:path>
            </a:pathLst>
          </a:custGeom>
          <a:noFill/>
          <a:ln w="12700" cap="flat" cmpd="sng">
            <a:solidFill>
              <a:srgbClr val="0C0C0C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11" name="矩形标注 6"/>
          <p:cNvSpPr>
            <a:spLocks noChangeArrowheads="1"/>
          </p:cNvSpPr>
          <p:nvPr/>
        </p:nvSpPr>
        <p:spPr bwMode="auto">
          <a:xfrm>
            <a:off x="320675" y="1982800"/>
            <a:ext cx="2057400" cy="1377950"/>
          </a:xfrm>
          <a:prstGeom prst="wedgeRectCallout">
            <a:avLst>
              <a:gd name="adj1" fmla="val -28241"/>
              <a:gd name="adj2" fmla="val 79083"/>
            </a:avLst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12" name="矩形标注 22"/>
          <p:cNvSpPr>
            <a:spLocks noChangeArrowheads="1"/>
          </p:cNvSpPr>
          <p:nvPr/>
        </p:nvSpPr>
        <p:spPr bwMode="auto">
          <a:xfrm>
            <a:off x="3215308" y="1973851"/>
            <a:ext cx="2057400" cy="1377950"/>
          </a:xfrm>
          <a:prstGeom prst="wedgeRectCallout">
            <a:avLst>
              <a:gd name="adj1" fmla="val -28241"/>
              <a:gd name="adj2" fmla="val 79083"/>
            </a:avLst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13" name="矩形标注 23"/>
          <p:cNvSpPr>
            <a:spLocks noChangeArrowheads="1"/>
          </p:cNvSpPr>
          <p:nvPr/>
        </p:nvSpPr>
        <p:spPr bwMode="auto">
          <a:xfrm>
            <a:off x="6416122" y="1982800"/>
            <a:ext cx="2057400" cy="1377950"/>
          </a:xfrm>
          <a:prstGeom prst="wedgeRectCallout">
            <a:avLst>
              <a:gd name="adj1" fmla="val -28241"/>
              <a:gd name="adj2" fmla="val 79083"/>
            </a:avLst>
          </a:prstGeom>
          <a:solidFill>
            <a:srgbClr val="FFDD6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14" name="矩形标注 24"/>
          <p:cNvSpPr>
            <a:spLocks noChangeArrowheads="1"/>
          </p:cNvSpPr>
          <p:nvPr/>
        </p:nvSpPr>
        <p:spPr bwMode="auto">
          <a:xfrm>
            <a:off x="9722840" y="1982800"/>
            <a:ext cx="2057400" cy="1377950"/>
          </a:xfrm>
          <a:prstGeom prst="wedgeRectCallout">
            <a:avLst>
              <a:gd name="adj1" fmla="val -28241"/>
              <a:gd name="adj2" fmla="val 79083"/>
            </a:avLst>
          </a:prstGeom>
          <a:solidFill>
            <a:srgbClr val="A37F6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31" name="文本框 41"/>
          <p:cNvSpPr>
            <a:spLocks noChangeArrowheads="1"/>
          </p:cNvSpPr>
          <p:nvPr/>
        </p:nvSpPr>
        <p:spPr bwMode="auto">
          <a:xfrm>
            <a:off x="424018" y="2133166"/>
            <a:ext cx="219162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</a:t>
            </a:r>
            <a:r>
              <a:rPr lang="en-US" altLang="zh-TW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02/27</a:t>
            </a:r>
            <a:r>
              <a:rPr 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</a:p>
          <a:p>
            <a:pPr algn="ctr"/>
            <a:r>
              <a:rPr lang="zh-CN" alt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構思主題</a:t>
            </a:r>
            <a:r>
              <a:rPr 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</a:t>
            </a:r>
            <a:endParaRPr lang="zh-CN" altLang="en-US" sz="3200" b="1" dirty="0">
              <a:solidFill>
                <a:srgbClr val="FFF6E7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7432" name="文本框 42"/>
          <p:cNvSpPr>
            <a:spLocks noChangeArrowheads="1"/>
          </p:cNvSpPr>
          <p:nvPr/>
        </p:nvSpPr>
        <p:spPr bwMode="auto">
          <a:xfrm>
            <a:off x="3326291" y="2157209"/>
            <a:ext cx="182614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03/20</a:t>
            </a:r>
          </a:p>
          <a:p>
            <a:r>
              <a:rPr lang="zh-CN" altLang="en-US" sz="3200" b="1" dirty="0" smtClean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確認</a:t>
            </a:r>
            <a:r>
              <a:rPr lang="zh-CN" alt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方向</a:t>
            </a:r>
          </a:p>
        </p:txBody>
      </p:sp>
      <p:sp>
        <p:nvSpPr>
          <p:cNvPr id="17433" name="文本框 43"/>
          <p:cNvSpPr>
            <a:spLocks noChangeArrowheads="1"/>
          </p:cNvSpPr>
          <p:nvPr/>
        </p:nvSpPr>
        <p:spPr bwMode="auto">
          <a:xfrm>
            <a:off x="6531751" y="2157209"/>
            <a:ext cx="187904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</a:t>
            </a:r>
            <a:r>
              <a:rPr lang="en-US" sz="3200" b="1" dirty="0" smtClean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05/15</a:t>
            </a:r>
            <a:endParaRPr lang="en-US" sz="3200" b="1" dirty="0">
              <a:solidFill>
                <a:srgbClr val="FFF6E7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zh-CN" alt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後端開發</a:t>
            </a:r>
          </a:p>
        </p:txBody>
      </p:sp>
      <p:sp>
        <p:nvSpPr>
          <p:cNvPr id="17434" name="文本框 44"/>
          <p:cNvSpPr>
            <a:spLocks noChangeArrowheads="1"/>
          </p:cNvSpPr>
          <p:nvPr/>
        </p:nvSpPr>
        <p:spPr bwMode="auto">
          <a:xfrm>
            <a:off x="9838469" y="2157209"/>
            <a:ext cx="187904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06/05</a:t>
            </a:r>
            <a:endParaRPr lang="en-US" sz="3200" b="1" dirty="0">
              <a:solidFill>
                <a:srgbClr val="FFF6E7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zh-CN" alt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開心上線</a:t>
            </a:r>
          </a:p>
        </p:txBody>
      </p:sp>
      <p:sp>
        <p:nvSpPr>
          <p:cNvPr id="17435" name="矩形 47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36" name="文本框 48"/>
          <p:cNvSpPr>
            <a:spLocks noChangeArrowheads="1"/>
          </p:cNvSpPr>
          <p:nvPr/>
        </p:nvSpPr>
        <p:spPr bwMode="auto">
          <a:xfrm>
            <a:off x="320675" y="339725"/>
            <a:ext cx="554991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時程規劃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Time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Schedule</a:t>
            </a:r>
            <a:endParaRPr lang="zh-CN" altLang="en-US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9" name="矩形标注 6">
            <a:extLst>
              <a:ext uri="{FF2B5EF4-FFF2-40B4-BE49-F238E27FC236}">
                <a16:creationId xmlns:a16="http://schemas.microsoft.com/office/drawing/2014/main" id="{11050707-2D59-D440-AF7D-2CE34AB7F3FE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943277" y="4174569"/>
            <a:ext cx="2057400" cy="1377950"/>
          </a:xfrm>
          <a:prstGeom prst="wedgeRectCallout">
            <a:avLst>
              <a:gd name="adj1" fmla="val -28241"/>
              <a:gd name="adj2" fmla="val 79083"/>
            </a:avLst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" name="矩形标注 22">
            <a:extLst>
              <a:ext uri="{FF2B5EF4-FFF2-40B4-BE49-F238E27FC236}">
                <a16:creationId xmlns:a16="http://schemas.microsoft.com/office/drawing/2014/main" id="{F49DECBE-5AFA-A643-8A17-2A94B333F41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181255" y="4174569"/>
            <a:ext cx="2057400" cy="1377950"/>
          </a:xfrm>
          <a:prstGeom prst="wedgeRectCallout">
            <a:avLst>
              <a:gd name="adj1" fmla="val -28241"/>
              <a:gd name="adj2" fmla="val 79083"/>
            </a:avLst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1" name="矩形标注 23">
            <a:extLst>
              <a:ext uri="{FF2B5EF4-FFF2-40B4-BE49-F238E27FC236}">
                <a16:creationId xmlns:a16="http://schemas.microsoft.com/office/drawing/2014/main" id="{F1487104-2CC7-D542-A555-0F3F695B80B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533260" y="4174569"/>
            <a:ext cx="2057400" cy="1377950"/>
          </a:xfrm>
          <a:prstGeom prst="wedgeRectCallout">
            <a:avLst>
              <a:gd name="adj1" fmla="val -28241"/>
              <a:gd name="adj2" fmla="val 79083"/>
            </a:avLst>
          </a:prstGeom>
          <a:solidFill>
            <a:srgbClr val="FFDD6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4" name="文本框 41">
            <a:extLst>
              <a:ext uri="{FF2B5EF4-FFF2-40B4-BE49-F238E27FC236}">
                <a16:creationId xmlns:a16="http://schemas.microsoft.com/office/drawing/2014/main" id="{77DE87A8-A6C1-074A-A99B-3B704107D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534" y="4309809"/>
            <a:ext cx="231505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</a:t>
            </a:r>
            <a:r>
              <a:rPr lang="en-US" altLang="zh-TW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03/13</a:t>
            </a:r>
            <a:r>
              <a:rPr 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</a:p>
          <a:p>
            <a:pPr algn="ctr"/>
            <a:r>
              <a:rPr lang="zh-CN" alt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搜集資料</a:t>
            </a:r>
            <a:r>
              <a:rPr 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</a:t>
            </a:r>
            <a:endParaRPr lang="zh-CN" altLang="en-US" sz="3200" b="1" dirty="0">
              <a:solidFill>
                <a:srgbClr val="FFF6E7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5" name="文本框 42">
            <a:extLst>
              <a:ext uri="{FF2B5EF4-FFF2-40B4-BE49-F238E27FC236}">
                <a16:creationId xmlns:a16="http://schemas.microsoft.com/office/drawing/2014/main" id="{421BDC9E-266D-4443-88FA-D123A1DC7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6883" y="4321226"/>
            <a:ext cx="182614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04/04</a:t>
            </a:r>
          </a:p>
          <a:p>
            <a:pPr algn="ctr"/>
            <a:r>
              <a:rPr lang="zh-CN" altLang="en-US" sz="3200" b="1" dirty="0" smtClean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前</a:t>
            </a:r>
            <a:r>
              <a:rPr lang="zh-CN" alt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端設計</a:t>
            </a:r>
          </a:p>
        </p:txBody>
      </p:sp>
      <p:sp>
        <p:nvSpPr>
          <p:cNvPr id="36" name="文本框 42">
            <a:extLst>
              <a:ext uri="{FF2B5EF4-FFF2-40B4-BE49-F238E27FC236}">
                <a16:creationId xmlns:a16="http://schemas.microsoft.com/office/drawing/2014/main" id="{7E9E60E9-52CB-C448-8CF5-57D2D53DA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8889" y="4321226"/>
            <a:ext cx="182614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sz="3200" b="1" dirty="0" smtClean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06/01</a:t>
            </a:r>
            <a:endParaRPr lang="en-US" sz="3200" b="1" dirty="0">
              <a:solidFill>
                <a:srgbClr val="FFF6E7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zh-CN" alt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網站測試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组合 2"/>
          <p:cNvGrpSpPr>
            <a:grpSpLocks/>
          </p:cNvGrpSpPr>
          <p:nvPr/>
        </p:nvGrpSpPr>
        <p:grpSpPr bwMode="auto">
          <a:xfrm>
            <a:off x="4751388" y="1468438"/>
            <a:ext cx="2173287" cy="1147762"/>
            <a:chOff x="0" y="0"/>
            <a:chExt cx="2174421" cy="1146629"/>
          </a:xfrm>
        </p:grpSpPr>
        <p:sp>
          <p:nvSpPr>
            <p:cNvPr id="24579" name="椭圆 30"/>
            <p:cNvSpPr>
              <a:spLocks noChangeArrowheads="1"/>
            </p:cNvSpPr>
            <p:nvPr/>
          </p:nvSpPr>
          <p:spPr bwMode="auto">
            <a:xfrm>
              <a:off x="1260430" y="0"/>
              <a:ext cx="157331" cy="157331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4580" name="任意多边形 31"/>
            <p:cNvSpPr>
              <a:spLocks noChangeArrowheads="1"/>
            </p:cNvSpPr>
            <p:nvPr/>
          </p:nvSpPr>
          <p:spPr bwMode="auto">
            <a:xfrm>
              <a:off x="0" y="0"/>
              <a:ext cx="2174421" cy="1146629"/>
            </a:xfrm>
            <a:custGeom>
              <a:avLst/>
              <a:gdLst>
                <a:gd name="T0" fmla="*/ 0 w 1415434"/>
                <a:gd name="T1" fmla="*/ 839566 h 857250"/>
                <a:gd name="T2" fmla="*/ 837584 w 1415434"/>
                <a:gd name="T3" fmla="*/ 0 h 857250"/>
                <a:gd name="T4" fmla="*/ 913784 w 1415434"/>
                <a:gd name="T5" fmla="*/ 12700 h 857250"/>
                <a:gd name="T6" fmla="*/ 1415434 w 1415434"/>
                <a:gd name="T7" fmla="*/ 857250 h 8572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5434"/>
                <a:gd name="T13" fmla="*/ 0 h 857250"/>
                <a:gd name="T14" fmla="*/ 1415434 w 1415434"/>
                <a:gd name="T15" fmla="*/ 857250 h 8572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5434" h="857250">
                  <a:moveTo>
                    <a:pt x="0" y="839566"/>
                  </a:moveTo>
                  <a:lnTo>
                    <a:pt x="837584" y="0"/>
                  </a:lnTo>
                  <a:lnTo>
                    <a:pt x="913784" y="12700"/>
                  </a:lnTo>
                  <a:lnTo>
                    <a:pt x="1415434" y="857250"/>
                  </a:lnTo>
                </a:path>
              </a:pathLst>
            </a:custGeom>
            <a:noFill/>
            <a:ln w="12700" cap="flat" cmpd="sng">
              <a:solidFill>
                <a:srgbClr val="A1BD7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24581" name="矩形 3"/>
          <p:cNvSpPr>
            <a:spLocks noChangeArrowheads="1"/>
          </p:cNvSpPr>
          <p:nvPr/>
        </p:nvSpPr>
        <p:spPr bwMode="auto">
          <a:xfrm rot="199097">
            <a:off x="3717925" y="2409825"/>
            <a:ext cx="4340225" cy="1784350"/>
          </a:xfrm>
          <a:prstGeom prst="rect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4582" name="文本框 32"/>
          <p:cNvSpPr>
            <a:spLocks noChangeArrowheads="1"/>
          </p:cNvSpPr>
          <p:nvPr/>
        </p:nvSpPr>
        <p:spPr bwMode="auto">
          <a:xfrm rot="180406">
            <a:off x="4829175" y="2965450"/>
            <a:ext cx="28575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THANKS</a:t>
            </a:r>
            <a:endParaRPr lang="zh-CN" altLang="en-US" sz="48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4583" name="组合 5"/>
          <p:cNvGrpSpPr>
            <a:grpSpLocks/>
          </p:cNvGrpSpPr>
          <p:nvPr/>
        </p:nvGrpSpPr>
        <p:grpSpPr bwMode="auto">
          <a:xfrm>
            <a:off x="3689350" y="2309813"/>
            <a:ext cx="1001713" cy="1784350"/>
            <a:chOff x="0" y="0"/>
            <a:chExt cx="817387" cy="1456496"/>
          </a:xfrm>
        </p:grpSpPr>
        <p:sp>
          <p:nvSpPr>
            <p:cNvPr id="24584" name="矩形 35"/>
            <p:cNvSpPr>
              <a:spLocks noChangeArrowheads="1"/>
            </p:cNvSpPr>
            <p:nvPr/>
          </p:nvSpPr>
          <p:spPr bwMode="auto">
            <a:xfrm rot="199097">
              <a:off x="0" y="726049"/>
              <a:ext cx="774524" cy="730447"/>
            </a:xfrm>
            <a:prstGeom prst="rect">
              <a:avLst/>
            </a:prstGeom>
            <a:solidFill>
              <a:srgbClr val="FFD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4585" name="矩形 38"/>
            <p:cNvSpPr>
              <a:spLocks noChangeArrowheads="1"/>
            </p:cNvSpPr>
            <p:nvPr/>
          </p:nvSpPr>
          <p:spPr bwMode="auto">
            <a:xfrm rot="199097">
              <a:off x="42863" y="0"/>
              <a:ext cx="774524" cy="730447"/>
            </a:xfrm>
            <a:prstGeom prst="rect">
              <a:avLst/>
            </a:prstGeom>
            <a:solidFill>
              <a:srgbClr val="F064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</TotalTime>
  <Pages>0</Pages>
  <Words>308</Words>
  <Characters>0</Characters>
  <Application>Microsoft Office PowerPoint</Application>
  <DocSecurity>0</DocSecurity>
  <PresentationFormat>寬螢幕</PresentationFormat>
  <Lines>0</Lines>
  <Paragraphs>100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Microsoft YaHei</vt:lpstr>
      <vt:lpstr>Microsoft YaHei</vt:lpstr>
      <vt:lpstr>宋体</vt:lpstr>
      <vt:lpstr>Arial</vt:lpstr>
      <vt:lpstr>Calibri</vt:lpstr>
      <vt:lpstr>Calibri Light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ACER</dc:creator>
  <cp:lastModifiedBy>冠儀 吳</cp:lastModifiedBy>
  <cp:revision>90</cp:revision>
  <dcterms:created xsi:type="dcterms:W3CDTF">2014-08-16T07:30:00Z</dcterms:created>
  <dcterms:modified xsi:type="dcterms:W3CDTF">2019-05-29T12:35:50Z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2052-9.1.0.4953</vt:lpwstr>
  </property>
</Properties>
</file>