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7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5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7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1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9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89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77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5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9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會議記錄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/>
              <a:t>第十二組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2019/3/6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b="1" dirty="0"/>
              <a:t>定</a:t>
            </a:r>
            <a:r>
              <a:rPr lang="zh-TW" altLang="en-US" sz="7200" b="1" dirty="0" smtClean="0"/>
              <a:t>案</a:t>
            </a:r>
            <a:endParaRPr lang="zh-TW" altLang="en-US" sz="7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30742" y="953835"/>
            <a:ext cx="6281873" cy="5248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</a:rPr>
              <a:t>台</a:t>
            </a:r>
            <a:r>
              <a:rPr lang="zh-TW" altLang="en-US" sz="2800" b="1" dirty="0">
                <a:solidFill>
                  <a:srgbClr val="FF0000"/>
                </a:solidFill>
              </a:rPr>
              <a:t>科</a:t>
            </a:r>
            <a:r>
              <a:rPr lang="en-US" altLang="zh-TW" sz="2800" b="1" dirty="0">
                <a:solidFill>
                  <a:srgbClr val="FF0000"/>
                </a:solidFill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</a:rPr>
              <a:t>和師大</a:t>
            </a:r>
            <a:r>
              <a:rPr lang="en-US" altLang="zh-TW" sz="2800" b="1" dirty="0">
                <a:solidFill>
                  <a:srgbClr val="FF0000"/>
                </a:solidFill>
              </a:rPr>
              <a:t>)</a:t>
            </a:r>
            <a:r>
              <a:rPr lang="zh-TW" altLang="en-US" sz="2800" b="1" dirty="0">
                <a:solidFill>
                  <a:srgbClr val="FF0000"/>
                </a:solidFill>
              </a:rPr>
              <a:t>配對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網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4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b="1" dirty="0" smtClean="0"/>
              <a:t>任</a:t>
            </a:r>
            <a:r>
              <a:rPr lang="zh-TW" altLang="en-US" b="1" dirty="0"/>
              <a:t>務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/>
              <a:t>蒐集各大交友</a:t>
            </a:r>
            <a:r>
              <a:rPr lang="zh-TW" altLang="en-US" sz="3200" smtClean="0"/>
              <a:t>網的資料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設計前端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 smtClean="0"/>
              <a:t>想要有</a:t>
            </a:r>
            <a:r>
              <a:rPr lang="zh-TW" altLang="en-US" sz="3200" dirty="0"/>
              <a:t>傳</a:t>
            </a:r>
            <a:r>
              <a:rPr lang="en-US" altLang="zh-TW" sz="3200" dirty="0" smtClean="0"/>
              <a:t>GIF</a:t>
            </a:r>
            <a:r>
              <a:rPr lang="zh-TW" altLang="en-US" sz="3200" dirty="0" smtClean="0"/>
              <a:t>功能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41886838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57</TotalTime>
  <Words>29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Calibri Light</vt:lpstr>
      <vt:lpstr>Rockwell</vt:lpstr>
      <vt:lpstr>Wingdings</vt:lpstr>
      <vt:lpstr>Atlas</vt:lpstr>
      <vt:lpstr>會議記錄</vt:lpstr>
      <vt:lpstr>定案</vt:lpstr>
      <vt:lpstr>任務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冠儀 吳</dc:creator>
  <cp:lastModifiedBy>冠儀 吳</cp:lastModifiedBy>
  <cp:revision>10</cp:revision>
  <dcterms:created xsi:type="dcterms:W3CDTF">2019-02-27T11:26:58Z</dcterms:created>
  <dcterms:modified xsi:type="dcterms:W3CDTF">2019-03-06T11:14:44Z</dcterms:modified>
</cp:coreProperties>
</file>