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9" autoAdjust="0"/>
    <p:restoredTop sz="94660"/>
  </p:normalViewPr>
  <p:slideViewPr>
    <p:cSldViewPr snapToGrid="0">
      <p:cViewPr varScale="1">
        <p:scale>
          <a:sx n="46" d="100"/>
          <a:sy n="46" d="100"/>
        </p:scale>
        <p:origin x="64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669A-0219-4119-ABD5-C364860DBEDE}" type="datetimeFigureOut">
              <a:rPr lang="zh-TW" altLang="en-US" smtClean="0"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72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669A-0219-4119-ABD5-C364860DBEDE}" type="datetimeFigureOut">
              <a:rPr lang="zh-TW" altLang="en-US" smtClean="0"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09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669A-0219-4119-ABD5-C364860DBEDE}" type="datetimeFigureOut">
              <a:rPr lang="zh-TW" altLang="en-US" smtClean="0"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17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669A-0219-4119-ABD5-C364860DBEDE}" type="datetimeFigureOut">
              <a:rPr lang="zh-TW" altLang="en-US" smtClean="0"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74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669A-0219-4119-ABD5-C364860DBEDE}" type="datetimeFigureOut">
              <a:rPr lang="zh-TW" altLang="en-US" smtClean="0"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9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669A-0219-4119-ABD5-C364860DBEDE}" type="datetimeFigureOut">
              <a:rPr lang="zh-TW" altLang="en-US" smtClean="0"/>
              <a:t>2019/2/27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78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669A-0219-4119-ABD5-C364860DBEDE}" type="datetimeFigureOut">
              <a:rPr lang="zh-TW" altLang="en-US" smtClean="0"/>
              <a:t>2019/2/27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51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669A-0219-4119-ABD5-C364860DBEDE}" type="datetimeFigureOut">
              <a:rPr lang="zh-TW" altLang="en-US" smtClean="0"/>
              <a:t>2019/2/27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40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669A-0219-4119-ABD5-C364860DBEDE}" type="datetimeFigureOut">
              <a:rPr lang="zh-TW" altLang="en-US" smtClean="0"/>
              <a:t>2019/2/27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787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669A-0219-4119-ABD5-C364860DBEDE}" type="datetimeFigureOut">
              <a:rPr lang="zh-TW" altLang="en-US" smtClean="0"/>
              <a:t>2019/2/27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41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669A-0219-4119-ABD5-C364860DBEDE}" type="datetimeFigureOut">
              <a:rPr lang="zh-TW" altLang="en-US" smtClean="0"/>
              <a:t>2019/2/27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38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0669A-0219-4119-ABD5-C364860DBEDE}" type="datetimeFigureOut">
              <a:rPr lang="zh-TW" altLang="en-US" smtClean="0"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74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慈孤觀音</a:t>
            </a:r>
            <a:endParaRPr lang="en-US" altLang="zh-TW" dirty="0" smtClean="0"/>
          </a:p>
          <a:p>
            <a:r>
              <a:rPr lang="zh-TW" altLang="en-US" dirty="0" smtClean="0"/>
              <a:t>台灣神明介紹</a:t>
            </a:r>
            <a:endParaRPr lang="en-US" altLang="zh-TW" dirty="0" smtClean="0"/>
          </a:p>
          <a:p>
            <a:r>
              <a:rPr lang="zh-TW" altLang="en-US" dirty="0" smtClean="0"/>
              <a:t>音樂網站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比</a:t>
            </a:r>
            <a:r>
              <a:rPr lang="zh-TW" altLang="en-US" dirty="0">
                <a:solidFill>
                  <a:srgbClr val="FF0000"/>
                </a:solidFill>
              </a:rPr>
              <a:t>課</a:t>
            </a:r>
            <a:r>
              <a:rPr lang="zh-TW" altLang="en-US" dirty="0" smtClean="0">
                <a:solidFill>
                  <a:srgbClr val="FF0000"/>
                </a:solidFill>
              </a:rPr>
              <a:t>網站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比克大魔王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dirty="0" smtClean="0"/>
              <a:t>梗圖網站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FF0000"/>
                </a:solidFill>
              </a:rPr>
              <a:t>台科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zh-TW" altLang="en-US" b="1" dirty="0">
                <a:solidFill>
                  <a:srgbClr val="FF0000"/>
                </a:solidFill>
              </a:rPr>
              <a:t>和師大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  <a:r>
              <a:rPr lang="zh-TW" altLang="en-US" b="1" dirty="0">
                <a:solidFill>
                  <a:srgbClr val="FF0000"/>
                </a:solidFill>
              </a:rPr>
              <a:t>配對網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台科學餐</a:t>
            </a:r>
            <a:endParaRPr lang="en-US" altLang="zh-TW" dirty="0" smtClean="0"/>
          </a:p>
          <a:p>
            <a:r>
              <a:rPr lang="zh-TW" altLang="en-US" dirty="0" smtClean="0"/>
              <a:t>台科二手</a:t>
            </a:r>
            <a:r>
              <a:rPr lang="en-US" altLang="zh-TW" dirty="0" smtClean="0"/>
              <a:t>&gt;&gt;</a:t>
            </a:r>
            <a:r>
              <a:rPr lang="zh-TW" altLang="en-US" dirty="0" smtClean="0"/>
              <a:t>比較常臉書</a:t>
            </a:r>
            <a:endParaRPr lang="en-US" altLang="zh-TW" dirty="0" smtClean="0"/>
          </a:p>
          <a:p>
            <a:r>
              <a:rPr lang="zh-TW" altLang="en-US" dirty="0" smtClean="0"/>
              <a:t>靠北台科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42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台科師大配對功能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註冊</a:t>
            </a:r>
            <a:r>
              <a:rPr lang="en-US" altLang="zh-TW" dirty="0" smtClean="0"/>
              <a:t>(</a:t>
            </a:r>
            <a:r>
              <a:rPr lang="zh-TW" altLang="en-US" dirty="0" smtClean="0"/>
              <a:t>大頭貼 基本資料</a:t>
            </a:r>
            <a:r>
              <a:rPr lang="en-US" altLang="zh-TW" dirty="0" smtClean="0"/>
              <a:t>#</a:t>
            </a:r>
            <a:r>
              <a:rPr lang="zh-TW" altLang="en-US" dirty="0" smtClean="0"/>
              <a:t>我是酷酷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主</a:t>
            </a:r>
            <a:r>
              <a:rPr lang="zh-TW" altLang="en-US" dirty="0"/>
              <a:t>頁</a:t>
            </a:r>
            <a:r>
              <a:rPr lang="zh-TW" altLang="en-US" dirty="0" smtClean="0"/>
              <a:t>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發文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興趣相同 可約聯誼 日期 地點</a:t>
            </a:r>
            <a:r>
              <a:rPr lang="en-US" altLang="zh-TW" dirty="0" smtClean="0"/>
              <a:t>(</a:t>
            </a:r>
            <a:r>
              <a:rPr lang="zh-TW" altLang="en-US" dirty="0" smtClean="0"/>
              <a:t>推薦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選擇頁面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篩選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免費</a:t>
            </a:r>
            <a:r>
              <a:rPr lang="en-US" altLang="zh-TW" dirty="0" smtClean="0"/>
              <a:t>&gt;&gt;</a:t>
            </a:r>
            <a:r>
              <a:rPr lang="zh-TW" altLang="en-US" dirty="0" smtClean="0"/>
              <a:t>看廣告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86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比課網站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比克大魔王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功能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投稿</a:t>
            </a:r>
            <a:endParaRPr lang="en-US" altLang="zh-TW" dirty="0"/>
          </a:p>
          <a:p>
            <a:r>
              <a:rPr lang="zh-TW" altLang="en-US" dirty="0" smtClean="0"/>
              <a:t>留言</a:t>
            </a:r>
            <a:endParaRPr lang="en-US" altLang="zh-TW" dirty="0" smtClean="0"/>
          </a:p>
          <a:p>
            <a:r>
              <a:rPr lang="zh-TW" altLang="en-US" dirty="0" smtClean="0"/>
              <a:t>分享</a:t>
            </a:r>
            <a:endParaRPr lang="en-US" altLang="zh-TW" dirty="0" smtClean="0"/>
          </a:p>
          <a:p>
            <a:r>
              <a:rPr lang="zh-TW" altLang="en-US" dirty="0" smtClean="0"/>
              <a:t>黑特</a:t>
            </a:r>
            <a:endParaRPr lang="en-US" altLang="zh-TW" dirty="0" smtClean="0"/>
          </a:p>
          <a:p>
            <a:r>
              <a:rPr lang="zh-TW" altLang="en-US" dirty="0" smtClean="0"/>
              <a:t>表特</a:t>
            </a:r>
            <a:endParaRPr lang="en-US" altLang="zh-TW" dirty="0" smtClean="0"/>
          </a:p>
          <a:p>
            <a:r>
              <a:rPr lang="zh-TW" altLang="en-US" dirty="0" smtClean="0"/>
              <a:t>評分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圖表分析五角形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 smtClean="0"/>
              <a:t>隨機抽選通識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7891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115</Words>
  <Application>Microsoft Office PowerPoint</Application>
  <PresentationFormat>寬螢幕</PresentationFormat>
  <Paragraphs>23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台科師大配對功能</vt:lpstr>
      <vt:lpstr>比課網站(比克大魔王)功能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冠儀 吳</dc:creator>
  <cp:lastModifiedBy>冠儀 吳</cp:lastModifiedBy>
  <cp:revision>4</cp:revision>
  <dcterms:created xsi:type="dcterms:W3CDTF">2019-02-27T11:26:58Z</dcterms:created>
  <dcterms:modified xsi:type="dcterms:W3CDTF">2019-02-27T11:54:47Z</dcterms:modified>
</cp:coreProperties>
</file>