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儀 吳" initials="冠儀" lastIdx="2" clrIdx="0">
    <p:extLst>
      <p:ext uri="{19B8F6BF-5375-455C-9EA6-DF929625EA0E}">
        <p15:presenceInfo xmlns:p15="http://schemas.microsoft.com/office/powerpoint/2012/main" userId="4a18dd2376b953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smtClean="0"/>
              <a:t>2019/3/27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 smtClean="0"/>
              <a:t>端設</a:t>
            </a:r>
            <a:r>
              <a:rPr lang="zh-TW" altLang="en-US" dirty="0"/>
              <a:t>計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7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主畫面</a:t>
            </a:r>
            <a:endParaRPr lang="en-US" altLang="zh-TW" dirty="0" smtClean="0"/>
          </a:p>
          <a:p>
            <a:r>
              <a:rPr lang="zh-TW" altLang="en-US" dirty="0" smtClean="0"/>
              <a:t>登入窗口</a:t>
            </a:r>
            <a:endParaRPr lang="en-US" altLang="zh-TW" dirty="0" smtClean="0"/>
          </a:p>
          <a:p>
            <a:r>
              <a:rPr lang="zh-TW" altLang="en-US" dirty="0" smtClean="0"/>
              <a:t>關於我</a:t>
            </a:r>
            <a:r>
              <a:rPr lang="zh-TW" altLang="en-US" dirty="0"/>
              <a:t>們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1209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r>
              <a:rPr lang="zh-TW" altLang="en-US" dirty="0" smtClean="0"/>
              <a:t>開發動</a:t>
            </a:r>
            <a:r>
              <a:rPr lang="zh-TW" altLang="en-US" dirty="0"/>
              <a:t>機</a:t>
            </a:r>
            <a:endParaRPr lang="en-US" altLang="zh-TW" dirty="0" smtClean="0"/>
          </a:p>
          <a:p>
            <a:r>
              <a:rPr lang="zh-TW" altLang="en-US" dirty="0" smtClean="0"/>
              <a:t>網站架構</a:t>
            </a:r>
            <a:endParaRPr lang="en-US" altLang="zh-TW" dirty="0" smtClean="0"/>
          </a:p>
          <a:p>
            <a:r>
              <a:rPr lang="zh-TW" altLang="en-US" dirty="0" smtClean="0"/>
              <a:t>時程規</a:t>
            </a:r>
            <a:r>
              <a:rPr lang="zh-TW" altLang="en-US" dirty="0"/>
              <a:t>劃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83898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358</TotalTime>
  <Words>25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前端設計</vt:lpstr>
      <vt:lpstr>規劃</vt:lpstr>
      <vt:lpstr>期中報告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25</cp:revision>
  <dcterms:created xsi:type="dcterms:W3CDTF">2019-02-27T11:26:58Z</dcterms:created>
  <dcterms:modified xsi:type="dcterms:W3CDTF">2019-04-06T15:47:31Z</dcterms:modified>
</cp:coreProperties>
</file>