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儀 吳" initials="冠儀" lastIdx="2" clrIdx="0">
    <p:extLst>
      <p:ext uri="{19B8F6BF-5375-455C-9EA6-DF929625EA0E}">
        <p15:presenceInfo xmlns:p15="http://schemas.microsoft.com/office/powerpoint/2012/main" userId="4a18dd2376b953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2019/4/10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時程規</a:t>
            </a:r>
            <a:r>
              <a:rPr lang="zh-TW" altLang="en-US" dirty="0"/>
              <a:t>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03" y="1653034"/>
            <a:ext cx="5782542" cy="3153333"/>
          </a:xfrm>
        </p:spPr>
      </p:pic>
    </p:spTree>
    <p:extLst>
      <p:ext uri="{BB962C8B-B14F-4D97-AF65-F5344CB8AC3E}">
        <p14:creationId xmlns:p14="http://schemas.microsoft.com/office/powerpoint/2010/main" val="377838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開發動機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6" y="2149642"/>
            <a:ext cx="5416643" cy="3064041"/>
          </a:xfrm>
        </p:spPr>
      </p:pic>
    </p:spTree>
    <p:extLst>
      <p:ext uri="{BB962C8B-B14F-4D97-AF65-F5344CB8AC3E}">
        <p14:creationId xmlns:p14="http://schemas.microsoft.com/office/powerpoint/2010/main" val="303335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持續努力中</a:t>
            </a:r>
            <a:endParaRPr lang="en-US" altLang="zh-TW" dirty="0" smtClean="0"/>
          </a:p>
          <a:p>
            <a:r>
              <a:rPr lang="zh-TW" altLang="en-US" smtClean="0"/>
              <a:t>主畫面跟關於我們以及操作選單設計中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5036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362</TotalTime>
  <Words>25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時程規劃</vt:lpstr>
      <vt:lpstr>開發動機</vt:lpstr>
      <vt:lpstr>前端設計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26</cp:revision>
  <dcterms:created xsi:type="dcterms:W3CDTF">2019-02-27T11:26:58Z</dcterms:created>
  <dcterms:modified xsi:type="dcterms:W3CDTF">2019-04-12T17:08:56Z</dcterms:modified>
</cp:coreProperties>
</file>