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7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29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7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5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7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11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712588-04B1-427B-82EE-E8DB90309F08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9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89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77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92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5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29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會議記錄</a:t>
            </a:r>
            <a:endParaRPr lang="zh-TW" altLang="en-US" sz="9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/>
              <a:t>第十二組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2019/2/27</a:t>
            </a:r>
          </a:p>
          <a:p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5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b="1" dirty="0" smtClean="0"/>
              <a:t>提案</a:t>
            </a:r>
            <a:endParaRPr lang="zh-TW" altLang="en-US" sz="7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30742" y="953835"/>
            <a:ext cx="6281873" cy="5248622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慈孤觀音</a:t>
            </a:r>
            <a:endParaRPr lang="en-US" altLang="zh-TW" sz="2800" dirty="0" smtClean="0"/>
          </a:p>
          <a:p>
            <a:r>
              <a:rPr lang="zh-TW" altLang="en-US" sz="2800" dirty="0" smtClean="0"/>
              <a:t>台灣神明介紹</a:t>
            </a:r>
            <a:endParaRPr lang="en-US" altLang="zh-TW" sz="2800" dirty="0" smtClean="0"/>
          </a:p>
          <a:p>
            <a:r>
              <a:rPr lang="zh-TW" altLang="en-US" sz="2800" dirty="0" smtClean="0"/>
              <a:t>音樂網站</a:t>
            </a:r>
            <a:endParaRPr lang="en-US" altLang="zh-TW" sz="2800" dirty="0" smtClean="0"/>
          </a:p>
          <a:p>
            <a:r>
              <a:rPr lang="zh-TW" altLang="en-US" sz="2800" dirty="0" smtClean="0">
                <a:solidFill>
                  <a:srgbClr val="FF0000"/>
                </a:solidFill>
              </a:rPr>
              <a:t>比</a:t>
            </a:r>
            <a:r>
              <a:rPr lang="zh-TW" altLang="en-US" sz="2800" dirty="0">
                <a:solidFill>
                  <a:srgbClr val="FF0000"/>
                </a:solidFill>
              </a:rPr>
              <a:t>課</a:t>
            </a:r>
            <a:r>
              <a:rPr lang="zh-TW" altLang="en-US" sz="2800" dirty="0" smtClean="0">
                <a:solidFill>
                  <a:srgbClr val="FF0000"/>
                </a:solidFill>
              </a:rPr>
              <a:t>網站</a:t>
            </a:r>
            <a:r>
              <a:rPr lang="en-US" altLang="zh-TW" sz="2800" dirty="0" smtClean="0">
                <a:solidFill>
                  <a:srgbClr val="FF0000"/>
                </a:solidFill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</a:rPr>
              <a:t>比克大魔王</a:t>
            </a:r>
            <a:r>
              <a:rPr lang="en-US" altLang="zh-TW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2800" dirty="0" smtClean="0"/>
              <a:t>梗圖網站</a:t>
            </a:r>
            <a:endParaRPr lang="en-US" altLang="zh-TW" sz="2800" dirty="0" smtClean="0"/>
          </a:p>
          <a:p>
            <a:r>
              <a:rPr lang="zh-TW" altLang="en-US" sz="2800" b="1" dirty="0">
                <a:solidFill>
                  <a:srgbClr val="FF0000"/>
                </a:solidFill>
              </a:rPr>
              <a:t>台科</a:t>
            </a:r>
            <a:r>
              <a:rPr lang="en-US" altLang="zh-TW" sz="2800" b="1" dirty="0">
                <a:solidFill>
                  <a:srgbClr val="FF0000"/>
                </a:solidFill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</a:rPr>
              <a:t>和師大</a:t>
            </a:r>
            <a:r>
              <a:rPr lang="en-US" altLang="zh-TW" sz="2800" b="1" dirty="0">
                <a:solidFill>
                  <a:srgbClr val="FF0000"/>
                </a:solidFill>
              </a:rPr>
              <a:t>)</a:t>
            </a:r>
            <a:r>
              <a:rPr lang="zh-TW" altLang="en-US" sz="2800" b="1" dirty="0">
                <a:solidFill>
                  <a:srgbClr val="FF0000"/>
                </a:solidFill>
              </a:rPr>
              <a:t>配對網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r>
              <a:rPr lang="zh-TW" altLang="en-US" sz="2800" dirty="0" smtClean="0"/>
              <a:t>台科學餐</a:t>
            </a:r>
            <a:endParaRPr lang="en-US" altLang="zh-TW" sz="2800" dirty="0" smtClean="0"/>
          </a:p>
          <a:p>
            <a:r>
              <a:rPr lang="zh-TW" altLang="en-US" sz="2800" dirty="0" smtClean="0"/>
              <a:t>台科二手</a:t>
            </a:r>
            <a:r>
              <a:rPr lang="en-US" altLang="zh-TW" sz="2800" dirty="0" smtClean="0"/>
              <a:t>&gt;&gt;</a:t>
            </a:r>
            <a:r>
              <a:rPr lang="zh-TW" altLang="en-US" sz="2800" dirty="0" smtClean="0"/>
              <a:t>比較常臉書</a:t>
            </a:r>
            <a:endParaRPr lang="en-US" altLang="zh-TW" sz="2800" dirty="0" smtClean="0"/>
          </a:p>
          <a:p>
            <a:r>
              <a:rPr lang="zh-TW" altLang="en-US" sz="2800" dirty="0" smtClean="0"/>
              <a:t>靠北台科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4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b="1" dirty="0" smtClean="0"/>
              <a:t>台科師大</a:t>
            </a:r>
            <a:r>
              <a:rPr lang="zh-TW" altLang="en-US" b="1" dirty="0" smtClean="0"/>
              <a:t>配對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功能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註冊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大頭貼 基本資料</a:t>
            </a:r>
            <a:r>
              <a:rPr lang="en-US" altLang="zh-TW" sz="3200" dirty="0" smtClean="0"/>
              <a:t>#</a:t>
            </a:r>
            <a:r>
              <a:rPr lang="zh-TW" altLang="en-US" sz="3200" dirty="0" smtClean="0"/>
              <a:t>我是酷酷</a:t>
            </a:r>
            <a:r>
              <a:rPr lang="en-US" altLang="zh-TW" sz="3200" dirty="0" smtClean="0"/>
              <a:t>)</a:t>
            </a:r>
          </a:p>
          <a:p>
            <a:r>
              <a:rPr lang="zh-TW" altLang="en-US" sz="3200" dirty="0" smtClean="0"/>
              <a:t>主</a:t>
            </a:r>
            <a:r>
              <a:rPr lang="zh-TW" altLang="en-US" sz="3200" dirty="0"/>
              <a:t>頁</a:t>
            </a:r>
            <a:r>
              <a:rPr lang="zh-TW" altLang="en-US" sz="3200" dirty="0" smtClean="0"/>
              <a:t>面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發文</a:t>
            </a:r>
            <a:r>
              <a:rPr lang="en-US" altLang="zh-TW" sz="3200" dirty="0" smtClean="0"/>
              <a:t>)</a:t>
            </a:r>
          </a:p>
          <a:p>
            <a:r>
              <a:rPr lang="zh-TW" altLang="en-US" sz="3200" dirty="0" smtClean="0"/>
              <a:t>興趣</a:t>
            </a:r>
            <a:r>
              <a:rPr lang="zh-TW" altLang="en-US" sz="3200" dirty="0" smtClean="0"/>
              <a:t>相同可</a:t>
            </a:r>
            <a:r>
              <a:rPr lang="zh-TW" altLang="en-US" sz="3200" dirty="0" smtClean="0"/>
              <a:t>約</a:t>
            </a:r>
            <a:r>
              <a:rPr lang="zh-TW" altLang="en-US" sz="3200" dirty="0" smtClean="0"/>
              <a:t>聯誼日期地點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推薦</a:t>
            </a:r>
            <a:r>
              <a:rPr lang="en-US" altLang="zh-TW" sz="3200" dirty="0" smtClean="0"/>
              <a:t>)</a:t>
            </a:r>
          </a:p>
          <a:p>
            <a:r>
              <a:rPr lang="zh-TW" altLang="en-US" sz="3200" dirty="0" smtClean="0"/>
              <a:t>選擇頁面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篩選</a:t>
            </a:r>
            <a:r>
              <a:rPr lang="en-US" altLang="zh-TW" sz="3200" dirty="0" smtClean="0"/>
              <a:t>)</a:t>
            </a:r>
          </a:p>
          <a:p>
            <a:r>
              <a:rPr lang="zh-TW" altLang="en-US" sz="3200" dirty="0" smtClean="0"/>
              <a:t>免費</a:t>
            </a:r>
            <a:r>
              <a:rPr lang="en-US" altLang="zh-TW" sz="3200" dirty="0" smtClean="0"/>
              <a:t>&gt;&gt;</a:t>
            </a:r>
            <a:r>
              <a:rPr lang="zh-TW" altLang="en-US" sz="3200" dirty="0" smtClean="0"/>
              <a:t>看廣告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88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比課</a:t>
            </a:r>
            <a:r>
              <a:rPr lang="zh-TW" altLang="en-US" b="1" dirty="0" smtClean="0">
                <a:solidFill>
                  <a:schemeClr val="bg1"/>
                </a:solidFill>
              </a:rPr>
              <a:t>網站</a:t>
            </a:r>
            <a:r>
              <a:rPr lang="en-US" altLang="zh-TW" b="1" dirty="0" smtClean="0">
                <a:solidFill>
                  <a:schemeClr val="bg1"/>
                </a:solidFill>
              </a:rPr>
              <a:t/>
            </a:r>
            <a:br>
              <a:rPr lang="en-US" altLang="zh-TW" b="1" dirty="0" smtClean="0">
                <a:solidFill>
                  <a:schemeClr val="bg1"/>
                </a:solidFill>
              </a:rPr>
            </a:br>
            <a:r>
              <a:rPr lang="en-US" altLang="zh-TW" b="1" dirty="0" smtClean="0">
                <a:solidFill>
                  <a:schemeClr val="bg1"/>
                </a:solidFill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</a:rPr>
              <a:t>比克大魔王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  <a:r>
              <a:rPr lang="zh-TW" altLang="en-US" b="1" dirty="0" smtClean="0">
                <a:solidFill>
                  <a:schemeClr val="bg1"/>
                </a:solidFill>
              </a:rPr>
              <a:t>功能</a:t>
            </a:r>
            <a:endParaRPr lang="en-US" altLang="zh-TW" b="1" dirty="0" smtClean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投稿</a:t>
            </a:r>
            <a:endParaRPr lang="en-US" altLang="zh-TW" sz="2800" dirty="0"/>
          </a:p>
          <a:p>
            <a:r>
              <a:rPr lang="zh-TW" altLang="en-US" sz="2800" dirty="0" smtClean="0"/>
              <a:t>留言</a:t>
            </a:r>
            <a:endParaRPr lang="en-US" altLang="zh-TW" sz="2800" dirty="0" smtClean="0"/>
          </a:p>
          <a:p>
            <a:r>
              <a:rPr lang="zh-TW" altLang="en-US" sz="2800" dirty="0" smtClean="0"/>
              <a:t>分享</a:t>
            </a:r>
            <a:endParaRPr lang="en-US" altLang="zh-TW" sz="2800" dirty="0" smtClean="0"/>
          </a:p>
          <a:p>
            <a:r>
              <a:rPr lang="zh-TW" altLang="en-US" sz="2800" dirty="0" smtClean="0"/>
              <a:t>黑特</a:t>
            </a:r>
            <a:endParaRPr lang="en-US" altLang="zh-TW" sz="2800" dirty="0" smtClean="0"/>
          </a:p>
          <a:p>
            <a:r>
              <a:rPr lang="zh-TW" altLang="en-US" sz="2800" dirty="0" smtClean="0"/>
              <a:t>表特</a:t>
            </a:r>
            <a:endParaRPr lang="en-US" altLang="zh-TW" sz="2800" dirty="0" smtClean="0"/>
          </a:p>
          <a:p>
            <a:r>
              <a:rPr lang="zh-TW" altLang="en-US" sz="2800" dirty="0" smtClean="0"/>
              <a:t>評分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圖表分析五角形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r>
              <a:rPr lang="zh-TW" altLang="en-US" sz="2800" dirty="0" smtClean="0"/>
              <a:t>隨機抽選通識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789169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TM16401371[[fn=圖集]]</Template>
  <TotalTime>54</TotalTime>
  <Words>112</Words>
  <Application>Microsoft Office PowerPoint</Application>
  <PresentationFormat>寬螢幕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Calibri Light</vt:lpstr>
      <vt:lpstr>Rockwell</vt:lpstr>
      <vt:lpstr>Wingdings</vt:lpstr>
      <vt:lpstr>Atlas</vt:lpstr>
      <vt:lpstr>會議記錄</vt:lpstr>
      <vt:lpstr>提案</vt:lpstr>
      <vt:lpstr>台科師大配對 功能</vt:lpstr>
      <vt:lpstr>比課網站 (比克大魔王)功能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冠儀 吳</dc:creator>
  <cp:lastModifiedBy>冠儀 吳</cp:lastModifiedBy>
  <cp:revision>8</cp:revision>
  <dcterms:created xsi:type="dcterms:W3CDTF">2019-02-27T11:26:58Z</dcterms:created>
  <dcterms:modified xsi:type="dcterms:W3CDTF">2019-02-27T13:05:44Z</dcterms:modified>
</cp:coreProperties>
</file>