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2T21:34:28.926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F3BEC-9FCC-4270-A912-ED7B01065E5C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CCB2B66-DA62-4C0B-9CFD-CC509F8E5E77}">
      <dgm:prSet phldrT="[文字]" custT="1"/>
      <dgm:spPr/>
      <dgm:t>
        <a:bodyPr/>
        <a:lstStyle/>
        <a:p>
          <a:r>
            <a:rPr lang="zh-TW" altLang="en-US" sz="7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需求</a:t>
          </a:r>
          <a:endParaRPr lang="zh-TW" altLang="en-US" sz="7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C81879-1F9B-444C-AF44-A373E71254EA}" type="parTrans" cxnId="{6D7F452B-C9D7-4BEF-ACFE-14DDFF15B1E0}">
      <dgm:prSet/>
      <dgm:spPr/>
      <dgm:t>
        <a:bodyPr/>
        <a:lstStyle/>
        <a:p>
          <a:endParaRPr lang="zh-TW" altLang="en-US"/>
        </a:p>
      </dgm:t>
    </dgm:pt>
    <dgm:pt modelId="{BB329108-15A6-43CC-B0F7-AA55DEC634BF}" type="sibTrans" cxnId="{6D7F452B-C9D7-4BEF-ACFE-14DDFF15B1E0}">
      <dgm:prSet/>
      <dgm:spPr/>
      <dgm:t>
        <a:bodyPr/>
        <a:lstStyle/>
        <a:p>
          <a:endParaRPr lang="zh-TW" altLang="en-US"/>
        </a:p>
      </dgm:t>
    </dgm:pt>
    <dgm:pt modelId="{B6A04A8E-5227-4E7B-86C9-CCB34BF4866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39A9BE-80FB-4E2D-B208-88ED2AAB1EF5}" type="parTrans" cxnId="{4A4BC483-5254-488B-BF64-21E676807F00}">
      <dgm:prSet/>
      <dgm:spPr/>
      <dgm:t>
        <a:bodyPr/>
        <a:lstStyle/>
        <a:p>
          <a:endParaRPr lang="zh-TW" altLang="en-US"/>
        </a:p>
      </dgm:t>
    </dgm:pt>
    <dgm:pt modelId="{6C5614BF-19E5-40B9-BAF2-C1A0B85EBDDF}" type="sibTrans" cxnId="{4A4BC483-5254-488B-BF64-21E676807F00}">
      <dgm:prSet/>
      <dgm:spPr/>
      <dgm:t>
        <a:bodyPr/>
        <a:lstStyle/>
        <a:p>
          <a:endParaRPr lang="zh-TW" altLang="en-US"/>
        </a:p>
      </dgm:t>
    </dgm:pt>
    <dgm:pt modelId="{A11D4803-5952-479B-9D3F-EEFDB833C58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尋偶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BBC05F-9CDD-4607-A601-47659A0CDEBB}" type="parTrans" cxnId="{C90225E2-0F83-4923-B145-A09E7EA8FEB1}">
      <dgm:prSet/>
      <dgm:spPr/>
      <dgm:t>
        <a:bodyPr/>
        <a:lstStyle/>
        <a:p>
          <a:endParaRPr lang="zh-TW" altLang="en-US"/>
        </a:p>
      </dgm:t>
    </dgm:pt>
    <dgm:pt modelId="{9BC64DC0-BC68-42CF-A937-5424E5031339}" type="sibTrans" cxnId="{C90225E2-0F83-4923-B145-A09E7EA8FEB1}">
      <dgm:prSet/>
      <dgm:spPr/>
      <dgm:t>
        <a:bodyPr/>
        <a:lstStyle/>
        <a:p>
          <a:endParaRPr lang="zh-TW" altLang="en-US"/>
        </a:p>
      </dgm:t>
    </dgm:pt>
    <dgm:pt modelId="{B5D25C80-103B-478F-9225-8E7E2960F9E9}" type="pres">
      <dgm:prSet presAssocID="{A1AF3BEC-9FCC-4270-A912-ED7B01065E5C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0A956B8B-7D47-467B-9E20-F38CDB9B7F2F}" type="pres">
      <dgm:prSet presAssocID="{1CCB2B66-DA62-4C0B-9CFD-CC509F8E5E77}" presName="Parent" presStyleLbl="node0" presStyleIdx="0" presStyleCnt="1" custLinFactNeighborX="900" custLinFactNeighborY="-1125">
        <dgm:presLayoutVars>
          <dgm:chMax val="5"/>
          <dgm:chPref val="5"/>
        </dgm:presLayoutVars>
      </dgm:prSet>
      <dgm:spPr/>
      <dgm:t>
        <a:bodyPr/>
        <a:lstStyle/>
        <a:p>
          <a:endParaRPr lang="zh-TW" altLang="en-US"/>
        </a:p>
      </dgm:t>
    </dgm:pt>
    <dgm:pt modelId="{04E86330-9659-4C79-9339-E70B16A63FA4}" type="pres">
      <dgm:prSet presAssocID="{1CCB2B66-DA62-4C0B-9CFD-CC509F8E5E77}" presName="Accent1" presStyleLbl="node1" presStyleIdx="0" presStyleCnt="13"/>
      <dgm:spPr/>
    </dgm:pt>
    <dgm:pt modelId="{F1227CCA-58E7-4304-B862-26918A99C56D}" type="pres">
      <dgm:prSet presAssocID="{1CCB2B66-DA62-4C0B-9CFD-CC509F8E5E77}" presName="Accent2" presStyleLbl="node1" presStyleIdx="1" presStyleCnt="13"/>
      <dgm:spPr/>
    </dgm:pt>
    <dgm:pt modelId="{AC1639D7-3CDB-4F43-863E-C71F2D4E285A}" type="pres">
      <dgm:prSet presAssocID="{1CCB2B66-DA62-4C0B-9CFD-CC509F8E5E77}" presName="Accent3" presStyleLbl="node1" presStyleIdx="2" presStyleCnt="13"/>
      <dgm:spPr/>
    </dgm:pt>
    <dgm:pt modelId="{F6626C2C-8271-45BF-8D38-0BA42402EA10}" type="pres">
      <dgm:prSet presAssocID="{1CCB2B66-DA62-4C0B-9CFD-CC509F8E5E77}" presName="Accent4" presStyleLbl="node1" presStyleIdx="3" presStyleCnt="13"/>
      <dgm:spPr/>
    </dgm:pt>
    <dgm:pt modelId="{5D77D11C-D1C8-4AA4-BD77-36C22763E5E5}" type="pres">
      <dgm:prSet presAssocID="{1CCB2B66-DA62-4C0B-9CFD-CC509F8E5E77}" presName="Accent5" presStyleLbl="node1" presStyleIdx="4" presStyleCnt="13"/>
      <dgm:spPr/>
    </dgm:pt>
    <dgm:pt modelId="{59696D89-A3D8-4557-B39A-E66FF39C10B2}" type="pres">
      <dgm:prSet presAssocID="{1CCB2B66-DA62-4C0B-9CFD-CC509F8E5E77}" presName="Accent6" presStyleLbl="node1" presStyleIdx="5" presStyleCnt="13"/>
      <dgm:spPr/>
    </dgm:pt>
    <dgm:pt modelId="{7DF4E81F-8DA6-44F8-8E45-A4EFEB2DEBBE}" type="pres">
      <dgm:prSet presAssocID="{B6A04A8E-5227-4E7B-86C9-CCB34BF48664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F7F323CC-4CAB-4563-9C7F-1E9A64D04BA6}" type="pres">
      <dgm:prSet presAssocID="{B6A04A8E-5227-4E7B-86C9-CCB34BF48664}" presName="Accent7" presStyleCnt="0"/>
      <dgm:spPr/>
    </dgm:pt>
    <dgm:pt modelId="{2B9D16D3-1E2E-4C14-8771-080A0471086C}" type="pres">
      <dgm:prSet presAssocID="{B6A04A8E-5227-4E7B-86C9-CCB34BF48664}" presName="AccentHold1" presStyleLbl="node1" presStyleIdx="7" presStyleCnt="13"/>
      <dgm:spPr/>
    </dgm:pt>
    <dgm:pt modelId="{CFF6E133-2081-4686-86CB-0D020345C62D}" type="pres">
      <dgm:prSet presAssocID="{B6A04A8E-5227-4E7B-86C9-CCB34BF48664}" presName="Accent8" presStyleCnt="0"/>
      <dgm:spPr/>
    </dgm:pt>
    <dgm:pt modelId="{0D5D378A-372D-463A-B917-702C8B575BA5}" type="pres">
      <dgm:prSet presAssocID="{B6A04A8E-5227-4E7B-86C9-CCB34BF48664}" presName="AccentHold2" presStyleLbl="node1" presStyleIdx="8" presStyleCnt="13"/>
      <dgm:spPr/>
    </dgm:pt>
    <dgm:pt modelId="{4EC31F30-E052-406E-9B9E-FABC57F0A8FF}" type="pres">
      <dgm:prSet presAssocID="{A11D4803-5952-479B-9D3F-EEFDB833C589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451216B1-2A73-42CF-BE8C-1CF43BD892D9}" type="pres">
      <dgm:prSet presAssocID="{A11D4803-5952-479B-9D3F-EEFDB833C589}" presName="Accent9" presStyleCnt="0"/>
      <dgm:spPr/>
    </dgm:pt>
    <dgm:pt modelId="{632C6580-473F-4587-8CD9-A8235515B372}" type="pres">
      <dgm:prSet presAssocID="{A11D4803-5952-479B-9D3F-EEFDB833C589}" presName="AccentHold1" presStyleLbl="node1" presStyleIdx="10" presStyleCnt="13"/>
      <dgm:spPr/>
    </dgm:pt>
    <dgm:pt modelId="{570C09DF-CABB-4FA2-B991-CD22373D3590}" type="pres">
      <dgm:prSet presAssocID="{A11D4803-5952-479B-9D3F-EEFDB833C589}" presName="Accent10" presStyleCnt="0"/>
      <dgm:spPr/>
    </dgm:pt>
    <dgm:pt modelId="{131E205C-DC34-4380-AB25-572CB4629C9F}" type="pres">
      <dgm:prSet presAssocID="{A11D4803-5952-479B-9D3F-EEFDB833C589}" presName="AccentHold2" presStyleLbl="node1" presStyleIdx="11" presStyleCnt="13"/>
      <dgm:spPr/>
    </dgm:pt>
    <dgm:pt modelId="{22C1A94B-F8B4-4B31-B282-580F037E4473}" type="pres">
      <dgm:prSet presAssocID="{A11D4803-5952-479B-9D3F-EEFDB833C589}" presName="Accent11" presStyleCnt="0"/>
      <dgm:spPr/>
    </dgm:pt>
    <dgm:pt modelId="{B8BFC83B-551F-47EC-9311-A0CFB81BDE19}" type="pres">
      <dgm:prSet presAssocID="{A11D4803-5952-479B-9D3F-EEFDB833C589}" presName="AccentHold3" presStyleLbl="node1" presStyleIdx="12" presStyleCnt="13"/>
      <dgm:spPr/>
    </dgm:pt>
  </dgm:ptLst>
  <dgm:cxnLst>
    <dgm:cxn modelId="{4A4BC483-5254-488B-BF64-21E676807F00}" srcId="{1CCB2B66-DA62-4C0B-9CFD-CC509F8E5E77}" destId="{B6A04A8E-5227-4E7B-86C9-CCB34BF48664}" srcOrd="0" destOrd="0" parTransId="{9C39A9BE-80FB-4E2D-B208-88ED2AAB1EF5}" sibTransId="{6C5614BF-19E5-40B9-BAF2-C1A0B85EBDDF}"/>
    <dgm:cxn modelId="{6D7F452B-C9D7-4BEF-ACFE-14DDFF15B1E0}" srcId="{A1AF3BEC-9FCC-4270-A912-ED7B01065E5C}" destId="{1CCB2B66-DA62-4C0B-9CFD-CC509F8E5E77}" srcOrd="0" destOrd="0" parTransId="{3AC81879-1F9B-444C-AF44-A373E71254EA}" sibTransId="{BB329108-15A6-43CC-B0F7-AA55DEC634BF}"/>
    <dgm:cxn modelId="{C90225E2-0F83-4923-B145-A09E7EA8FEB1}" srcId="{1CCB2B66-DA62-4C0B-9CFD-CC509F8E5E77}" destId="{A11D4803-5952-479B-9D3F-EEFDB833C589}" srcOrd="1" destOrd="0" parTransId="{8CBBC05F-9CDD-4607-A601-47659A0CDEBB}" sibTransId="{9BC64DC0-BC68-42CF-A937-5424E5031339}"/>
    <dgm:cxn modelId="{BD6715DA-D2A8-4B3F-ABD0-F566BE637EB3}" type="presOf" srcId="{A11D4803-5952-479B-9D3F-EEFDB833C589}" destId="{4EC31F30-E052-406E-9B9E-FABC57F0A8FF}" srcOrd="0" destOrd="0" presId="urn:microsoft.com/office/officeart/2009/3/layout/CircleRelationship"/>
    <dgm:cxn modelId="{DD8DD7F6-CE4C-47F3-9137-C1A40E9D112C}" type="presOf" srcId="{1CCB2B66-DA62-4C0B-9CFD-CC509F8E5E77}" destId="{0A956B8B-7D47-467B-9E20-F38CDB9B7F2F}" srcOrd="0" destOrd="0" presId="urn:microsoft.com/office/officeart/2009/3/layout/CircleRelationship"/>
    <dgm:cxn modelId="{5D1AC47D-9C3E-4B85-AC27-6126368E8279}" type="presOf" srcId="{A1AF3BEC-9FCC-4270-A912-ED7B01065E5C}" destId="{B5D25C80-103B-478F-9225-8E7E2960F9E9}" srcOrd="0" destOrd="0" presId="urn:microsoft.com/office/officeart/2009/3/layout/CircleRelationship"/>
    <dgm:cxn modelId="{4C31F5A7-019C-4E6C-9C4C-AF66A5A868EA}" type="presOf" srcId="{B6A04A8E-5227-4E7B-86C9-CCB34BF48664}" destId="{7DF4E81F-8DA6-44F8-8E45-A4EFEB2DEBBE}" srcOrd="0" destOrd="0" presId="urn:microsoft.com/office/officeart/2009/3/layout/CircleRelationship"/>
    <dgm:cxn modelId="{42F7DFE8-4405-43A9-8E43-81583CBC5D08}" type="presParOf" srcId="{B5D25C80-103B-478F-9225-8E7E2960F9E9}" destId="{0A956B8B-7D47-467B-9E20-F38CDB9B7F2F}" srcOrd="0" destOrd="0" presId="urn:microsoft.com/office/officeart/2009/3/layout/CircleRelationship"/>
    <dgm:cxn modelId="{186B7078-CDBF-43DE-B031-94673F168670}" type="presParOf" srcId="{B5D25C80-103B-478F-9225-8E7E2960F9E9}" destId="{04E86330-9659-4C79-9339-E70B16A63FA4}" srcOrd="1" destOrd="0" presId="urn:microsoft.com/office/officeart/2009/3/layout/CircleRelationship"/>
    <dgm:cxn modelId="{FF77F465-CE64-4431-8A3D-8F839C15C380}" type="presParOf" srcId="{B5D25C80-103B-478F-9225-8E7E2960F9E9}" destId="{F1227CCA-58E7-4304-B862-26918A99C56D}" srcOrd="2" destOrd="0" presId="urn:microsoft.com/office/officeart/2009/3/layout/CircleRelationship"/>
    <dgm:cxn modelId="{9008F049-F5D4-4A01-89C5-408F46B3684D}" type="presParOf" srcId="{B5D25C80-103B-478F-9225-8E7E2960F9E9}" destId="{AC1639D7-3CDB-4F43-863E-C71F2D4E285A}" srcOrd="3" destOrd="0" presId="urn:microsoft.com/office/officeart/2009/3/layout/CircleRelationship"/>
    <dgm:cxn modelId="{EA0147A2-DA14-42D1-8888-E6DAF8A6191D}" type="presParOf" srcId="{B5D25C80-103B-478F-9225-8E7E2960F9E9}" destId="{F6626C2C-8271-45BF-8D38-0BA42402EA10}" srcOrd="4" destOrd="0" presId="urn:microsoft.com/office/officeart/2009/3/layout/CircleRelationship"/>
    <dgm:cxn modelId="{AC33C031-2F71-43D2-9479-6520259F16FB}" type="presParOf" srcId="{B5D25C80-103B-478F-9225-8E7E2960F9E9}" destId="{5D77D11C-D1C8-4AA4-BD77-36C22763E5E5}" srcOrd="5" destOrd="0" presId="urn:microsoft.com/office/officeart/2009/3/layout/CircleRelationship"/>
    <dgm:cxn modelId="{513F3A25-0C39-491E-9040-2B6CE234859B}" type="presParOf" srcId="{B5D25C80-103B-478F-9225-8E7E2960F9E9}" destId="{59696D89-A3D8-4557-B39A-E66FF39C10B2}" srcOrd="6" destOrd="0" presId="urn:microsoft.com/office/officeart/2009/3/layout/CircleRelationship"/>
    <dgm:cxn modelId="{D856139C-6643-4411-A4ED-7C9D623CECE8}" type="presParOf" srcId="{B5D25C80-103B-478F-9225-8E7E2960F9E9}" destId="{7DF4E81F-8DA6-44F8-8E45-A4EFEB2DEBBE}" srcOrd="7" destOrd="0" presId="urn:microsoft.com/office/officeart/2009/3/layout/CircleRelationship"/>
    <dgm:cxn modelId="{65DBF51D-686B-46B1-A7FF-3A7BB2688C09}" type="presParOf" srcId="{B5D25C80-103B-478F-9225-8E7E2960F9E9}" destId="{F7F323CC-4CAB-4563-9C7F-1E9A64D04BA6}" srcOrd="8" destOrd="0" presId="urn:microsoft.com/office/officeart/2009/3/layout/CircleRelationship"/>
    <dgm:cxn modelId="{D1677D5D-EE56-4F75-8495-ED3638DA5DA5}" type="presParOf" srcId="{F7F323CC-4CAB-4563-9C7F-1E9A64D04BA6}" destId="{2B9D16D3-1E2E-4C14-8771-080A0471086C}" srcOrd="0" destOrd="0" presId="urn:microsoft.com/office/officeart/2009/3/layout/CircleRelationship"/>
    <dgm:cxn modelId="{08E4B0AA-14ED-4047-889B-7C698FEDB66B}" type="presParOf" srcId="{B5D25C80-103B-478F-9225-8E7E2960F9E9}" destId="{CFF6E133-2081-4686-86CB-0D020345C62D}" srcOrd="9" destOrd="0" presId="urn:microsoft.com/office/officeart/2009/3/layout/CircleRelationship"/>
    <dgm:cxn modelId="{2BE4358A-7B9F-4BA6-98FF-C4EA673E41F4}" type="presParOf" srcId="{CFF6E133-2081-4686-86CB-0D020345C62D}" destId="{0D5D378A-372D-463A-B917-702C8B575BA5}" srcOrd="0" destOrd="0" presId="urn:microsoft.com/office/officeart/2009/3/layout/CircleRelationship"/>
    <dgm:cxn modelId="{06CCC36F-0A08-4E82-BC83-9E8ADCB9511F}" type="presParOf" srcId="{B5D25C80-103B-478F-9225-8E7E2960F9E9}" destId="{4EC31F30-E052-406E-9B9E-FABC57F0A8FF}" srcOrd="10" destOrd="0" presId="urn:microsoft.com/office/officeart/2009/3/layout/CircleRelationship"/>
    <dgm:cxn modelId="{6A42B2A8-6983-47EF-A7E8-3905721D16DA}" type="presParOf" srcId="{B5D25C80-103B-478F-9225-8E7E2960F9E9}" destId="{451216B1-2A73-42CF-BE8C-1CF43BD892D9}" srcOrd="11" destOrd="0" presId="urn:microsoft.com/office/officeart/2009/3/layout/CircleRelationship"/>
    <dgm:cxn modelId="{6F93EEE1-98A4-4CA0-88FD-1A7A2F603D85}" type="presParOf" srcId="{451216B1-2A73-42CF-BE8C-1CF43BD892D9}" destId="{632C6580-473F-4587-8CD9-A8235515B372}" srcOrd="0" destOrd="0" presId="urn:microsoft.com/office/officeart/2009/3/layout/CircleRelationship"/>
    <dgm:cxn modelId="{90D69C22-DF12-4087-A85F-B6F548D1D636}" type="presParOf" srcId="{B5D25C80-103B-478F-9225-8E7E2960F9E9}" destId="{570C09DF-CABB-4FA2-B991-CD22373D3590}" srcOrd="12" destOrd="0" presId="urn:microsoft.com/office/officeart/2009/3/layout/CircleRelationship"/>
    <dgm:cxn modelId="{302F75E3-8AA5-481E-B1DF-709A57BCF8DC}" type="presParOf" srcId="{570C09DF-CABB-4FA2-B991-CD22373D3590}" destId="{131E205C-DC34-4380-AB25-572CB4629C9F}" srcOrd="0" destOrd="0" presId="urn:microsoft.com/office/officeart/2009/3/layout/CircleRelationship"/>
    <dgm:cxn modelId="{A4AB6A0F-5063-4275-BD3F-FF4D646ED7A9}" type="presParOf" srcId="{B5D25C80-103B-478F-9225-8E7E2960F9E9}" destId="{22C1A94B-F8B4-4B31-B282-580F037E4473}" srcOrd="13" destOrd="0" presId="urn:microsoft.com/office/officeart/2009/3/layout/CircleRelationship"/>
    <dgm:cxn modelId="{AA5FFE4C-A73B-40E0-8A27-582766E7F71E}" type="presParOf" srcId="{22C1A94B-F8B4-4B31-B282-580F037E4473}" destId="{B8BFC83B-551F-47EC-9311-A0CFB81BDE1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56B8B-7D47-467B-9E20-F38CDB9B7F2F}">
      <dsp:nvSpPr>
        <dsp:cNvPr id="0" name=""/>
        <dsp:cNvSpPr/>
      </dsp:nvSpPr>
      <dsp:spPr>
        <a:xfrm>
          <a:off x="1572274" y="306519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需求</a:t>
          </a:r>
          <a:endParaRPr lang="zh-TW" altLang="en-US" sz="7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2308" y="946539"/>
        <a:ext cx="3090357" cy="3090291"/>
      </dsp:txXfrm>
    </dsp:sp>
    <dsp:sp modelId="{04E86330-9659-4C79-9339-E70B16A63FA4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27CCA-58E7-4304-B862-26918A99C56D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639D7-3CDB-4F43-863E-C71F2D4E285A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26C2C-8271-45BF-8D38-0BA42402EA10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7D11C-D1C8-4AA4-BD77-36C22763E5E5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96D89-A3D8-4557-B39A-E66FF39C10B2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E81F-8DA6-44F8-8E45-A4EFEB2DEBBE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交友</a:t>
          </a:r>
          <a:endParaRPr lang="zh-TW" altLang="en-US" sz="3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639" y="1404609"/>
        <a:ext cx="1256374" cy="1255973"/>
      </dsp:txXfrm>
    </dsp:sp>
    <dsp:sp modelId="{2B9D16D3-1E2E-4C14-8771-080A0471086C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378A-372D-463A-B917-702C8B575BA5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1F30-E052-406E-9B9E-FABC57F0A8FF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尋偶</a:t>
          </a:r>
          <a:endParaRPr lang="zh-TW" altLang="en-US" sz="3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11422" y="568834"/>
        <a:ext cx="1256374" cy="1255973"/>
      </dsp:txXfrm>
    </dsp:sp>
    <dsp:sp modelId="{632C6580-473F-4587-8CD9-A8235515B372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E205C-DC34-4380-AB25-572CB4629C9F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FC83B-551F-47EC-9311-A0CFB81BDE19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2019/3/13</a:t>
            </a:r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2752574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0439" y="719665"/>
            <a:ext cx="1946788" cy="3717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使用者想要什麼？</a:t>
            </a:r>
          </a:p>
        </p:txBody>
      </p:sp>
    </p:spTree>
    <p:extLst>
      <p:ext uri="{BB962C8B-B14F-4D97-AF65-F5344CB8AC3E}">
        <p14:creationId xmlns:p14="http://schemas.microsoft.com/office/powerpoint/2010/main" val="3394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09" y="441389"/>
            <a:ext cx="5523455" cy="3322608"/>
          </a:xfrm>
          <a:prstGeom prst="rect">
            <a:avLst/>
          </a:prstGeom>
        </p:spPr>
      </p:pic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10272" r="75137" b="7838"/>
          <a:stretch/>
        </p:blipFill>
        <p:spPr>
          <a:xfrm>
            <a:off x="301993" y="1268792"/>
            <a:ext cx="1391615" cy="4888668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0800000">
            <a:off x="1912070" y="2583666"/>
            <a:ext cx="1415845" cy="574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30794" y="2686104"/>
            <a:ext cx="12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上線人數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950743" y="5473192"/>
            <a:ext cx="1415845" cy="53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30794" y="5555227"/>
            <a:ext cx="16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條件篩選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1781" y="511277"/>
            <a:ext cx="698090" cy="3834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實例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10800000">
            <a:off x="9326964" y="511277"/>
            <a:ext cx="2517058" cy="151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137057" y="945627"/>
            <a:ext cx="205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取得用戶個資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讓彼此發問破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10879" t="36029" r="32466" b="17878"/>
          <a:stretch/>
        </p:blipFill>
        <p:spPr>
          <a:xfrm>
            <a:off x="3826244" y="4175313"/>
            <a:ext cx="4796646" cy="2195075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 rot="10800000">
            <a:off x="8835350" y="4679239"/>
            <a:ext cx="2871020" cy="169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714270" y="5034116"/>
            <a:ext cx="212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增加配對困難度</a:t>
            </a:r>
            <a:endParaRPr lang="en-US" altLang="zh-TW" dirty="0" smtClean="0"/>
          </a:p>
          <a:p>
            <a:r>
              <a:rPr lang="zh-TW" altLang="en-US" dirty="0" smtClean="0"/>
              <a:t>營</a:t>
            </a:r>
            <a:r>
              <a:rPr lang="zh-TW" altLang="en-US" dirty="0"/>
              <a:t>造</a:t>
            </a:r>
            <a:r>
              <a:rPr lang="zh-TW" altLang="en-US" dirty="0" smtClean="0"/>
              <a:t>一種橫渡千里來相會的宿命感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8381" t="20800" r="24810" b="12439"/>
          <a:stretch/>
        </p:blipFill>
        <p:spPr>
          <a:xfrm>
            <a:off x="6803923" y="1071716"/>
            <a:ext cx="4090219" cy="2703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0175" t="28551" r="21487" b="6578"/>
          <a:stretch/>
        </p:blipFill>
        <p:spPr>
          <a:xfrm>
            <a:off x="386243" y="2834640"/>
            <a:ext cx="4970463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28" y="2793598"/>
            <a:ext cx="3501197" cy="1268361"/>
          </a:xfrm>
        </p:spPr>
        <p:txBody>
          <a:bodyPr/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13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9226526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266</TotalTime>
  <Words>43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PowerPoint 簡報</vt:lpstr>
      <vt:lpstr>PowerPoint 簡報</vt:lpstr>
      <vt:lpstr>PowerPoint 簡報</vt:lpstr>
      <vt:lpstr>任務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17</cp:revision>
  <dcterms:created xsi:type="dcterms:W3CDTF">2019-02-27T11:26:58Z</dcterms:created>
  <dcterms:modified xsi:type="dcterms:W3CDTF">2019-03-14T15:13:33Z</dcterms:modified>
</cp:coreProperties>
</file>