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9" r:id="rId10"/>
    <p:sldId id="288" r:id="rId11"/>
    <p:sldId id="287" r:id="rId12"/>
    <p:sldId id="286" r:id="rId13"/>
    <p:sldId id="284" r:id="rId14"/>
    <p:sldId id="285" r:id="rId15"/>
    <p:sldId id="291" r:id="rId16"/>
    <p:sldId id="283" r:id="rId17"/>
    <p:sldId id="290" r:id="rId18"/>
    <p:sldId id="27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BEF"/>
    <a:srgbClr val="BCDFDD"/>
    <a:srgbClr val="A37F67"/>
    <a:srgbClr val="F58D76"/>
    <a:srgbClr val="A1BD70"/>
    <a:srgbClr val="FFDE6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2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</dgm:pt>
    <dgm:pt modelId="{109E3BB9-4E87-4BB6-975A-61F145755FF5}" type="pres">
      <dgm:prSet presAssocID="{C488DDC1-257E-4026-BDA2-905482E4C9C8}" presName="rootConnector1" presStyleLbl="node1" presStyleIdx="0" presStyleCnt="0"/>
      <dgm:spPr/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</dgm:pt>
    <dgm:pt modelId="{C2A56672-1E2D-40E1-B5EA-F79C5CD37A3F}" type="pres">
      <dgm:prSet presAssocID="{973CCD07-7FB0-4860-8B33-D0306AE4E28B}" presName="rootConnector" presStyleLbl="node2" presStyleIdx="0" presStyleCnt="6"/>
      <dgm:spPr/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</dgm:pt>
    <dgm:pt modelId="{29ED0180-3566-4997-BA7E-553D023ED60B}" type="pres">
      <dgm:prSet presAssocID="{C3FC4818-F09E-46E0-BA77-A22C4FFF5272}" presName="rootConnector" presStyleLbl="node3" presStyleIdx="0" presStyleCnt="6"/>
      <dgm:spPr/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</dgm:pt>
    <dgm:pt modelId="{54DC3190-090A-40EE-A0E7-1E5D8BB8437F}" type="pres">
      <dgm:prSet presAssocID="{89817D6D-04D1-4CC8-AF7D-15C398DE9063}" presName="rootConnector" presStyleLbl="node2" presStyleIdx="1" presStyleCnt="6"/>
      <dgm:spPr/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</dgm:pt>
    <dgm:pt modelId="{61766B6C-73E2-440E-B346-462F4D023185}" type="pres">
      <dgm:prSet presAssocID="{DA582B4F-3C48-48D3-B6BB-FE6E25EDECCE}" presName="rootConnector" presStyleLbl="node3" presStyleIdx="1" presStyleCnt="6"/>
      <dgm:spPr/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5"/>
      <dgm:spPr/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5">
        <dgm:presLayoutVars>
          <dgm:chPref val="3"/>
        </dgm:presLayoutVars>
      </dgm:prSet>
      <dgm:spPr/>
    </dgm:pt>
    <dgm:pt modelId="{6D6B7336-0BAC-4179-9FC0-2DBC8948A8C6}" type="pres">
      <dgm:prSet presAssocID="{0F7BC3FB-E80C-4CEA-81AA-AA240D39D3F7}" presName="rootConnector" presStyleLbl="node4" presStyleIdx="0" presStyleCnt="5"/>
      <dgm:spPr/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</dgm:pt>
    <dgm:pt modelId="{C7F9608F-81E9-415B-AC4D-B4E48E0FDD6F}" type="pres">
      <dgm:prSet presAssocID="{6589238D-7105-4711-B647-47273AEFFE8A}" presName="rootConnector" presStyleLbl="node2" presStyleIdx="2" presStyleCnt="6"/>
      <dgm:spPr/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</dgm:pt>
    <dgm:pt modelId="{9942659A-9E16-4846-9EFD-74683EC9C39F}" type="pres">
      <dgm:prSet presAssocID="{3066FB2A-3BDB-47F1-B2D7-290D180FEFA8}" presName="rootConnector" presStyleLbl="node3" presStyleIdx="2" presStyleCnt="6"/>
      <dgm:spPr/>
    </dgm:pt>
    <dgm:pt modelId="{3A562307-D431-492C-9F82-1E356CDE7CF0}" type="pres">
      <dgm:prSet presAssocID="{3066FB2A-3BDB-47F1-B2D7-290D180FEFA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1" presStyleCnt="5"/>
      <dgm:spPr/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1" presStyleCnt="5">
        <dgm:presLayoutVars>
          <dgm:chPref val="3"/>
        </dgm:presLayoutVars>
      </dgm:prSet>
      <dgm:spPr/>
    </dgm:pt>
    <dgm:pt modelId="{89B501C5-19D8-4241-8237-869FFFEB0097}" type="pres">
      <dgm:prSet presAssocID="{456EFB4D-5F86-49D7-9E7C-1AC24E46B4B3}" presName="rootConnector" presStyleLbl="node4" presStyleIdx="1" presStyleCnt="5"/>
      <dgm:spPr/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</dgm:pt>
    <dgm:pt modelId="{5232913A-463D-4FE5-B199-34052089008C}" type="pres">
      <dgm:prSet presAssocID="{53277C34-1D1E-459F-9AD3-C0779D377249}" presName="rootConnector" presStyleLbl="node2" presStyleIdx="3" presStyleCnt="6"/>
      <dgm:spPr/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</dgm:pt>
    <dgm:pt modelId="{3CB44A20-29EB-4F4F-B983-F5916E5CC107}" type="pres">
      <dgm:prSet presAssocID="{80F7076E-1B48-4A94-960C-3622E1343EDE}" presName="rootConnector" presStyleLbl="node3" presStyleIdx="3" presStyleCnt="6"/>
      <dgm:spPr/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2" presStyleCnt="5"/>
      <dgm:spPr/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2" presStyleCnt="5">
        <dgm:presLayoutVars>
          <dgm:chPref val="3"/>
        </dgm:presLayoutVars>
      </dgm:prSet>
      <dgm:spPr/>
    </dgm:pt>
    <dgm:pt modelId="{2CB3FD73-E719-47C4-BF66-D8B44B85BF6E}" type="pres">
      <dgm:prSet presAssocID="{A4429014-4AA8-464C-A54D-EC2D244DE0BE}" presName="rootConnector" presStyleLbl="node4" presStyleIdx="2" presStyleCnt="5"/>
      <dgm:spPr/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3" presStyleCnt="5"/>
      <dgm:spPr/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3" presStyleCnt="5">
        <dgm:presLayoutVars>
          <dgm:chPref val="3"/>
        </dgm:presLayoutVars>
      </dgm:prSet>
      <dgm:spPr/>
    </dgm:pt>
    <dgm:pt modelId="{CE33FEB2-0105-4B00-9AF7-D0DED4DA9741}" type="pres">
      <dgm:prSet presAssocID="{1A1ECAE7-03E0-4037-B94B-CCA02892EC8E}" presName="rootConnector" presStyleLbl="node4" presStyleIdx="3" presStyleCnt="5"/>
      <dgm:spPr/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</dgm:pt>
    <dgm:pt modelId="{0231FA7D-A8BE-462F-AC4B-251AE6362AA7}" type="pres">
      <dgm:prSet presAssocID="{0370135D-4CB0-41C6-90F3-69D36FCE2812}" presName="rootConnector" presStyleLbl="node2" presStyleIdx="4" presStyleCnt="6"/>
      <dgm:spPr/>
    </dgm:pt>
    <dgm:pt modelId="{A6C8C52B-D11F-443C-BB9F-A3ACAD7EE9F4}" type="pres">
      <dgm:prSet presAssocID="{0370135D-4CB0-41C6-90F3-69D36FCE2812}" presName="hierChild4" presStyleCnt="0"/>
      <dgm:spPr/>
    </dgm:pt>
    <dgm:pt modelId="{1810DF6F-3D7E-4284-A074-DAEF315817FA}" type="pres">
      <dgm:prSet presAssocID="{9C57C07B-B624-4E14-8AA6-21FA669B0EB9}" presName="Name64" presStyleLbl="parChTrans1D3" presStyleIdx="4" presStyleCnt="6"/>
      <dgm:spPr/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3" presStyleIdx="4" presStyleCnt="6">
        <dgm:presLayoutVars>
          <dgm:chPref val="3"/>
        </dgm:presLayoutVars>
      </dgm:prSet>
      <dgm:spPr/>
    </dgm:pt>
    <dgm:pt modelId="{DE9C5D20-9DD3-4735-BA51-F98AED01086B}" type="pres">
      <dgm:prSet presAssocID="{97E0FF12-E87C-4191-BEDA-C2CF8E9C49C6}" presName="rootConnector" presStyleLbl="node3" presStyleIdx="4" presStyleCnt="6"/>
      <dgm:spPr/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</dgm:pt>
    <dgm:pt modelId="{D54B5BE5-3ADC-4249-A95A-56A54139C7AA}" type="pres">
      <dgm:prSet presAssocID="{A870D306-D6D5-4B5D-8235-47138035B827}" presName="rootConnector" presStyleLbl="node2" presStyleIdx="5" presStyleCnt="6"/>
      <dgm:spPr/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</dgm:pt>
    <dgm:pt modelId="{3A14D23D-67F3-4D6C-B91C-CE3984F42A17}" type="pres">
      <dgm:prSet presAssocID="{5010CE28-93FA-43BD-ABE3-2B210CDDD388}" presName="rootConnector" presStyleLbl="node3" presStyleIdx="5" presStyleCnt="6"/>
      <dgm:spPr/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4" presStyleCnt="5"/>
      <dgm:spPr/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4" presStyleCnt="5">
        <dgm:presLayoutVars>
          <dgm:chPref val="3"/>
        </dgm:presLayoutVars>
      </dgm:prSet>
      <dgm:spPr/>
    </dgm:pt>
    <dgm:pt modelId="{C0C6F18E-FC4C-4B8D-844C-552E8C7BF176}" type="pres">
      <dgm:prSet presAssocID="{4B726AFC-917B-462E-ABD5-ABB0EE292728}" presName="rootConnector" presStyleLbl="node4" presStyleIdx="4" presStyleCnt="5"/>
      <dgm:spPr/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E88D361C-5A6B-48D6-A745-FB22BB11C370}" srcId="{3066FB2A-3BDB-47F1-B2D7-290D180FEFA8}" destId="{456EFB4D-5F86-49D7-9E7C-1AC24E46B4B3}" srcOrd="0" destOrd="0" parTransId="{29F0002A-D376-49D6-B212-7BA7C73A8D8F}" sibTransId="{720ECC7E-6208-45B2-B917-D6564223DE5A}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ADE8322B-49C4-4BC4-8A86-83F919CE20F3}" type="presOf" srcId="{97E0FF12-E87C-4191-BEDA-C2CF8E9C49C6}" destId="{DE9C5D20-9DD3-4735-BA51-F98AED01086B}" srcOrd="1" destOrd="0" presId="urn:microsoft.com/office/officeart/2009/3/layout/HorizontalOrganizationChart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9B19483A-FBC8-49C8-9FF5-D8CCF37CD529}" type="presOf" srcId="{456EFB4D-5F86-49D7-9E7C-1AC24E46B4B3}" destId="{3E004AE2-9D40-4241-96F1-12E022FC3A31}" srcOrd="0" destOrd="0" presId="urn:microsoft.com/office/officeart/2009/3/layout/HorizontalOrganizationChart"/>
    <dgm:cxn modelId="{B050793B-8B51-4456-BA97-1A152BBE8A23}" srcId="{0370135D-4CB0-41C6-90F3-69D36FCE2812}" destId="{97E0FF12-E87C-4191-BEDA-C2CF8E9C49C6}" srcOrd="0" destOrd="0" parTransId="{9C57C07B-B624-4E14-8AA6-21FA669B0EB9}" sibTransId="{E0E7C847-5ED8-4CBC-B497-1F78152E32BC}"/>
    <dgm:cxn modelId="{03A68A41-BA05-42DA-820F-2F2DFCEFA55C}" type="presOf" srcId="{97E0FF12-E87C-4191-BEDA-C2CF8E9C49C6}" destId="{17EFAFCB-1F6F-434B-B168-74BEDD648862}" srcOrd="0" destOrd="0" presId="urn:microsoft.com/office/officeart/2009/3/layout/HorizontalOrganizationChart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E5855979-A7B5-437C-BB9F-B51C513E568B}" type="presOf" srcId="{9C57C07B-B624-4E14-8AA6-21FA669B0EB9}" destId="{1810DF6F-3D7E-4284-A074-DAEF315817FA}" srcOrd="0" destOrd="0" presId="urn:microsoft.com/office/officeart/2009/3/layout/HorizontalOrganizationChart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E2C4449D-93B4-4F2E-AFBA-B0A4483617EA}" type="presOf" srcId="{456EFB4D-5F86-49D7-9E7C-1AC24E46B4B3}" destId="{89B501C5-19D8-4241-8237-869FFFEB0097}" srcOrd="1" destOrd="0" presId="urn:microsoft.com/office/officeart/2009/3/layout/HorizontalOrganizationChart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2FB62ACD-0348-4284-A3FC-9E08AC707455}" type="presOf" srcId="{29F0002A-D376-49D6-B212-7BA7C73A8D8F}" destId="{5DB87ACE-F670-40BC-8C12-494FF3EB8DB8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86BAB55A-D9E7-461B-86D9-C93E25268A34}" type="presParOf" srcId="{3A562307-D431-492C-9F82-1E356CDE7CF0}" destId="{5DB87ACE-F670-40BC-8C12-494FF3EB8DB8}" srcOrd="0" destOrd="0" presId="urn:microsoft.com/office/officeart/2009/3/layout/HorizontalOrganizationChart"/>
    <dgm:cxn modelId="{1EF0C257-77E0-472C-9A71-9CA55A9BA88F}" type="presParOf" srcId="{3A562307-D431-492C-9F82-1E356CDE7CF0}" destId="{7A27A3A2-7F96-4582-AE64-67F79485D3C0}" srcOrd="1" destOrd="0" presId="urn:microsoft.com/office/officeart/2009/3/layout/HorizontalOrganizationChart"/>
    <dgm:cxn modelId="{DBFBB686-25EB-498D-9D87-6B97A8E7ED1B}" type="presParOf" srcId="{7A27A3A2-7F96-4582-AE64-67F79485D3C0}" destId="{CC1893C7-94C2-46CC-975F-6E11249A7151}" srcOrd="0" destOrd="0" presId="urn:microsoft.com/office/officeart/2009/3/layout/HorizontalOrganizationChart"/>
    <dgm:cxn modelId="{3133F7C9-37C3-4BDD-BF39-8DB8C181518C}" type="presParOf" srcId="{CC1893C7-94C2-46CC-975F-6E11249A7151}" destId="{3E004AE2-9D40-4241-96F1-12E022FC3A31}" srcOrd="0" destOrd="0" presId="urn:microsoft.com/office/officeart/2009/3/layout/HorizontalOrganizationChart"/>
    <dgm:cxn modelId="{90730894-59CC-48D2-B254-E647CCE9743A}" type="presParOf" srcId="{CC1893C7-94C2-46CC-975F-6E11249A7151}" destId="{89B501C5-19D8-4241-8237-869FFFEB0097}" srcOrd="1" destOrd="0" presId="urn:microsoft.com/office/officeart/2009/3/layout/HorizontalOrganizationChart"/>
    <dgm:cxn modelId="{A6ABF44E-5E74-4165-906D-F3AE4B56D47D}" type="presParOf" srcId="{7A27A3A2-7F96-4582-AE64-67F79485D3C0}" destId="{44F0CE75-0D94-49B4-9092-904508A7069F}" srcOrd="1" destOrd="0" presId="urn:microsoft.com/office/officeart/2009/3/layout/HorizontalOrganizationChart"/>
    <dgm:cxn modelId="{B7B592EA-7F45-4B51-B6B3-B78E3721B317}" type="presParOf" srcId="{7A27A3A2-7F96-4582-AE64-67F79485D3C0}" destId="{BEB7811D-C965-4CF2-A0C2-6444CC2AA9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862EC7DD-BFEF-4F38-A252-C22E3085629A}" type="presParOf" srcId="{A6C8C52B-D11F-443C-BB9F-A3ACAD7EE9F4}" destId="{1810DF6F-3D7E-4284-A074-DAEF315817FA}" srcOrd="0" destOrd="0" presId="urn:microsoft.com/office/officeart/2009/3/layout/HorizontalOrganizationChart"/>
    <dgm:cxn modelId="{9435252E-A704-4049-932F-590C8440B955}" type="presParOf" srcId="{A6C8C52B-D11F-443C-BB9F-A3ACAD7EE9F4}" destId="{29E8D192-5A86-429D-9CB2-845933FE9E42}" srcOrd="1" destOrd="0" presId="urn:microsoft.com/office/officeart/2009/3/layout/HorizontalOrganizationChart"/>
    <dgm:cxn modelId="{4653D1EA-D84D-4999-A10E-56DB9E8669C9}" type="presParOf" srcId="{29E8D192-5A86-429D-9CB2-845933FE9E42}" destId="{D77D22E9-5EC5-48CF-BA13-CA8CA8DF5D11}" srcOrd="0" destOrd="0" presId="urn:microsoft.com/office/officeart/2009/3/layout/HorizontalOrganizationChart"/>
    <dgm:cxn modelId="{CC1FF54D-AC12-4FD4-BDC5-7F27F25A06B0}" type="presParOf" srcId="{D77D22E9-5EC5-48CF-BA13-CA8CA8DF5D11}" destId="{17EFAFCB-1F6F-434B-B168-74BEDD648862}" srcOrd="0" destOrd="0" presId="urn:microsoft.com/office/officeart/2009/3/layout/HorizontalOrganizationChart"/>
    <dgm:cxn modelId="{D9D1935B-0B63-4C98-8CE2-DD179F1053EC}" type="presParOf" srcId="{D77D22E9-5EC5-48CF-BA13-CA8CA8DF5D11}" destId="{DE9C5D20-9DD3-4735-BA51-F98AED01086B}" srcOrd="1" destOrd="0" presId="urn:microsoft.com/office/officeart/2009/3/layout/HorizontalOrganizationChart"/>
    <dgm:cxn modelId="{AF1B850E-9081-4DBA-90AB-A12BE5866505}" type="presParOf" srcId="{29E8D192-5A86-429D-9CB2-845933FE9E42}" destId="{82F723B6-7402-405D-98FF-67C3F4C7ADEE}" srcOrd="1" destOrd="0" presId="urn:microsoft.com/office/officeart/2009/3/layout/HorizontalOrganizationChart"/>
    <dgm:cxn modelId="{ED949433-3778-4996-A46C-651DC6CB91BA}" type="presParOf" srcId="{29E8D192-5A86-429D-9CB2-845933FE9E42}" destId="{21C34BD3-26DE-4B3D-AE17-782E5666CA49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</a:p>
      </dsp:txBody>
      <dsp:txXfrm>
        <a:off x="4372086" y="1524669"/>
        <a:ext cx="1771426" cy="540285"/>
      </dsp:txXfrm>
    </dsp:sp>
    <dsp:sp modelId="{3E004AE2-9D40-4241-96F1-12E022FC3A31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</a:p>
      </dsp:txBody>
      <dsp:txXfrm>
        <a:off x="6497798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</a:p>
      </dsp:txBody>
      <dsp:txXfrm>
        <a:off x="2246374" y="3048096"/>
        <a:ext cx="1771426" cy="540285"/>
      </dsp:txXfrm>
    </dsp:sp>
    <dsp:sp modelId="{17EFAFCB-1F6F-434B-B168-74BEDD648862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</a:p>
      </dsp:txBody>
      <dsp:txXfrm>
        <a:off x="4372086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9471"/>
            <a:ext cx="9109288" cy="45277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HOME 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22879066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07474"/>
            <a:ext cx="7921367" cy="5167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領養介面</a:t>
            </a:r>
          </a:p>
        </p:txBody>
      </p:sp>
    </p:spTree>
    <p:extLst>
      <p:ext uri="{BB962C8B-B14F-4D97-AF65-F5344CB8AC3E}">
        <p14:creationId xmlns:p14="http://schemas.microsoft.com/office/powerpoint/2010/main" val="80203825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556430"/>
            <a:ext cx="8309901" cy="4443145"/>
          </a:xfrm>
          <a:prstGeom prst="rect">
            <a:avLst/>
          </a:prstGeom>
        </p:spPr>
      </p:pic>
      <p:sp>
        <p:nvSpPr>
          <p:cNvPr id="8" name="直線圖說文字 1 (加上強調線) 7"/>
          <p:cNvSpPr/>
          <p:nvPr/>
        </p:nvSpPr>
        <p:spPr bwMode="auto">
          <a:xfrm>
            <a:off x="9655277" y="450747"/>
            <a:ext cx="2389239" cy="1938491"/>
          </a:xfrm>
          <a:prstGeom prst="accentCallout1">
            <a:avLst>
              <a:gd name="adj1" fmla="val 18750"/>
              <a:gd name="adj2" fmla="val -8333"/>
              <a:gd name="adj3" fmla="val 65484"/>
              <a:gd name="adj4" fmla="val -4532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3419" y="5765528"/>
            <a:ext cx="5220931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轉盤</a:t>
            </a:r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選單</a:t>
            </a:r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7189282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1580"/>
            <a:ext cx="5002161" cy="53718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0232" y="5765528"/>
            <a:ext cx="503411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帳號編輯</a:t>
            </a:r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12467091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08900"/>
            <a:ext cx="9659067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後臺</a:t>
            </a:r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49481130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更改密碼</a:t>
            </a:r>
            <a:r>
              <a:rPr lang="zh-TW" altLang="en-US" sz="5400" b="1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AF8DE-89F3-DF4F-9A1A-61BBE8D7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1" y="1121137"/>
            <a:ext cx="7972348" cy="44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265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5634762" y="2027081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1437710"/>
            <a:ext cx="1725693" cy="17376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39" y="1401265"/>
            <a:ext cx="1737677" cy="17132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4065296"/>
            <a:ext cx="1731859" cy="1737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485366" y="4065296"/>
            <a:ext cx="1737677" cy="17376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43503" y="1437710"/>
            <a:ext cx="261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同心協力合作好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！這是我第一次跟別系的學長們合作，十分新鮮的感覺哦：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辛苦大家了！！！！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91321" y="4065296"/>
            <a:ext cx="261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王國倫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同心協力合作好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BANG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！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這是我第一次跟別系的學長們合作，十分新鮮的感覺哦：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0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辛苦大家了！！！！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1321" y="1401265"/>
            <a:ext cx="261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李偉誠</a:t>
            </a:r>
            <a:endParaRPr lang="en-US" altLang="zh-TW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同心協力合作好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BANG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！這是我第一次跟別系的學長們合作，十分新鮮的感覺哦：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辛苦大家了！！！！</a:t>
            </a: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543503" y="4065296"/>
            <a:ext cx="2617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張子凡</a:t>
            </a:r>
            <a:endParaRPr lang="en-US" altLang="zh-TW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老實說前端真的不是我所擅長的項目，因此一開始我就偏向去開發後端，本身的科系也讓我對後端的程式碼比較熟悉，非常感謝組員的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讓我們的前端這樣的美麗！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4644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Resolution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3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942152" y="2245147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任務牆，為自己設下目標 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Fighting!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聊天介面，互動多更多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轉盤交友，機率力量大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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成為台科師大之間的橋樑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1715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944562" y="2750507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1087688" y="2020996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320675" y="3758569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336550" y="2313944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1276350" y="1445582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3351212" y="2142494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2622550" y="4409444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5242478" y="165568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4477303" y="161600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4477303" y="257266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4475556" y="347496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4475556" y="435313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5242478" y="256691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5225124" y="439492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8636209" y="1927007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176508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889314" y="1612377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5240554" y="350336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8636209" y="2729516"/>
            <a:ext cx="1856268" cy="593904"/>
            <a:chOff x="-2177" y="1102014"/>
            <a:chExt cx="1856480" cy="594489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35840" y="1326807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51" y="25675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889314" y="2582031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8682942" y="3815541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350336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866736" y="3443805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9" name="组合 113"/>
          <p:cNvGrpSpPr>
            <a:grpSpLocks/>
          </p:cNvGrpSpPr>
          <p:nvPr/>
        </p:nvGrpSpPr>
        <p:grpSpPr bwMode="auto">
          <a:xfrm>
            <a:off x="8641923" y="4696878"/>
            <a:ext cx="1355884" cy="461665"/>
            <a:chOff x="-17677" y="1102014"/>
            <a:chExt cx="1356038" cy="462120"/>
          </a:xfrm>
        </p:grpSpPr>
        <p:sp>
          <p:nvSpPr>
            <p:cNvPr id="6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35603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Resolution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02" y="44094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3" name="组合 8"/>
          <p:cNvGrpSpPr>
            <a:grpSpLocks/>
          </p:cNvGrpSpPr>
          <p:nvPr/>
        </p:nvGrpSpPr>
        <p:grpSpPr bwMode="auto">
          <a:xfrm>
            <a:off x="7887326" y="4327947"/>
            <a:ext cx="665162" cy="716473"/>
            <a:chOff x="0" y="0"/>
            <a:chExt cx="665978" cy="716990"/>
          </a:xfrm>
        </p:grpSpPr>
        <p:sp>
          <p:nvSpPr>
            <p:cNvPr id="6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8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四電機三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四電機三</a:t>
              </a:r>
              <a:r>
                <a:rPr lang="zh-TW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是群居動物。單單只有一個性別，是無法促進人類的演進和社會的繁榮！因此，我們的壯舉不只是為了台科和師大學生的福祉著想，更是為了這個國家、這個社會的未來做考量！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台科的男性朋友們可以體會到師大女性朋友的文學氣質，女性朋友則可以感受到師大男性的溫文儒雅。而師大的男性朋友可以認識工科女孩的獨有魅力，至於女性朋友則是能夠體會理工男孩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的浪漫啦～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529"/>
              </p:ext>
            </p:extLst>
          </p:nvPr>
        </p:nvGraphicFramePr>
        <p:xfrm>
          <a:off x="228598" y="1807778"/>
          <a:ext cx="11847788" cy="253547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57923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13953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869705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135036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101189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2069982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71496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0322</a:t>
                      </a:r>
                      <a:endParaRPr lang="zh-TW" altLang="en-US" sz="2000" kern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0327</a:t>
                      </a:r>
                      <a:endParaRPr lang="zh-TW" altLang="en-US" sz="2000" kern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40411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蒐集資料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決定主題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設計介面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714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0424</a:t>
                      </a:r>
                      <a:endParaRPr lang="zh-TW" altLang="en-US" sz="2000" kern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7014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完成及測試網站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我們每週三晚上都會在圖書館討論小間舉行會議</a:t>
            </a:r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05/15</a:t>
            </a: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06/01</a:t>
            </a: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69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56851"/>
            <a:ext cx="9629071" cy="48703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7033"/>
            <a:ext cx="8280073" cy="52395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1678" y="5765528"/>
            <a:ext cx="4532672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SIGN UP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16688166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Pages>0</Pages>
  <Words>591</Words>
  <Characters>0</Characters>
  <Application>Microsoft Macintosh PowerPoint</Application>
  <DocSecurity>0</DocSecurity>
  <PresentationFormat>Widescreen</PresentationFormat>
  <Lines>0</Lines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Microsoft Office User</cp:lastModifiedBy>
  <cp:revision>112</cp:revision>
  <dcterms:created xsi:type="dcterms:W3CDTF">2014-08-16T07:30:00Z</dcterms:created>
  <dcterms:modified xsi:type="dcterms:W3CDTF">2019-06-05T03:19:57Z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