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4" r:id="rId4"/>
    <p:sldId id="261" r:id="rId5"/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657139@gmail.com" initials="t" lastIdx="1" clrIdx="0">
    <p:extLst>
      <p:ext uri="{19B8F6BF-5375-455C-9EA6-DF929625EA0E}">
        <p15:presenceInfo xmlns:p15="http://schemas.microsoft.com/office/powerpoint/2012/main" userId="3e7d208b07e08e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AC2"/>
    <a:srgbClr val="954ECA"/>
    <a:srgbClr val="DEB2C7"/>
    <a:srgbClr val="EFE8E2"/>
    <a:srgbClr val="EBAB91"/>
    <a:srgbClr val="A1D7B4"/>
    <a:srgbClr val="B3D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23:14:42.826" idx="1">
    <p:pos x="10" y="10"/>
    <p:text>甜點的心是首頁鍵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23:14:42.826" idx="1">
    <p:pos x="10" y="10"/>
    <p:text>甜點的心是首頁鍵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23:14:42.826" idx="1">
    <p:pos x="10" y="10"/>
    <p:text>甜點的心是首頁鍵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23:14:42.826" idx="1">
    <p:pos x="10" y="10"/>
    <p:text>甜點的心是首頁鍵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290EB-7468-D449-9FEC-3CD94E3E6845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B291A1B-F9EA-374B-9FA0-23653F6FAA6D}">
      <dgm:prSet phldrT="[文字]" custT="1"/>
      <dgm:spPr/>
      <dgm:t>
        <a:bodyPr/>
        <a:lstStyle/>
        <a:p>
          <a:r>
            <a:rPr lang="zh-TW" altLang="en-US" sz="1950" dirty="0">
              <a:latin typeface="Hannotate SC" panose="03000500000000000000" pitchFamily="66" charset="-122"/>
              <a:ea typeface="Hannotate SC" panose="03000500000000000000" pitchFamily="66" charset="-122"/>
            </a:rPr>
            <a:t>石喻仁</a:t>
          </a:r>
        </a:p>
      </dgm:t>
    </dgm:pt>
    <dgm:pt modelId="{AB105EF3-9A6D-904A-8673-2593B39B7393}" type="parTrans" cxnId="{D2DBC83C-EFD3-A64C-96D3-A02F045889ED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4A3825F2-536E-B141-ABFF-1037E7931350}" type="sibTrans" cxnId="{D2DBC83C-EFD3-A64C-96D3-A02F045889ED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548137F-53B1-704C-8AF0-7A405C04A754}">
      <dgm:prSet custT="1"/>
      <dgm:spPr/>
      <dgm:t>
        <a:bodyPr/>
        <a:lstStyle/>
        <a:p>
          <a:r>
            <a:rPr lang="zh-TW" altLang="en-US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組長</a:t>
          </a:r>
        </a:p>
      </dgm:t>
    </dgm:pt>
    <dgm:pt modelId="{3876B312-7C83-7349-BAEC-2F6B648B3B83}" type="parTrans" cxnId="{7C309D12-84D8-CB4C-9B02-18C62A36A49A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4AC88384-3C3C-2C4D-A6BA-60129E722E70}" type="sibTrans" cxnId="{7C309D12-84D8-CB4C-9B02-18C62A36A49A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D2ACABB5-46B1-1944-8CED-EDD916AAA443}">
      <dgm:prSet custT="1"/>
      <dgm:spPr/>
      <dgm:t>
        <a:bodyPr/>
        <a:lstStyle/>
        <a:p>
          <a:r>
            <a:rPr lang="zh-TW" altLang="en-US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四資管二</a:t>
          </a:r>
        </a:p>
      </dgm:t>
    </dgm:pt>
    <dgm:pt modelId="{C789BC8C-E031-DC43-A96C-B4744824000D}" type="parTrans" cxnId="{8A3E7D4B-17E8-094A-AC5E-0106BBA90504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47D57D25-2D28-4941-A3FC-C479EB656795}" type="sibTrans" cxnId="{8A3E7D4B-17E8-094A-AC5E-0106BBA90504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A25C4A28-9A6A-EF43-9A53-1214B4160800}">
      <dgm:prSet custT="1"/>
      <dgm:spPr/>
      <dgm:t>
        <a:bodyPr/>
        <a:lstStyle/>
        <a:p>
          <a:endParaRPr lang="zh-TW" altLang="en-US" sz="20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38A51EA6-CC93-BD44-992D-56FBC9BE84A3}" type="parTrans" cxnId="{736581FD-E2E1-EB48-9CFB-E0F01DAA3944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77A3D149-4B6C-DA4B-B922-7E2B14FFE0D2}" type="sibTrans" cxnId="{736581FD-E2E1-EB48-9CFB-E0F01DAA3944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A9709BD0-27C0-104C-8E11-FCCE4628DE2B}">
      <dgm:prSet custT="1"/>
      <dgm:spPr/>
      <dgm:t>
        <a:bodyPr/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50" kern="1200" dirty="0">
              <a:solidFill>
                <a:prstClr val="white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+mn-cs"/>
            </a:rPr>
            <a:t>吳芷昀</a:t>
          </a:r>
        </a:p>
      </dgm:t>
    </dgm:pt>
    <dgm:pt modelId="{36AB76C3-8913-F047-B9CF-88B921D4FA0A}" type="parTrans" cxnId="{8AE33D8B-AAFA-3C42-AD14-1DFA96ECFCA3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60042799-A3C1-534F-B718-403B831D4212}" type="sibTrans" cxnId="{8AE33D8B-AAFA-3C42-AD14-1DFA96ECFCA3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5288EB3-4E2A-744F-99C9-C63DC8E70CA1}">
      <dgm:prSet custT="1"/>
      <dgm:spPr/>
      <dgm:t>
        <a:bodyPr/>
        <a:lstStyle/>
        <a:p>
          <a:r>
            <a:rPr lang="zh-TW" altLang="en-US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四資管二</a:t>
          </a:r>
        </a:p>
      </dgm:t>
    </dgm:pt>
    <dgm:pt modelId="{A0979402-E4AC-3341-8DEE-ADBF5C30D3D3}" type="parTrans" cxnId="{D6C09E53-AAEA-F145-8ADB-B4EF545395DF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62797C64-AED3-3442-BEDA-B8581013C7EA}" type="sibTrans" cxnId="{D6C09E53-AAEA-F145-8ADB-B4EF545395DF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3D8A2AC5-977D-9540-B624-A68A1DE170D1}">
      <dgm:prSet custT="1"/>
      <dgm:spPr/>
      <dgm:t>
        <a:bodyPr/>
        <a:lstStyle/>
        <a:p>
          <a:endParaRPr lang="zh-TW" altLang="en-US" sz="3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974FB23-C0FB-3841-AF99-6DB9B7F6F41E}" type="parTrans" cxnId="{DF6B1818-441B-8C46-8EA6-F1D18F2B326B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36771456-AA08-C942-824F-268B7FB49929}" type="sibTrans" cxnId="{DF6B1818-441B-8C46-8EA6-F1D18F2B326B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F1BD8224-1FAC-0344-8919-89302757BC80}">
      <dgm:prSet custT="1"/>
      <dgm:spPr/>
      <dgm:t>
        <a:bodyPr/>
        <a:lstStyle/>
        <a:p>
          <a:endParaRPr lang="zh-TW" altLang="en-US" sz="3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E414E4F8-4F80-2D4E-AA2E-F5473BA7C2D5}" type="parTrans" cxnId="{D5209831-FAAC-854A-B0F5-C6616727FCD4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B2C0DDF9-33C5-454E-8DE6-5C830F365176}" type="sibTrans" cxnId="{D5209831-FAAC-854A-B0F5-C6616727FCD4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157E77B3-018F-8C43-AB26-F8E28769DBE3}">
      <dgm:prSet custT="1"/>
      <dgm:spPr/>
      <dgm:t>
        <a:bodyPr/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50" kern="1200" dirty="0">
              <a:solidFill>
                <a:prstClr val="white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+mn-cs"/>
            </a:rPr>
            <a:t>陳韻如</a:t>
          </a:r>
        </a:p>
      </dgm:t>
    </dgm:pt>
    <dgm:pt modelId="{4205645D-D95C-504C-B443-872C9F241976}" type="parTrans" cxnId="{AAC37EBF-3BD4-D94B-9089-100B340F26F6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646F3A10-DA17-C243-AB25-67E4F412520B}" type="sibTrans" cxnId="{AAC37EBF-3BD4-D94B-9089-100B340F26F6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6C6B97A9-6283-AD43-B4A9-5A6194EBDAE2}">
      <dgm:prSet custT="1"/>
      <dgm:spPr/>
      <dgm:t>
        <a:bodyPr/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50" kern="1200" dirty="0">
              <a:solidFill>
                <a:prstClr val="white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+mn-cs"/>
            </a:rPr>
            <a:t>邱捷儀</a:t>
          </a:r>
        </a:p>
      </dgm:t>
    </dgm:pt>
    <dgm:pt modelId="{73BF6777-7F32-6847-94BB-52F1D8DFE3D5}" type="parTrans" cxnId="{0ECDA329-2089-AC43-A04A-8E73C2C668FD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5F6E7CF9-E494-D947-9140-5EE441F3E686}" type="sibTrans" cxnId="{0ECDA329-2089-AC43-A04A-8E73C2C668FD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1D01D803-BCFB-9246-B6D0-0EB4DBE9E6FB}">
      <dgm:prSet custT="1"/>
      <dgm:spPr/>
      <dgm:t>
        <a:bodyPr/>
        <a:lstStyle/>
        <a:p>
          <a:r>
            <a:rPr lang="zh-TW" altLang="en-US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四資管二</a:t>
          </a:r>
        </a:p>
      </dgm:t>
    </dgm:pt>
    <dgm:pt modelId="{DE324818-6C8E-F842-9EAF-C1A52578CA09}" type="parTrans" cxnId="{F9D39072-A47B-B14D-92B4-5EA1309927AD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29221C39-5EE8-394D-8EEA-4046A526A08B}" type="sibTrans" cxnId="{F9D39072-A47B-B14D-92B4-5EA1309927AD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7F27A90B-5C46-8E48-8255-B15909813854}">
      <dgm:prSet custT="1"/>
      <dgm:spPr/>
      <dgm:t>
        <a:bodyPr/>
        <a:lstStyle/>
        <a:p>
          <a:r>
            <a:rPr lang="zh-TW" altLang="en-US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四資管二</a:t>
          </a:r>
        </a:p>
      </dgm:t>
    </dgm:pt>
    <dgm:pt modelId="{C73DF1AF-A5F0-8C49-B978-DDDF124BAD67}" type="parTrans" cxnId="{D96AC261-763D-8E49-AA73-45B2901F1CF8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8BE4D9AA-421B-9848-A4E3-7FE94223AD47}" type="sibTrans" cxnId="{D96AC261-763D-8E49-AA73-45B2901F1CF8}">
      <dgm:prSet/>
      <dgm:spPr/>
      <dgm:t>
        <a:bodyPr/>
        <a:lstStyle/>
        <a:p>
          <a:endParaRPr lang="zh-TW" altLang="en-US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D05C5B2E-A891-CD4E-ACA6-53F95FA481EF}">
      <dgm:prSet custT="1"/>
      <dgm:spPr/>
      <dgm:t>
        <a:bodyPr/>
        <a:lstStyle/>
        <a:p>
          <a:r>
            <a:rPr lang="en-US" altLang="zh-TW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B10630028</a:t>
          </a:r>
          <a:endParaRPr lang="zh-TW" altLang="en-US" sz="24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8B19F687-C80C-BE40-9258-EE8932C7D97D}" type="parTrans" cxnId="{55AB3C71-91FE-B943-9E6F-CF3D9BEE56F6}">
      <dgm:prSet/>
      <dgm:spPr/>
      <dgm:t>
        <a:bodyPr/>
        <a:lstStyle/>
        <a:p>
          <a:endParaRPr lang="zh-TW" altLang="en-US"/>
        </a:p>
      </dgm:t>
    </dgm:pt>
    <dgm:pt modelId="{60970ABF-A4A5-404B-8C88-59A0FED9068D}" type="sibTrans" cxnId="{55AB3C71-91FE-B943-9E6F-CF3D9BEE56F6}">
      <dgm:prSet/>
      <dgm:spPr/>
      <dgm:t>
        <a:bodyPr/>
        <a:lstStyle/>
        <a:p>
          <a:endParaRPr lang="zh-TW" altLang="en-US"/>
        </a:p>
      </dgm:t>
    </dgm:pt>
    <dgm:pt modelId="{CE209A84-F45F-5C41-8BF0-B0C2307EC844}">
      <dgm:prSet custT="1"/>
      <dgm:spPr/>
      <dgm:t>
        <a:bodyPr/>
        <a:lstStyle/>
        <a:p>
          <a:r>
            <a:rPr lang="en-US" altLang="zh-TW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t1657139</a:t>
          </a:r>
          <a:endParaRPr lang="zh-TW" altLang="en-US" sz="24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1972D4E6-6C84-F84D-960E-DE3B99F21F2A}" type="parTrans" cxnId="{44BEC573-04C6-8B43-96ED-C8586DBA71AC}">
      <dgm:prSet/>
      <dgm:spPr/>
      <dgm:t>
        <a:bodyPr/>
        <a:lstStyle/>
        <a:p>
          <a:endParaRPr lang="zh-TW" altLang="en-US"/>
        </a:p>
      </dgm:t>
    </dgm:pt>
    <dgm:pt modelId="{9560BA86-7BFF-5542-885D-851A899D9B3C}" type="sibTrans" cxnId="{44BEC573-04C6-8B43-96ED-C8586DBA71AC}">
      <dgm:prSet/>
      <dgm:spPr/>
      <dgm:t>
        <a:bodyPr/>
        <a:lstStyle/>
        <a:p>
          <a:endParaRPr lang="zh-TW" altLang="en-US"/>
        </a:p>
      </dgm:t>
    </dgm:pt>
    <dgm:pt modelId="{BA06E17A-6E34-3A45-A488-9A73AA8DD1E4}">
      <dgm:prSet custT="1"/>
      <dgm:spPr/>
      <dgm:t>
        <a:bodyPr/>
        <a:lstStyle/>
        <a:p>
          <a:r>
            <a:rPr lang="en-US" altLang="zh-TW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B10630327</a:t>
          </a:r>
          <a:endParaRPr lang="zh-TW" altLang="en-US" sz="24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BB30EBE4-4DBD-724F-A987-3F691B7569DE}" type="parTrans" cxnId="{9432A8A5-3DC1-9C4F-8B1E-9620D5F97C89}">
      <dgm:prSet/>
      <dgm:spPr/>
      <dgm:t>
        <a:bodyPr/>
        <a:lstStyle/>
        <a:p>
          <a:endParaRPr lang="zh-TW" altLang="en-US"/>
        </a:p>
      </dgm:t>
    </dgm:pt>
    <dgm:pt modelId="{F9CCF8BC-7FE2-5D49-9BE1-5B90C7F4F7C5}" type="sibTrans" cxnId="{9432A8A5-3DC1-9C4F-8B1E-9620D5F97C89}">
      <dgm:prSet/>
      <dgm:spPr/>
      <dgm:t>
        <a:bodyPr/>
        <a:lstStyle/>
        <a:p>
          <a:endParaRPr lang="zh-TW" altLang="en-US"/>
        </a:p>
      </dgm:t>
    </dgm:pt>
    <dgm:pt modelId="{50FDF264-D897-2043-9810-D8AD0200E2EB}">
      <dgm:prSet custT="1"/>
      <dgm:spPr/>
      <dgm:t>
        <a:bodyPr/>
        <a:lstStyle/>
        <a:p>
          <a:r>
            <a:rPr lang="en-US" altLang="zh-TW" sz="2400" dirty="0" err="1">
              <a:latin typeface="Hannotate SC" panose="03000500000000000000" pitchFamily="66" charset="-122"/>
              <a:ea typeface="Hannotate SC" panose="03000500000000000000" pitchFamily="66" charset="-122"/>
            </a:rPr>
            <a:t>ChihYunWu</a:t>
          </a:r>
          <a:endParaRPr lang="zh-TW" altLang="en-US" sz="24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DD912E64-1944-9942-947F-E0EB2A42A759}" type="parTrans" cxnId="{63621650-B4E1-254B-B587-3403B1D280ED}">
      <dgm:prSet/>
      <dgm:spPr/>
      <dgm:t>
        <a:bodyPr/>
        <a:lstStyle/>
        <a:p>
          <a:endParaRPr lang="zh-TW" altLang="en-US"/>
        </a:p>
      </dgm:t>
    </dgm:pt>
    <dgm:pt modelId="{1648A24E-0BC6-3A4B-8FB4-2D0360E9E3E6}" type="sibTrans" cxnId="{63621650-B4E1-254B-B587-3403B1D280ED}">
      <dgm:prSet/>
      <dgm:spPr/>
      <dgm:t>
        <a:bodyPr/>
        <a:lstStyle/>
        <a:p>
          <a:endParaRPr lang="zh-TW" altLang="en-US"/>
        </a:p>
      </dgm:t>
    </dgm:pt>
    <dgm:pt modelId="{7B06E078-C52C-B34B-9B20-539008A97568}">
      <dgm:prSet custT="1"/>
      <dgm:spPr/>
      <dgm:t>
        <a:bodyPr/>
        <a:lstStyle/>
        <a:p>
          <a:r>
            <a:rPr lang="en-US" altLang="zh-TW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B10630321</a:t>
          </a:r>
          <a:endParaRPr lang="zh-TW" altLang="en-US" sz="24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3A94D8F1-4452-AF42-944C-C6D1402E1659}" type="parTrans" cxnId="{A98391C1-A701-2349-BD92-75085A58B21A}">
      <dgm:prSet/>
      <dgm:spPr/>
      <dgm:t>
        <a:bodyPr/>
        <a:lstStyle/>
        <a:p>
          <a:endParaRPr lang="zh-TW" altLang="en-US"/>
        </a:p>
      </dgm:t>
    </dgm:pt>
    <dgm:pt modelId="{CEC623C1-601F-4D42-BF53-198AA99ACA1F}" type="sibTrans" cxnId="{A98391C1-A701-2349-BD92-75085A58B21A}">
      <dgm:prSet/>
      <dgm:spPr/>
      <dgm:t>
        <a:bodyPr/>
        <a:lstStyle/>
        <a:p>
          <a:endParaRPr lang="zh-TW" altLang="en-US"/>
        </a:p>
      </dgm:t>
    </dgm:pt>
    <dgm:pt modelId="{64860364-12CA-5944-B1EA-2A84AB729B43}">
      <dgm:prSet custT="1"/>
      <dgm:spPr/>
      <dgm:t>
        <a:bodyPr/>
        <a:lstStyle/>
        <a:p>
          <a:r>
            <a:rPr lang="en-US" altLang="zh-TW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B10630321</a:t>
          </a:r>
          <a:endParaRPr lang="zh-TW" altLang="en-US" sz="24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2D056990-324A-3842-98CA-D3B4F0D0ACAA}" type="parTrans" cxnId="{60FFACD9-4897-8D4E-BA08-2C60D1FA0723}">
      <dgm:prSet/>
      <dgm:spPr/>
      <dgm:t>
        <a:bodyPr/>
        <a:lstStyle/>
        <a:p>
          <a:endParaRPr lang="zh-TW" altLang="en-US"/>
        </a:p>
      </dgm:t>
    </dgm:pt>
    <dgm:pt modelId="{26B8E75F-6980-3040-997F-A619E285266F}" type="sibTrans" cxnId="{60FFACD9-4897-8D4E-BA08-2C60D1FA0723}">
      <dgm:prSet/>
      <dgm:spPr/>
      <dgm:t>
        <a:bodyPr/>
        <a:lstStyle/>
        <a:p>
          <a:endParaRPr lang="zh-TW" altLang="en-US"/>
        </a:p>
      </dgm:t>
    </dgm:pt>
    <dgm:pt modelId="{9B0384E5-82C2-8543-9A07-8F66DA2198CB}">
      <dgm:prSet custT="1"/>
      <dgm:spPr/>
      <dgm:t>
        <a:bodyPr/>
        <a:lstStyle/>
        <a:p>
          <a:r>
            <a:rPr lang="en-US" altLang="zh-TW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B10630323</a:t>
          </a:r>
          <a:endParaRPr lang="zh-TW" altLang="en-US" sz="24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D9A740B8-B6D7-7043-A3AA-45ADA8FA34A5}" type="parTrans" cxnId="{C8009B5C-3E69-D740-8A0D-88F3246CDD72}">
      <dgm:prSet/>
      <dgm:spPr/>
      <dgm:t>
        <a:bodyPr/>
        <a:lstStyle/>
        <a:p>
          <a:endParaRPr lang="zh-TW" altLang="en-US"/>
        </a:p>
      </dgm:t>
    </dgm:pt>
    <dgm:pt modelId="{22F8586E-2829-4347-84C8-62F375A54A53}" type="sibTrans" cxnId="{C8009B5C-3E69-D740-8A0D-88F3246CDD72}">
      <dgm:prSet/>
      <dgm:spPr/>
      <dgm:t>
        <a:bodyPr/>
        <a:lstStyle/>
        <a:p>
          <a:endParaRPr lang="zh-TW" altLang="en-US"/>
        </a:p>
      </dgm:t>
    </dgm:pt>
    <dgm:pt modelId="{D410756F-B26D-7F4A-9778-8193D46EA4E2}">
      <dgm:prSet custT="1"/>
      <dgm:spPr/>
      <dgm:t>
        <a:bodyPr/>
        <a:lstStyle/>
        <a:p>
          <a:r>
            <a:rPr lang="en-US" altLang="zh-TW" sz="2400" dirty="0">
              <a:latin typeface="Hannotate SC" panose="03000500000000000000" pitchFamily="66" charset="-122"/>
              <a:ea typeface="Hannotate SC" panose="03000500000000000000" pitchFamily="66" charset="-122"/>
            </a:rPr>
            <a:t>jdps40521</a:t>
          </a:r>
          <a:endParaRPr lang="zh-TW" altLang="en-US" sz="24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gm:t>
    </dgm:pt>
    <dgm:pt modelId="{9FC77DBF-63B3-3E4F-8989-D38267F4C862}" type="parTrans" cxnId="{9758B800-0C3A-4D42-9CBA-DB82B150137A}">
      <dgm:prSet/>
      <dgm:spPr/>
      <dgm:t>
        <a:bodyPr/>
        <a:lstStyle/>
        <a:p>
          <a:endParaRPr lang="zh-TW" altLang="en-US"/>
        </a:p>
      </dgm:t>
    </dgm:pt>
    <dgm:pt modelId="{95D6B48B-0FF2-2440-998E-2AB139E12B24}" type="sibTrans" cxnId="{9758B800-0C3A-4D42-9CBA-DB82B150137A}">
      <dgm:prSet/>
      <dgm:spPr/>
      <dgm:t>
        <a:bodyPr/>
        <a:lstStyle/>
        <a:p>
          <a:endParaRPr lang="zh-TW" altLang="en-US"/>
        </a:p>
      </dgm:t>
    </dgm:pt>
    <dgm:pt modelId="{337E0AD7-A660-F04B-9B84-8D2749670439}" type="pres">
      <dgm:prSet presAssocID="{C4E290EB-7468-D449-9FEC-3CD94E3E68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27FAE9F-76FE-5342-8423-47122945802A}" type="pres">
      <dgm:prSet presAssocID="{0B291A1B-F9EA-374B-9FA0-23653F6FAA6D}" presName="composite" presStyleCnt="0"/>
      <dgm:spPr/>
    </dgm:pt>
    <dgm:pt modelId="{261D404A-8707-2245-9655-104059BD455C}" type="pres">
      <dgm:prSet presAssocID="{0B291A1B-F9EA-374B-9FA0-23653F6FAA6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F03EFA-4CC9-6142-B5AC-B4D98B6D56FC}" type="pres">
      <dgm:prSet presAssocID="{0B291A1B-F9EA-374B-9FA0-23653F6FAA6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BFD6A9-10F5-444C-B421-C3ABD0E6271F}" type="pres">
      <dgm:prSet presAssocID="{4A3825F2-536E-B141-ABFF-1037E7931350}" presName="space" presStyleCnt="0"/>
      <dgm:spPr/>
    </dgm:pt>
    <dgm:pt modelId="{6B2CA6D2-65F1-334C-AFAC-AD668A6EE5EE}" type="pres">
      <dgm:prSet presAssocID="{A9709BD0-27C0-104C-8E11-FCCE4628DE2B}" presName="composite" presStyleCnt="0"/>
      <dgm:spPr/>
    </dgm:pt>
    <dgm:pt modelId="{262134C0-E064-9C4E-B343-0BBBFD43E540}" type="pres">
      <dgm:prSet presAssocID="{A9709BD0-27C0-104C-8E11-FCCE4628DE2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F55FF8-9971-2447-83E1-7A9675B24A8C}" type="pres">
      <dgm:prSet presAssocID="{A9709BD0-27C0-104C-8E11-FCCE4628DE2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5C4337-1796-0F4B-81E7-FF796D29659D}" type="pres">
      <dgm:prSet presAssocID="{60042799-A3C1-534F-B718-403B831D4212}" presName="space" presStyleCnt="0"/>
      <dgm:spPr/>
    </dgm:pt>
    <dgm:pt modelId="{AB00EFB8-7173-6542-96A9-CEA45EA35F77}" type="pres">
      <dgm:prSet presAssocID="{157E77B3-018F-8C43-AB26-F8E28769DBE3}" presName="composite" presStyleCnt="0"/>
      <dgm:spPr/>
    </dgm:pt>
    <dgm:pt modelId="{9F70CBB5-808A-1D4B-8777-D0EF5E116D32}" type="pres">
      <dgm:prSet presAssocID="{157E77B3-018F-8C43-AB26-F8E28769DBE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7C59E9-20A8-C14B-9688-F8790B8EAE6A}" type="pres">
      <dgm:prSet presAssocID="{157E77B3-018F-8C43-AB26-F8E28769DBE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189BD1-2A70-674B-B47F-79F84A4FE6B3}" type="pres">
      <dgm:prSet presAssocID="{646F3A10-DA17-C243-AB25-67E4F412520B}" presName="space" presStyleCnt="0"/>
      <dgm:spPr/>
    </dgm:pt>
    <dgm:pt modelId="{8FDCB49B-51A7-3244-911A-19BC52B0BAEB}" type="pres">
      <dgm:prSet presAssocID="{6C6B97A9-6283-AD43-B4A9-5A6194EBDAE2}" presName="composite" presStyleCnt="0"/>
      <dgm:spPr/>
    </dgm:pt>
    <dgm:pt modelId="{FCA34476-C57F-9A43-A489-7255B64864B0}" type="pres">
      <dgm:prSet presAssocID="{6C6B97A9-6283-AD43-B4A9-5A6194EBDAE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C4A997-4D8E-1946-8EBA-9D360FFF4E00}" type="pres">
      <dgm:prSet presAssocID="{6C6B97A9-6283-AD43-B4A9-5A6194EBDAE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6C2DCA9-DADA-2B41-AF1A-9FD1EABE0CCA}" type="presOf" srcId="{D410756F-B26D-7F4A-9778-8193D46EA4E2}" destId="{8AC4A997-4D8E-1946-8EBA-9D360FFF4E00}" srcOrd="0" destOrd="2" presId="urn:microsoft.com/office/officeart/2005/8/layout/hList1"/>
    <dgm:cxn modelId="{A49AF863-7BA7-2343-9EE0-EA65A0A09725}" type="presOf" srcId="{F1BD8224-1FAC-0344-8919-89302757BC80}" destId="{3BF55FF8-9971-2447-83E1-7A9675B24A8C}" srcOrd="0" destOrd="4" presId="urn:microsoft.com/office/officeart/2005/8/layout/hList1"/>
    <dgm:cxn modelId="{9432A8A5-3DC1-9C4F-8B1E-9620D5F97C89}" srcId="{A9709BD0-27C0-104C-8E11-FCCE4628DE2B}" destId="{BA06E17A-6E34-3A45-A488-9A73AA8DD1E4}" srcOrd="1" destOrd="0" parTransId="{BB30EBE4-4DBD-724F-A987-3F691B7569DE}" sibTransId="{F9CCF8BC-7FE2-5D49-9BE1-5B90C7F4F7C5}"/>
    <dgm:cxn modelId="{657CD5ED-D94D-0144-80B4-A60276F1A54B}" type="presOf" srcId="{50FDF264-D897-2043-9810-D8AD0200E2EB}" destId="{3BF55FF8-9971-2447-83E1-7A9675B24A8C}" srcOrd="0" destOrd="2" presId="urn:microsoft.com/office/officeart/2005/8/layout/hList1"/>
    <dgm:cxn modelId="{0F9516E5-7853-D245-9C00-E97902CAF2EA}" type="presOf" srcId="{7F27A90B-5C46-8E48-8255-B15909813854}" destId="{8AC4A997-4D8E-1946-8EBA-9D360FFF4E00}" srcOrd="0" destOrd="0" presId="urn:microsoft.com/office/officeart/2005/8/layout/hList1"/>
    <dgm:cxn modelId="{D5209831-FAAC-854A-B0F5-C6616727FCD4}" srcId="{A9709BD0-27C0-104C-8E11-FCCE4628DE2B}" destId="{F1BD8224-1FAC-0344-8919-89302757BC80}" srcOrd="4" destOrd="0" parTransId="{E414E4F8-4F80-2D4E-AA2E-F5473BA7C2D5}" sibTransId="{B2C0DDF9-33C5-454E-8DE6-5C830F365176}"/>
    <dgm:cxn modelId="{8A3E7D4B-17E8-094A-AC5E-0106BBA90504}" srcId="{0B291A1B-F9EA-374B-9FA0-23653F6FAA6D}" destId="{D2ACABB5-46B1-1944-8CED-EDD916AAA443}" srcOrd="1" destOrd="0" parTransId="{C789BC8C-E031-DC43-A96C-B4744824000D}" sibTransId="{47D57D25-2D28-4941-A3FC-C479EB656795}"/>
    <dgm:cxn modelId="{AAC37EBF-3BD4-D94B-9089-100B340F26F6}" srcId="{C4E290EB-7468-D449-9FEC-3CD94E3E6845}" destId="{157E77B3-018F-8C43-AB26-F8E28769DBE3}" srcOrd="2" destOrd="0" parTransId="{4205645D-D95C-504C-B443-872C9F241976}" sibTransId="{646F3A10-DA17-C243-AB25-67E4F412520B}"/>
    <dgm:cxn modelId="{A98391C1-A701-2349-BD92-75085A58B21A}" srcId="{157E77B3-018F-8C43-AB26-F8E28769DBE3}" destId="{7B06E078-C52C-B34B-9B20-539008A97568}" srcOrd="1" destOrd="0" parTransId="{3A94D8F1-4452-AF42-944C-C6D1402E1659}" sibTransId="{CEC623C1-601F-4D42-BF53-198AA99ACA1F}"/>
    <dgm:cxn modelId="{F9D39072-A47B-B14D-92B4-5EA1309927AD}" srcId="{157E77B3-018F-8C43-AB26-F8E28769DBE3}" destId="{1D01D803-BCFB-9246-B6D0-0EB4DBE9E6FB}" srcOrd="0" destOrd="0" parTransId="{DE324818-6C8E-F842-9EAF-C1A52578CA09}" sibTransId="{29221C39-5EE8-394D-8EEA-4046A526A08B}"/>
    <dgm:cxn modelId="{580F26BB-6F84-2746-AA97-3A223FCFC7FC}" type="presOf" srcId="{157E77B3-018F-8C43-AB26-F8E28769DBE3}" destId="{9F70CBB5-808A-1D4B-8777-D0EF5E116D32}" srcOrd="0" destOrd="0" presId="urn:microsoft.com/office/officeart/2005/8/layout/hList1"/>
    <dgm:cxn modelId="{B02054E3-891C-E947-99A3-B7913C494486}" type="presOf" srcId="{E5288EB3-4E2A-744F-99C9-C63DC8E70CA1}" destId="{3BF55FF8-9971-2447-83E1-7A9675B24A8C}" srcOrd="0" destOrd="0" presId="urn:microsoft.com/office/officeart/2005/8/layout/hList1"/>
    <dgm:cxn modelId="{BE1A1B27-8724-954A-9AB5-07DA0DCC006E}" type="presOf" srcId="{7B06E078-C52C-B34B-9B20-539008A97568}" destId="{1F7C59E9-20A8-C14B-9688-F8790B8EAE6A}" srcOrd="0" destOrd="1" presId="urn:microsoft.com/office/officeart/2005/8/layout/hList1"/>
    <dgm:cxn modelId="{8AE33D8B-AAFA-3C42-AD14-1DFA96ECFCA3}" srcId="{C4E290EB-7468-D449-9FEC-3CD94E3E6845}" destId="{A9709BD0-27C0-104C-8E11-FCCE4628DE2B}" srcOrd="1" destOrd="0" parTransId="{36AB76C3-8913-F047-B9CF-88B921D4FA0A}" sibTransId="{60042799-A3C1-534F-B718-403B831D4212}"/>
    <dgm:cxn modelId="{11A66AE1-CEB5-C947-8741-EB50B05484C9}" type="presOf" srcId="{E548137F-53B1-704C-8AF0-7A405C04A754}" destId="{B8F03EFA-4CC9-6142-B5AC-B4D98B6D56FC}" srcOrd="0" destOrd="0" presId="urn:microsoft.com/office/officeart/2005/8/layout/hList1"/>
    <dgm:cxn modelId="{17BF50D8-403E-874E-B2BF-951DEA5342ED}" type="presOf" srcId="{C4E290EB-7468-D449-9FEC-3CD94E3E6845}" destId="{337E0AD7-A660-F04B-9B84-8D2749670439}" srcOrd="0" destOrd="0" presId="urn:microsoft.com/office/officeart/2005/8/layout/hList1"/>
    <dgm:cxn modelId="{C49F4699-3639-B64E-B2D6-C4E44D11C7A2}" type="presOf" srcId="{6C6B97A9-6283-AD43-B4A9-5A6194EBDAE2}" destId="{FCA34476-C57F-9A43-A489-7255B64864B0}" srcOrd="0" destOrd="0" presId="urn:microsoft.com/office/officeart/2005/8/layout/hList1"/>
    <dgm:cxn modelId="{0ECDA329-2089-AC43-A04A-8E73C2C668FD}" srcId="{C4E290EB-7468-D449-9FEC-3CD94E3E6845}" destId="{6C6B97A9-6283-AD43-B4A9-5A6194EBDAE2}" srcOrd="3" destOrd="0" parTransId="{73BF6777-7F32-6847-94BB-52F1D8DFE3D5}" sibTransId="{5F6E7CF9-E494-D947-9140-5EE441F3E686}"/>
    <dgm:cxn modelId="{60FFACD9-4897-8D4E-BA08-2C60D1FA0723}" srcId="{157E77B3-018F-8C43-AB26-F8E28769DBE3}" destId="{64860364-12CA-5944-B1EA-2A84AB729B43}" srcOrd="2" destOrd="0" parTransId="{2D056990-324A-3842-98CA-D3B4F0D0ACAA}" sibTransId="{26B8E75F-6980-3040-997F-A619E285266F}"/>
    <dgm:cxn modelId="{AFD6CB23-A1C6-F040-8DAE-68AB4511465A}" type="presOf" srcId="{D05C5B2E-A891-CD4E-ACA6-53F95FA481EF}" destId="{B8F03EFA-4CC9-6142-B5AC-B4D98B6D56FC}" srcOrd="0" destOrd="2" presId="urn:microsoft.com/office/officeart/2005/8/layout/hList1"/>
    <dgm:cxn modelId="{63621650-B4E1-254B-B587-3403B1D280ED}" srcId="{A9709BD0-27C0-104C-8E11-FCCE4628DE2B}" destId="{50FDF264-D897-2043-9810-D8AD0200E2EB}" srcOrd="2" destOrd="0" parTransId="{DD912E64-1944-9942-947F-E0EB2A42A759}" sibTransId="{1648A24E-0BC6-3A4B-8FB4-2D0360E9E3E6}"/>
    <dgm:cxn modelId="{7174DD1E-CF4E-E346-92EC-A1C3080F4004}" type="presOf" srcId="{3D8A2AC5-977D-9540-B624-A68A1DE170D1}" destId="{3BF55FF8-9971-2447-83E1-7A9675B24A8C}" srcOrd="0" destOrd="3" presId="urn:microsoft.com/office/officeart/2005/8/layout/hList1"/>
    <dgm:cxn modelId="{D09A15EE-25B0-7746-8887-A14DCCF935F3}" type="presOf" srcId="{A25C4A28-9A6A-EF43-9A53-1214B4160800}" destId="{B8F03EFA-4CC9-6142-B5AC-B4D98B6D56FC}" srcOrd="0" destOrd="4" presId="urn:microsoft.com/office/officeart/2005/8/layout/hList1"/>
    <dgm:cxn modelId="{9758B800-0C3A-4D42-9CBA-DB82B150137A}" srcId="{6C6B97A9-6283-AD43-B4A9-5A6194EBDAE2}" destId="{D410756F-B26D-7F4A-9778-8193D46EA4E2}" srcOrd="2" destOrd="0" parTransId="{9FC77DBF-63B3-3E4F-8989-D38267F4C862}" sibTransId="{95D6B48B-0FF2-2440-998E-2AB139E12B24}"/>
    <dgm:cxn modelId="{44BEC573-04C6-8B43-96ED-C8586DBA71AC}" srcId="{0B291A1B-F9EA-374B-9FA0-23653F6FAA6D}" destId="{CE209A84-F45F-5C41-8BF0-B0C2307EC844}" srcOrd="3" destOrd="0" parTransId="{1972D4E6-6C84-F84D-960E-DE3B99F21F2A}" sibTransId="{9560BA86-7BFF-5542-885D-851A899D9B3C}"/>
    <dgm:cxn modelId="{C8009B5C-3E69-D740-8A0D-88F3246CDD72}" srcId="{6C6B97A9-6283-AD43-B4A9-5A6194EBDAE2}" destId="{9B0384E5-82C2-8543-9A07-8F66DA2198CB}" srcOrd="1" destOrd="0" parTransId="{D9A740B8-B6D7-7043-A3AA-45ADA8FA34A5}" sibTransId="{22F8586E-2829-4347-84C8-62F375A54A53}"/>
    <dgm:cxn modelId="{DF6B1818-441B-8C46-8EA6-F1D18F2B326B}" srcId="{A9709BD0-27C0-104C-8E11-FCCE4628DE2B}" destId="{3D8A2AC5-977D-9540-B624-A68A1DE170D1}" srcOrd="3" destOrd="0" parTransId="{E974FB23-C0FB-3841-AF99-6DB9B7F6F41E}" sibTransId="{36771456-AA08-C942-824F-268B7FB49929}"/>
    <dgm:cxn modelId="{55AB3C71-91FE-B943-9E6F-CF3D9BEE56F6}" srcId="{0B291A1B-F9EA-374B-9FA0-23653F6FAA6D}" destId="{D05C5B2E-A891-CD4E-ACA6-53F95FA481EF}" srcOrd="2" destOrd="0" parTransId="{8B19F687-C80C-BE40-9258-EE8932C7D97D}" sibTransId="{60970ABF-A4A5-404B-8C88-59A0FED9068D}"/>
    <dgm:cxn modelId="{D96AC261-763D-8E49-AA73-45B2901F1CF8}" srcId="{6C6B97A9-6283-AD43-B4A9-5A6194EBDAE2}" destId="{7F27A90B-5C46-8E48-8255-B15909813854}" srcOrd="0" destOrd="0" parTransId="{C73DF1AF-A5F0-8C49-B978-DDDF124BAD67}" sibTransId="{8BE4D9AA-421B-9848-A4E3-7FE94223AD47}"/>
    <dgm:cxn modelId="{45F826C4-59A7-BD4E-A836-00DC5097F568}" type="presOf" srcId="{BA06E17A-6E34-3A45-A488-9A73AA8DD1E4}" destId="{3BF55FF8-9971-2447-83E1-7A9675B24A8C}" srcOrd="0" destOrd="1" presId="urn:microsoft.com/office/officeart/2005/8/layout/hList1"/>
    <dgm:cxn modelId="{971B96A4-F0DD-284D-B564-9572E4601E11}" type="presOf" srcId="{9B0384E5-82C2-8543-9A07-8F66DA2198CB}" destId="{8AC4A997-4D8E-1946-8EBA-9D360FFF4E00}" srcOrd="0" destOrd="1" presId="urn:microsoft.com/office/officeart/2005/8/layout/hList1"/>
    <dgm:cxn modelId="{7C309D12-84D8-CB4C-9B02-18C62A36A49A}" srcId="{0B291A1B-F9EA-374B-9FA0-23653F6FAA6D}" destId="{E548137F-53B1-704C-8AF0-7A405C04A754}" srcOrd="0" destOrd="0" parTransId="{3876B312-7C83-7349-BAEC-2F6B648B3B83}" sibTransId="{4AC88384-3C3C-2C4D-A6BA-60129E722E70}"/>
    <dgm:cxn modelId="{AA69DAF1-F10B-9746-ABCE-72023C3291BC}" type="presOf" srcId="{0B291A1B-F9EA-374B-9FA0-23653F6FAA6D}" destId="{261D404A-8707-2245-9655-104059BD455C}" srcOrd="0" destOrd="0" presId="urn:microsoft.com/office/officeart/2005/8/layout/hList1"/>
    <dgm:cxn modelId="{D2DBC83C-EFD3-A64C-96D3-A02F045889ED}" srcId="{C4E290EB-7468-D449-9FEC-3CD94E3E6845}" destId="{0B291A1B-F9EA-374B-9FA0-23653F6FAA6D}" srcOrd="0" destOrd="0" parTransId="{AB105EF3-9A6D-904A-8673-2593B39B7393}" sibTransId="{4A3825F2-536E-B141-ABFF-1037E7931350}"/>
    <dgm:cxn modelId="{394FC6D3-CD61-AC45-B4F9-872E7B9A6284}" type="presOf" srcId="{1D01D803-BCFB-9246-B6D0-0EB4DBE9E6FB}" destId="{1F7C59E9-20A8-C14B-9688-F8790B8EAE6A}" srcOrd="0" destOrd="0" presId="urn:microsoft.com/office/officeart/2005/8/layout/hList1"/>
    <dgm:cxn modelId="{D6C09E53-AAEA-F145-8ADB-B4EF545395DF}" srcId="{A9709BD0-27C0-104C-8E11-FCCE4628DE2B}" destId="{E5288EB3-4E2A-744F-99C9-C63DC8E70CA1}" srcOrd="0" destOrd="0" parTransId="{A0979402-E4AC-3341-8DEE-ADBF5C30D3D3}" sibTransId="{62797C64-AED3-3442-BEDA-B8581013C7EA}"/>
    <dgm:cxn modelId="{209A9808-6670-454A-92AF-DA449228371B}" type="presOf" srcId="{D2ACABB5-46B1-1944-8CED-EDD916AAA443}" destId="{B8F03EFA-4CC9-6142-B5AC-B4D98B6D56FC}" srcOrd="0" destOrd="1" presId="urn:microsoft.com/office/officeart/2005/8/layout/hList1"/>
    <dgm:cxn modelId="{CE26773F-6FAB-FB48-93BC-C692E4A91E24}" type="presOf" srcId="{64860364-12CA-5944-B1EA-2A84AB729B43}" destId="{1F7C59E9-20A8-C14B-9688-F8790B8EAE6A}" srcOrd="0" destOrd="2" presId="urn:microsoft.com/office/officeart/2005/8/layout/hList1"/>
    <dgm:cxn modelId="{381C94A3-23E1-A14D-85BA-E8BF2CBEFEF8}" type="presOf" srcId="{A9709BD0-27C0-104C-8E11-FCCE4628DE2B}" destId="{262134C0-E064-9C4E-B343-0BBBFD43E540}" srcOrd="0" destOrd="0" presId="urn:microsoft.com/office/officeart/2005/8/layout/hList1"/>
    <dgm:cxn modelId="{736581FD-E2E1-EB48-9CFB-E0F01DAA3944}" srcId="{0B291A1B-F9EA-374B-9FA0-23653F6FAA6D}" destId="{A25C4A28-9A6A-EF43-9A53-1214B4160800}" srcOrd="4" destOrd="0" parTransId="{38A51EA6-CC93-BD44-992D-56FBC9BE84A3}" sibTransId="{77A3D149-4B6C-DA4B-B922-7E2B14FFE0D2}"/>
    <dgm:cxn modelId="{8CF0379A-4DB2-1445-A157-C38A543C0E5B}" type="presOf" srcId="{CE209A84-F45F-5C41-8BF0-B0C2307EC844}" destId="{B8F03EFA-4CC9-6142-B5AC-B4D98B6D56FC}" srcOrd="0" destOrd="3" presId="urn:microsoft.com/office/officeart/2005/8/layout/hList1"/>
    <dgm:cxn modelId="{9283E29F-76F8-DD4A-9C28-97207169F911}" type="presParOf" srcId="{337E0AD7-A660-F04B-9B84-8D2749670439}" destId="{327FAE9F-76FE-5342-8423-47122945802A}" srcOrd="0" destOrd="0" presId="urn:microsoft.com/office/officeart/2005/8/layout/hList1"/>
    <dgm:cxn modelId="{7A3D0D16-25F9-E74F-B175-95AB20A829F4}" type="presParOf" srcId="{327FAE9F-76FE-5342-8423-47122945802A}" destId="{261D404A-8707-2245-9655-104059BD455C}" srcOrd="0" destOrd="0" presId="urn:microsoft.com/office/officeart/2005/8/layout/hList1"/>
    <dgm:cxn modelId="{E03BAD69-CC36-3047-8445-39DA0A288E37}" type="presParOf" srcId="{327FAE9F-76FE-5342-8423-47122945802A}" destId="{B8F03EFA-4CC9-6142-B5AC-B4D98B6D56FC}" srcOrd="1" destOrd="0" presId="urn:microsoft.com/office/officeart/2005/8/layout/hList1"/>
    <dgm:cxn modelId="{CEC13509-BAD6-B944-84BA-2E65FD1A9115}" type="presParOf" srcId="{337E0AD7-A660-F04B-9B84-8D2749670439}" destId="{C2BFD6A9-10F5-444C-B421-C3ABD0E6271F}" srcOrd="1" destOrd="0" presId="urn:microsoft.com/office/officeart/2005/8/layout/hList1"/>
    <dgm:cxn modelId="{45998BF4-AADB-504C-A3EC-881E544755E3}" type="presParOf" srcId="{337E0AD7-A660-F04B-9B84-8D2749670439}" destId="{6B2CA6D2-65F1-334C-AFAC-AD668A6EE5EE}" srcOrd="2" destOrd="0" presId="urn:microsoft.com/office/officeart/2005/8/layout/hList1"/>
    <dgm:cxn modelId="{99A4C6BC-FF94-554B-A18B-4A1226996FEB}" type="presParOf" srcId="{6B2CA6D2-65F1-334C-AFAC-AD668A6EE5EE}" destId="{262134C0-E064-9C4E-B343-0BBBFD43E540}" srcOrd="0" destOrd="0" presId="urn:microsoft.com/office/officeart/2005/8/layout/hList1"/>
    <dgm:cxn modelId="{38C18CAF-4895-B140-B5C6-30352BF129ED}" type="presParOf" srcId="{6B2CA6D2-65F1-334C-AFAC-AD668A6EE5EE}" destId="{3BF55FF8-9971-2447-83E1-7A9675B24A8C}" srcOrd="1" destOrd="0" presId="urn:microsoft.com/office/officeart/2005/8/layout/hList1"/>
    <dgm:cxn modelId="{272F250B-679F-A94E-9C4A-BDC590E760B9}" type="presParOf" srcId="{337E0AD7-A660-F04B-9B84-8D2749670439}" destId="{325C4337-1796-0F4B-81E7-FF796D29659D}" srcOrd="3" destOrd="0" presId="urn:microsoft.com/office/officeart/2005/8/layout/hList1"/>
    <dgm:cxn modelId="{03BC9ADA-2119-8E45-95B7-48DD174FEE26}" type="presParOf" srcId="{337E0AD7-A660-F04B-9B84-8D2749670439}" destId="{AB00EFB8-7173-6542-96A9-CEA45EA35F77}" srcOrd="4" destOrd="0" presId="urn:microsoft.com/office/officeart/2005/8/layout/hList1"/>
    <dgm:cxn modelId="{5D9857C3-B5D4-C242-8ADA-A32EB2E3E6E6}" type="presParOf" srcId="{AB00EFB8-7173-6542-96A9-CEA45EA35F77}" destId="{9F70CBB5-808A-1D4B-8777-D0EF5E116D32}" srcOrd="0" destOrd="0" presId="urn:microsoft.com/office/officeart/2005/8/layout/hList1"/>
    <dgm:cxn modelId="{483644B4-B98E-8A47-9064-1D2B23376643}" type="presParOf" srcId="{AB00EFB8-7173-6542-96A9-CEA45EA35F77}" destId="{1F7C59E9-20A8-C14B-9688-F8790B8EAE6A}" srcOrd="1" destOrd="0" presId="urn:microsoft.com/office/officeart/2005/8/layout/hList1"/>
    <dgm:cxn modelId="{0E2F7A9A-98B3-254D-A712-EF1D76EC0276}" type="presParOf" srcId="{337E0AD7-A660-F04B-9B84-8D2749670439}" destId="{2F189BD1-2A70-674B-B47F-79F84A4FE6B3}" srcOrd="5" destOrd="0" presId="urn:microsoft.com/office/officeart/2005/8/layout/hList1"/>
    <dgm:cxn modelId="{DE70E99D-5BF4-754B-AFD9-896581AA4625}" type="presParOf" srcId="{337E0AD7-A660-F04B-9B84-8D2749670439}" destId="{8FDCB49B-51A7-3244-911A-19BC52B0BAEB}" srcOrd="6" destOrd="0" presId="urn:microsoft.com/office/officeart/2005/8/layout/hList1"/>
    <dgm:cxn modelId="{7E7C6078-B952-4B4C-9DD2-D78D9750D23F}" type="presParOf" srcId="{8FDCB49B-51A7-3244-911A-19BC52B0BAEB}" destId="{FCA34476-C57F-9A43-A489-7255B64864B0}" srcOrd="0" destOrd="0" presId="urn:microsoft.com/office/officeart/2005/8/layout/hList1"/>
    <dgm:cxn modelId="{5A92B60F-C411-EA41-82CB-E6AF5E2C8065}" type="presParOf" srcId="{8FDCB49B-51A7-3244-911A-19BC52B0BAEB}" destId="{8AC4A997-4D8E-1946-8EBA-9D360FFF4E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D404A-8707-2245-9655-104059BD455C}">
      <dsp:nvSpPr>
        <dsp:cNvPr id="0" name=""/>
        <dsp:cNvSpPr/>
      </dsp:nvSpPr>
      <dsp:spPr>
        <a:xfrm>
          <a:off x="3953" y="276151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5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石喻仁</a:t>
          </a:r>
        </a:p>
      </dsp:txBody>
      <dsp:txXfrm>
        <a:off x="3953" y="276151"/>
        <a:ext cx="2377306" cy="950922"/>
      </dsp:txXfrm>
    </dsp:sp>
    <dsp:sp modelId="{B8F03EFA-4CC9-6142-B5AC-B4D98B6D56FC}">
      <dsp:nvSpPr>
        <dsp:cNvPr id="0" name=""/>
        <dsp:cNvSpPr/>
      </dsp:nvSpPr>
      <dsp:spPr>
        <a:xfrm>
          <a:off x="3953" y="1227073"/>
          <a:ext cx="2377306" cy="3211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組長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四資管二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B10630028</a:t>
          </a:r>
          <a:endParaRPr lang="zh-TW" altLang="en-US" sz="24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t1657139</a:t>
          </a:r>
          <a:endParaRPr lang="zh-TW" altLang="en-US" sz="24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0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3953" y="1227073"/>
        <a:ext cx="2377306" cy="3211649"/>
      </dsp:txXfrm>
    </dsp:sp>
    <dsp:sp modelId="{262134C0-E064-9C4E-B343-0BBBFD43E540}">
      <dsp:nvSpPr>
        <dsp:cNvPr id="0" name=""/>
        <dsp:cNvSpPr/>
      </dsp:nvSpPr>
      <dsp:spPr>
        <a:xfrm>
          <a:off x="2714082" y="276151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50" kern="1200" dirty="0">
              <a:solidFill>
                <a:prstClr val="white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+mn-cs"/>
            </a:rPr>
            <a:t>吳芷昀</a:t>
          </a:r>
        </a:p>
      </dsp:txBody>
      <dsp:txXfrm>
        <a:off x="2714082" y="276151"/>
        <a:ext cx="2377306" cy="950922"/>
      </dsp:txXfrm>
    </dsp:sp>
    <dsp:sp modelId="{3BF55FF8-9971-2447-83E1-7A9675B24A8C}">
      <dsp:nvSpPr>
        <dsp:cNvPr id="0" name=""/>
        <dsp:cNvSpPr/>
      </dsp:nvSpPr>
      <dsp:spPr>
        <a:xfrm>
          <a:off x="2714082" y="1227073"/>
          <a:ext cx="2377306" cy="3211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四資管二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B10630327</a:t>
          </a:r>
          <a:endParaRPr lang="zh-TW" altLang="en-US" sz="24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err="1">
              <a:latin typeface="Hannotate SC" panose="03000500000000000000" pitchFamily="66" charset="-122"/>
              <a:ea typeface="Hannotate SC" panose="03000500000000000000" pitchFamily="66" charset="-122"/>
            </a:rPr>
            <a:t>ChihYunWu</a:t>
          </a:r>
          <a:endParaRPr lang="zh-TW" altLang="en-US" sz="24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32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32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2714082" y="1227073"/>
        <a:ext cx="2377306" cy="3211649"/>
      </dsp:txXfrm>
    </dsp:sp>
    <dsp:sp modelId="{9F70CBB5-808A-1D4B-8777-D0EF5E116D32}">
      <dsp:nvSpPr>
        <dsp:cNvPr id="0" name=""/>
        <dsp:cNvSpPr/>
      </dsp:nvSpPr>
      <dsp:spPr>
        <a:xfrm>
          <a:off x="5424211" y="276151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50" kern="1200" dirty="0">
              <a:solidFill>
                <a:prstClr val="white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+mn-cs"/>
            </a:rPr>
            <a:t>陳韻如</a:t>
          </a:r>
        </a:p>
      </dsp:txBody>
      <dsp:txXfrm>
        <a:off x="5424211" y="276151"/>
        <a:ext cx="2377306" cy="950922"/>
      </dsp:txXfrm>
    </dsp:sp>
    <dsp:sp modelId="{1F7C59E9-20A8-C14B-9688-F8790B8EAE6A}">
      <dsp:nvSpPr>
        <dsp:cNvPr id="0" name=""/>
        <dsp:cNvSpPr/>
      </dsp:nvSpPr>
      <dsp:spPr>
        <a:xfrm>
          <a:off x="5424211" y="1227073"/>
          <a:ext cx="2377306" cy="3211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四資管二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B10630321</a:t>
          </a:r>
          <a:endParaRPr lang="zh-TW" altLang="en-US" sz="24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B10630321</a:t>
          </a:r>
          <a:endParaRPr lang="zh-TW" altLang="en-US" sz="24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5424211" y="1227073"/>
        <a:ext cx="2377306" cy="3211649"/>
      </dsp:txXfrm>
    </dsp:sp>
    <dsp:sp modelId="{FCA34476-C57F-9A43-A489-7255B64864B0}">
      <dsp:nvSpPr>
        <dsp:cNvPr id="0" name=""/>
        <dsp:cNvSpPr/>
      </dsp:nvSpPr>
      <dsp:spPr>
        <a:xfrm>
          <a:off x="8134341" y="276151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50" kern="1200" dirty="0">
              <a:solidFill>
                <a:prstClr val="white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+mn-cs"/>
            </a:rPr>
            <a:t>邱捷儀</a:t>
          </a:r>
        </a:p>
      </dsp:txBody>
      <dsp:txXfrm>
        <a:off x="8134341" y="276151"/>
        <a:ext cx="2377306" cy="950922"/>
      </dsp:txXfrm>
    </dsp:sp>
    <dsp:sp modelId="{8AC4A997-4D8E-1946-8EBA-9D360FFF4E00}">
      <dsp:nvSpPr>
        <dsp:cNvPr id="0" name=""/>
        <dsp:cNvSpPr/>
      </dsp:nvSpPr>
      <dsp:spPr>
        <a:xfrm>
          <a:off x="8134341" y="1227073"/>
          <a:ext cx="2377306" cy="3211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四資管二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B10630323</a:t>
          </a:r>
          <a:endParaRPr lang="zh-TW" altLang="en-US" sz="24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>
              <a:latin typeface="Hannotate SC" panose="03000500000000000000" pitchFamily="66" charset="-122"/>
              <a:ea typeface="Hannotate SC" panose="03000500000000000000" pitchFamily="66" charset="-122"/>
            </a:rPr>
            <a:t>jdps40521</a:t>
          </a:r>
          <a:endParaRPr lang="zh-TW" altLang="en-US" sz="2400" kern="1200" dirty="0">
            <a:latin typeface="Hannotate SC" panose="03000500000000000000" pitchFamily="66" charset="-122"/>
            <a:ea typeface="Hannotate SC" panose="03000500000000000000" pitchFamily="66" charset="-122"/>
          </a:endParaRPr>
        </a:p>
      </dsp:txBody>
      <dsp:txXfrm>
        <a:off x="8134341" y="1227073"/>
        <a:ext cx="2377306" cy="321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DAE4-3A34-4DBD-9ABE-CA1D7A6141C0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F072B-C344-458F-80DD-5F0649DEC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54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6B3B6-77E6-5D46-8180-CE0F3B24468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168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要加驗證碼嗎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072B-C344-458F-80DD-5F0649DEC3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4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4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83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1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88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2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2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7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29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82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7778-3325-412C-8123-6C0CA4E53925}" type="datetimeFigureOut">
              <a:rPr lang="zh-TW" altLang="en-US" smtClean="0"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8BB2-576B-4A17-9626-0A1AAF674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61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0D1E6-473C-DC48-B2CD-90D33E790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Wawati SC" pitchFamily="82" charset="-122"/>
                <a:ea typeface="Wawati SC" pitchFamily="82" charset="-122"/>
              </a:rPr>
              <a:t>我有一顆甜點的心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B08673-573A-144A-8ACB-AA970257F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dirty="0">
                <a:latin typeface="Wawati SC" pitchFamily="82" charset="-122"/>
                <a:ea typeface="Wawati SC" pitchFamily="82" charset="-122"/>
              </a:rPr>
              <a:t>16</a:t>
            </a:r>
            <a:r>
              <a:rPr kumimoji="1" lang="zh-CN" altLang="en-US" dirty="0">
                <a:latin typeface="Wawati SC" pitchFamily="82" charset="-122"/>
                <a:ea typeface="Wawati SC" pitchFamily="82" charset="-122"/>
              </a:rPr>
              <a:t>組</a:t>
            </a:r>
            <a:endParaRPr kumimoji="1" lang="zh-TW" altLang="en-US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A3BBF-4ED6-7F4F-872C-579DFE45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組員介紹</a:t>
            </a:r>
            <a:endParaRPr kumimoji="1" lang="zh-TW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A8EB7CC-BAE9-2745-A219-666B202D1BF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1828800"/>
          <a:ext cx="10515601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EECEF-28B0-A24F-94E1-176086D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F3B560-D182-5841-8624-F3906CBC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我們心裡都是一顆喜愛甜點，但不會製作的少女心，所以我們選擇自己做一個「甜點教學」網站，讓除了我們以外的人，也可以輕鬆地製作甜點。</a:t>
            </a:r>
          </a:p>
        </p:txBody>
      </p:sp>
    </p:spTree>
    <p:extLst>
      <p:ext uri="{BB962C8B-B14F-4D97-AF65-F5344CB8AC3E}">
        <p14:creationId xmlns:p14="http://schemas.microsoft.com/office/powerpoint/2010/main" val="13654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9251FF3D-5165-4912-858D-DB77E1596415}"/>
              </a:ext>
            </a:extLst>
          </p:cNvPr>
          <p:cNvGrpSpPr/>
          <p:nvPr/>
        </p:nvGrpSpPr>
        <p:grpSpPr>
          <a:xfrm>
            <a:off x="1087120" y="828358"/>
            <a:ext cx="10017760" cy="5430202"/>
            <a:chOff x="1087120" y="828358"/>
            <a:chExt cx="10017760" cy="5430202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8A75109-D6AD-4D61-8344-6552E953BAE5}"/>
                </a:ext>
              </a:extLst>
            </p:cNvPr>
            <p:cNvSpPr/>
            <p:nvPr/>
          </p:nvSpPr>
          <p:spPr>
            <a:xfrm>
              <a:off x="6668492" y="4244094"/>
              <a:ext cx="4436388" cy="2014466"/>
            </a:xfrm>
            <a:custGeom>
              <a:avLst/>
              <a:gdLst>
                <a:gd name="connsiteX0" fmla="*/ 0 w 2037091"/>
                <a:gd name="connsiteY0" fmla="*/ 131957 h 1319573"/>
                <a:gd name="connsiteX1" fmla="*/ 131957 w 2037091"/>
                <a:gd name="connsiteY1" fmla="*/ 0 h 1319573"/>
                <a:gd name="connsiteX2" fmla="*/ 1905134 w 2037091"/>
                <a:gd name="connsiteY2" fmla="*/ 0 h 1319573"/>
                <a:gd name="connsiteX3" fmla="*/ 2037091 w 2037091"/>
                <a:gd name="connsiteY3" fmla="*/ 131957 h 1319573"/>
                <a:gd name="connsiteX4" fmla="*/ 2037091 w 2037091"/>
                <a:gd name="connsiteY4" fmla="*/ 1187616 h 1319573"/>
                <a:gd name="connsiteX5" fmla="*/ 1905134 w 2037091"/>
                <a:gd name="connsiteY5" fmla="*/ 1319573 h 1319573"/>
                <a:gd name="connsiteX6" fmla="*/ 131957 w 2037091"/>
                <a:gd name="connsiteY6" fmla="*/ 1319573 h 1319573"/>
                <a:gd name="connsiteX7" fmla="*/ 0 w 2037091"/>
                <a:gd name="connsiteY7" fmla="*/ 1187616 h 1319573"/>
                <a:gd name="connsiteX8" fmla="*/ 0 w 2037091"/>
                <a:gd name="connsiteY8" fmla="*/ 131957 h 131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7091" h="1319573">
                  <a:moveTo>
                    <a:pt x="0" y="131957"/>
                  </a:moveTo>
                  <a:cubicBezTo>
                    <a:pt x="0" y="59079"/>
                    <a:pt x="59079" y="0"/>
                    <a:pt x="131957" y="0"/>
                  </a:cubicBezTo>
                  <a:lnTo>
                    <a:pt x="1905134" y="0"/>
                  </a:lnTo>
                  <a:cubicBezTo>
                    <a:pt x="1978012" y="0"/>
                    <a:pt x="2037091" y="59079"/>
                    <a:pt x="2037091" y="131957"/>
                  </a:cubicBezTo>
                  <a:lnTo>
                    <a:pt x="2037091" y="1187616"/>
                  </a:lnTo>
                  <a:cubicBezTo>
                    <a:pt x="2037091" y="1260494"/>
                    <a:pt x="1978012" y="1319573"/>
                    <a:pt x="1905134" y="1319573"/>
                  </a:cubicBezTo>
                  <a:lnTo>
                    <a:pt x="131957" y="1319573"/>
                  </a:lnTo>
                  <a:cubicBezTo>
                    <a:pt x="59079" y="1319573"/>
                    <a:pt x="0" y="1260494"/>
                    <a:pt x="0" y="1187616"/>
                  </a:cubicBezTo>
                  <a:lnTo>
                    <a:pt x="0" y="13195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0" vert="horz" wrap="square" lIns="773464" tIns="492230" rIns="162337" bIns="162337" numCol="1" spcCol="1270" anchor="t" anchorCtr="0">
              <a:noAutofit/>
            </a:bodyPr>
            <a:lstStyle/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</a:rPr>
                <a:t>使用段落、區塊製作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</a:rPr>
                <a:t>製作</a:t>
              </a:r>
              <a:r>
                <a:rPr lang="en-US" altLang="zh-TW" sz="2400" dirty="0" err="1">
                  <a:solidFill>
                    <a:schemeClr val="tx1"/>
                  </a:solidFill>
                </a:rPr>
                <a:t>css</a:t>
              </a:r>
              <a:r>
                <a:rPr lang="zh-TW" altLang="en-US" sz="2400" dirty="0">
                  <a:solidFill>
                    <a:schemeClr val="tx1"/>
                  </a:solidFill>
                </a:rPr>
                <a:t>樣式表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</a:rPr>
                <a:t>連結前後端</a:t>
              </a:r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046E9D2D-F35D-4AA2-9C70-DD8925D47FE5}"/>
                </a:ext>
              </a:extLst>
            </p:cNvPr>
            <p:cNvSpPr/>
            <p:nvPr/>
          </p:nvSpPr>
          <p:spPr>
            <a:xfrm>
              <a:off x="1087120" y="4244094"/>
              <a:ext cx="4294787" cy="1931214"/>
            </a:xfrm>
            <a:custGeom>
              <a:avLst/>
              <a:gdLst>
                <a:gd name="connsiteX0" fmla="*/ 0 w 2037091"/>
                <a:gd name="connsiteY0" fmla="*/ 131957 h 1319573"/>
                <a:gd name="connsiteX1" fmla="*/ 131957 w 2037091"/>
                <a:gd name="connsiteY1" fmla="*/ 0 h 1319573"/>
                <a:gd name="connsiteX2" fmla="*/ 1905134 w 2037091"/>
                <a:gd name="connsiteY2" fmla="*/ 0 h 1319573"/>
                <a:gd name="connsiteX3" fmla="*/ 2037091 w 2037091"/>
                <a:gd name="connsiteY3" fmla="*/ 131957 h 1319573"/>
                <a:gd name="connsiteX4" fmla="*/ 2037091 w 2037091"/>
                <a:gd name="connsiteY4" fmla="*/ 1187616 h 1319573"/>
                <a:gd name="connsiteX5" fmla="*/ 1905134 w 2037091"/>
                <a:gd name="connsiteY5" fmla="*/ 1319573 h 1319573"/>
                <a:gd name="connsiteX6" fmla="*/ 131957 w 2037091"/>
                <a:gd name="connsiteY6" fmla="*/ 1319573 h 1319573"/>
                <a:gd name="connsiteX7" fmla="*/ 0 w 2037091"/>
                <a:gd name="connsiteY7" fmla="*/ 1187616 h 1319573"/>
                <a:gd name="connsiteX8" fmla="*/ 0 w 2037091"/>
                <a:gd name="connsiteY8" fmla="*/ 131957 h 131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7091" h="1319573">
                  <a:moveTo>
                    <a:pt x="0" y="131957"/>
                  </a:moveTo>
                  <a:cubicBezTo>
                    <a:pt x="0" y="59079"/>
                    <a:pt x="59079" y="0"/>
                    <a:pt x="131957" y="0"/>
                  </a:cubicBezTo>
                  <a:lnTo>
                    <a:pt x="1905134" y="0"/>
                  </a:lnTo>
                  <a:cubicBezTo>
                    <a:pt x="1978012" y="0"/>
                    <a:pt x="2037091" y="59079"/>
                    <a:pt x="2037091" y="131957"/>
                  </a:cubicBezTo>
                  <a:lnTo>
                    <a:pt x="2037091" y="1187616"/>
                  </a:lnTo>
                  <a:cubicBezTo>
                    <a:pt x="2037091" y="1260494"/>
                    <a:pt x="1978012" y="1319573"/>
                    <a:pt x="1905134" y="1319573"/>
                  </a:cubicBezTo>
                  <a:lnTo>
                    <a:pt x="131957" y="1319573"/>
                  </a:lnTo>
                  <a:cubicBezTo>
                    <a:pt x="59079" y="1319573"/>
                    <a:pt x="0" y="1260494"/>
                    <a:pt x="0" y="1187616"/>
                  </a:cubicBezTo>
                  <a:lnTo>
                    <a:pt x="0" y="13195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0" vert="horz" wrap="square" lIns="162337" tIns="492230" rIns="773464" bIns="162337" numCol="1" spcCol="1270" anchor="t" anchorCtr="0">
              <a:noAutofit/>
            </a:bodyPr>
            <a:lstStyle/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</a:rPr>
                <a:t>實測網頁</a:t>
              </a:r>
              <a:r>
                <a:rPr lang="zh-TW" altLang="en-US" sz="2400" dirty="0" smtClean="0">
                  <a:solidFill>
                    <a:schemeClr val="tx1"/>
                  </a:solidFill>
                </a:rPr>
                <a:t>功能</a:t>
              </a:r>
              <a:endParaRPr lang="en-US" altLang="zh-TW" sz="2400" dirty="0" smtClean="0">
                <a:solidFill>
                  <a:schemeClr val="tx1"/>
                </a:solidFill>
              </a:endParaRPr>
            </a:p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 smtClean="0">
                  <a:solidFill>
                    <a:schemeClr val="tx1"/>
                  </a:solidFill>
                </a:rPr>
                <a:t>修正錯誤</a:t>
              </a:r>
              <a:endParaRPr lang="en-US" altLang="zh-TW" sz="2400" dirty="0" smtClean="0">
                <a:solidFill>
                  <a:schemeClr val="tx1"/>
                </a:solidFill>
              </a:endParaRPr>
            </a:p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</a:rPr>
                <a:t>後續維護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26E7B7B0-D1E1-4988-A5EC-7C59F1D9F21C}"/>
                </a:ext>
              </a:extLst>
            </p:cNvPr>
            <p:cNvSpPr/>
            <p:nvPr/>
          </p:nvSpPr>
          <p:spPr>
            <a:xfrm>
              <a:off x="6668492" y="828358"/>
              <a:ext cx="4436388" cy="1931215"/>
            </a:xfrm>
            <a:custGeom>
              <a:avLst/>
              <a:gdLst>
                <a:gd name="connsiteX0" fmla="*/ 0 w 2037091"/>
                <a:gd name="connsiteY0" fmla="*/ 131957 h 1319573"/>
                <a:gd name="connsiteX1" fmla="*/ 131957 w 2037091"/>
                <a:gd name="connsiteY1" fmla="*/ 0 h 1319573"/>
                <a:gd name="connsiteX2" fmla="*/ 1905134 w 2037091"/>
                <a:gd name="connsiteY2" fmla="*/ 0 h 1319573"/>
                <a:gd name="connsiteX3" fmla="*/ 2037091 w 2037091"/>
                <a:gd name="connsiteY3" fmla="*/ 131957 h 1319573"/>
                <a:gd name="connsiteX4" fmla="*/ 2037091 w 2037091"/>
                <a:gd name="connsiteY4" fmla="*/ 1187616 h 1319573"/>
                <a:gd name="connsiteX5" fmla="*/ 1905134 w 2037091"/>
                <a:gd name="connsiteY5" fmla="*/ 1319573 h 1319573"/>
                <a:gd name="connsiteX6" fmla="*/ 131957 w 2037091"/>
                <a:gd name="connsiteY6" fmla="*/ 1319573 h 1319573"/>
                <a:gd name="connsiteX7" fmla="*/ 0 w 2037091"/>
                <a:gd name="connsiteY7" fmla="*/ 1187616 h 1319573"/>
                <a:gd name="connsiteX8" fmla="*/ 0 w 2037091"/>
                <a:gd name="connsiteY8" fmla="*/ 131957 h 131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7091" h="1319573">
                  <a:moveTo>
                    <a:pt x="0" y="131957"/>
                  </a:moveTo>
                  <a:cubicBezTo>
                    <a:pt x="0" y="59079"/>
                    <a:pt x="59079" y="0"/>
                    <a:pt x="131957" y="0"/>
                  </a:cubicBezTo>
                  <a:lnTo>
                    <a:pt x="1905134" y="0"/>
                  </a:lnTo>
                  <a:cubicBezTo>
                    <a:pt x="1978012" y="0"/>
                    <a:pt x="2037091" y="59079"/>
                    <a:pt x="2037091" y="131957"/>
                  </a:cubicBezTo>
                  <a:lnTo>
                    <a:pt x="2037091" y="1187616"/>
                  </a:lnTo>
                  <a:cubicBezTo>
                    <a:pt x="2037091" y="1260494"/>
                    <a:pt x="1978012" y="1319573"/>
                    <a:pt x="1905134" y="1319573"/>
                  </a:cubicBezTo>
                  <a:lnTo>
                    <a:pt x="131957" y="1319573"/>
                  </a:lnTo>
                  <a:cubicBezTo>
                    <a:pt x="59079" y="1319573"/>
                    <a:pt x="0" y="1260494"/>
                    <a:pt x="0" y="1187616"/>
                  </a:cubicBezTo>
                  <a:lnTo>
                    <a:pt x="0" y="13195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0" vert="horz" wrap="square" lIns="773464" tIns="162337" rIns="162337" bIns="492230" numCol="1" spcCol="1270" anchor="t" anchorCtr="0">
              <a:noAutofit/>
            </a:bodyPr>
            <a:lstStyle/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</a:rPr>
                <a:t>繪製網站版型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 smtClean="0">
                  <a:solidFill>
                    <a:schemeClr val="tx1"/>
                  </a:solidFill>
                </a:rPr>
                <a:t>討論功能</a:t>
              </a:r>
              <a:r>
                <a:rPr lang="zh-TW" altLang="en-US" sz="2400" dirty="0">
                  <a:solidFill>
                    <a:schemeClr val="tx1"/>
                  </a:solidFill>
                </a:rPr>
                <a:t>色系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</a:rPr>
                <a:t>後</a:t>
              </a:r>
              <a:r>
                <a:rPr lang="zh-TW" altLang="en-US" sz="2400" dirty="0" smtClean="0">
                  <a:solidFill>
                    <a:schemeClr val="tx1"/>
                  </a:solidFill>
                </a:rPr>
                <a:t>端</a:t>
              </a:r>
              <a:r>
                <a:rPr lang="zh-TW" altLang="en-US" sz="2400" dirty="0">
                  <a:solidFill>
                    <a:schemeClr val="tx1"/>
                  </a:solidFill>
                </a:rPr>
                <a:t>功能</a:t>
              </a:r>
              <a:endParaRPr lang="en-US" altLang="zh-TW" sz="2400" dirty="0" smtClean="0">
                <a:solidFill>
                  <a:schemeClr val="tx1"/>
                </a:solidFill>
              </a:endParaRPr>
            </a:p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TW" sz="2400" dirty="0">
                <a:solidFill>
                  <a:schemeClr val="tx1"/>
                </a:solidFill>
              </a:endParaRP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TW" sz="2400" kern="1200" dirty="0">
                <a:solidFill>
                  <a:schemeClr val="tx1"/>
                </a:solidFill>
              </a:endParaRP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TW" altLang="en-US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D78E9F94-C4E1-487D-BA80-5D64AD8A95EE}"/>
                </a:ext>
              </a:extLst>
            </p:cNvPr>
            <p:cNvSpPr/>
            <p:nvPr/>
          </p:nvSpPr>
          <p:spPr>
            <a:xfrm>
              <a:off x="1087120" y="828358"/>
              <a:ext cx="4294787" cy="1931215"/>
            </a:xfrm>
            <a:custGeom>
              <a:avLst/>
              <a:gdLst>
                <a:gd name="connsiteX0" fmla="*/ 0 w 2037091"/>
                <a:gd name="connsiteY0" fmla="*/ 131957 h 1319573"/>
                <a:gd name="connsiteX1" fmla="*/ 131957 w 2037091"/>
                <a:gd name="connsiteY1" fmla="*/ 0 h 1319573"/>
                <a:gd name="connsiteX2" fmla="*/ 1905134 w 2037091"/>
                <a:gd name="connsiteY2" fmla="*/ 0 h 1319573"/>
                <a:gd name="connsiteX3" fmla="*/ 2037091 w 2037091"/>
                <a:gd name="connsiteY3" fmla="*/ 131957 h 1319573"/>
                <a:gd name="connsiteX4" fmla="*/ 2037091 w 2037091"/>
                <a:gd name="connsiteY4" fmla="*/ 1187616 h 1319573"/>
                <a:gd name="connsiteX5" fmla="*/ 1905134 w 2037091"/>
                <a:gd name="connsiteY5" fmla="*/ 1319573 h 1319573"/>
                <a:gd name="connsiteX6" fmla="*/ 131957 w 2037091"/>
                <a:gd name="connsiteY6" fmla="*/ 1319573 h 1319573"/>
                <a:gd name="connsiteX7" fmla="*/ 0 w 2037091"/>
                <a:gd name="connsiteY7" fmla="*/ 1187616 h 1319573"/>
                <a:gd name="connsiteX8" fmla="*/ 0 w 2037091"/>
                <a:gd name="connsiteY8" fmla="*/ 131957 h 131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7091" h="1319573">
                  <a:moveTo>
                    <a:pt x="0" y="131957"/>
                  </a:moveTo>
                  <a:cubicBezTo>
                    <a:pt x="0" y="59079"/>
                    <a:pt x="59079" y="0"/>
                    <a:pt x="131957" y="0"/>
                  </a:cubicBezTo>
                  <a:lnTo>
                    <a:pt x="1905134" y="0"/>
                  </a:lnTo>
                  <a:cubicBezTo>
                    <a:pt x="1978012" y="0"/>
                    <a:pt x="2037091" y="59079"/>
                    <a:pt x="2037091" y="131957"/>
                  </a:cubicBezTo>
                  <a:lnTo>
                    <a:pt x="2037091" y="1187616"/>
                  </a:lnTo>
                  <a:cubicBezTo>
                    <a:pt x="2037091" y="1260494"/>
                    <a:pt x="1978012" y="1319573"/>
                    <a:pt x="1905134" y="1319573"/>
                  </a:cubicBezTo>
                  <a:lnTo>
                    <a:pt x="131957" y="1319573"/>
                  </a:lnTo>
                  <a:cubicBezTo>
                    <a:pt x="59079" y="1319573"/>
                    <a:pt x="0" y="1260494"/>
                    <a:pt x="0" y="1187616"/>
                  </a:cubicBezTo>
                  <a:lnTo>
                    <a:pt x="0" y="131957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spcFirstLastPara="0" vert="horz" wrap="square" lIns="162337" tIns="162337" rIns="773464" bIns="492230" numCol="1" spcCol="1270" anchor="t" anchorCtr="0">
              <a:noAutofit/>
            </a:bodyPr>
            <a:lstStyle/>
            <a:p>
              <a:pPr lvl="1" indent="-4572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</a:rPr>
                <a:t>題目：甜點食譜</a:t>
              </a:r>
              <a:endParaRPr lang="en-US" altLang="zh-TW" sz="2400" kern="1200" dirty="0">
                <a:solidFill>
                  <a:schemeClr val="tx1"/>
                </a:solidFill>
              </a:endParaRPr>
            </a:p>
            <a:p>
              <a:pPr lvl="1" indent="-4572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kern="1200" dirty="0">
                  <a:solidFill>
                    <a:schemeClr val="tx1"/>
                  </a:solidFill>
                </a:rPr>
                <a:t>瀏覽相關網站</a:t>
              </a:r>
              <a:endParaRPr lang="en-US" altLang="zh-TW" sz="2400" kern="1200" dirty="0">
                <a:solidFill>
                  <a:schemeClr val="tx1"/>
                </a:solidFill>
              </a:endParaRPr>
            </a:p>
            <a:p>
              <a:pPr lvl="1" indent="-4572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TW" altLang="en-US" sz="2400" kern="1200" dirty="0">
                  <a:solidFill>
                    <a:schemeClr val="tx1"/>
                  </a:solidFill>
                </a:rPr>
                <a:t>收集各類甜點食譜</a:t>
              </a:r>
              <a:endParaRPr lang="en-US" altLang="zh-TW" sz="2400" kern="1200" dirty="0">
                <a:solidFill>
                  <a:schemeClr val="tx1"/>
                </a:solidFill>
              </a:endParaRPr>
            </a:p>
            <a:p>
              <a:pPr lvl="1" indent="-4572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TW" sz="2400" kern="1200" dirty="0">
                <a:solidFill>
                  <a:schemeClr val="tx1"/>
                </a:solidFill>
              </a:endParaRPr>
            </a:p>
            <a:p>
              <a:pPr lvl="1" indent="-4572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TW" alt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E9B6A1C-8CA8-400C-BCF8-6B28D3F90A1C}"/>
              </a:ext>
            </a:extLst>
          </p:cNvPr>
          <p:cNvGrpSpPr/>
          <p:nvPr/>
        </p:nvGrpSpPr>
        <p:grpSpPr>
          <a:xfrm>
            <a:off x="4198415" y="1675049"/>
            <a:ext cx="3653569" cy="3653569"/>
            <a:chOff x="4198415" y="1675049"/>
            <a:chExt cx="3653569" cy="3653569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F9B54AD9-6AFB-46D6-B150-C9F114A2FBD9}"/>
                </a:ext>
              </a:extLst>
            </p:cNvPr>
            <p:cNvSpPr/>
            <p:nvPr/>
          </p:nvSpPr>
          <p:spPr>
            <a:xfrm>
              <a:off x="4198415" y="1675049"/>
              <a:ext cx="1785548" cy="1785548"/>
            </a:xfrm>
            <a:custGeom>
              <a:avLst/>
              <a:gdLst>
                <a:gd name="connsiteX0" fmla="*/ 0 w 1785548"/>
                <a:gd name="connsiteY0" fmla="*/ 1785548 h 1785548"/>
                <a:gd name="connsiteX1" fmla="*/ 1785548 w 1785548"/>
                <a:gd name="connsiteY1" fmla="*/ 0 h 1785548"/>
                <a:gd name="connsiteX2" fmla="*/ 1785548 w 1785548"/>
                <a:gd name="connsiteY2" fmla="*/ 1785548 h 1785548"/>
                <a:gd name="connsiteX3" fmla="*/ 0 w 1785548"/>
                <a:gd name="connsiteY3" fmla="*/ 1785548 h 17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548" h="1785548">
                  <a:moveTo>
                    <a:pt x="0" y="1785548"/>
                  </a:moveTo>
                  <a:cubicBezTo>
                    <a:pt x="0" y="799417"/>
                    <a:pt x="799417" y="0"/>
                    <a:pt x="1785548" y="0"/>
                  </a:cubicBezTo>
                  <a:lnTo>
                    <a:pt x="1785548" y="1785548"/>
                  </a:lnTo>
                  <a:lnTo>
                    <a:pt x="0" y="17855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9223" tIns="729223" rIns="206248" bIns="206248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收集</a:t>
              </a:r>
              <a:r>
                <a:rPr lang="zh-TW" altLang="en-US" sz="2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資料</a:t>
              </a:r>
              <a:endParaRPr lang="en-US" altLang="zh-TW" sz="2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3/6-4/7</a:t>
              </a:r>
              <a:endParaRPr lang="en-US" altLang="zh-TW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3EB38018-8894-46D8-9F0D-38BB11204A0B}"/>
                </a:ext>
              </a:extLst>
            </p:cNvPr>
            <p:cNvSpPr/>
            <p:nvPr/>
          </p:nvSpPr>
          <p:spPr>
            <a:xfrm>
              <a:off x="6066436" y="1675049"/>
              <a:ext cx="1785548" cy="1785548"/>
            </a:xfrm>
            <a:custGeom>
              <a:avLst/>
              <a:gdLst>
                <a:gd name="connsiteX0" fmla="*/ 0 w 1785548"/>
                <a:gd name="connsiteY0" fmla="*/ 1785548 h 1785548"/>
                <a:gd name="connsiteX1" fmla="*/ 1785548 w 1785548"/>
                <a:gd name="connsiteY1" fmla="*/ 0 h 1785548"/>
                <a:gd name="connsiteX2" fmla="*/ 1785548 w 1785548"/>
                <a:gd name="connsiteY2" fmla="*/ 1785548 h 1785548"/>
                <a:gd name="connsiteX3" fmla="*/ 0 w 1785548"/>
                <a:gd name="connsiteY3" fmla="*/ 1785548 h 17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548" h="1785548">
                  <a:moveTo>
                    <a:pt x="0" y="0"/>
                  </a:moveTo>
                  <a:cubicBezTo>
                    <a:pt x="986131" y="0"/>
                    <a:pt x="1785548" y="799417"/>
                    <a:pt x="1785548" y="1785548"/>
                  </a:cubicBezTo>
                  <a:lnTo>
                    <a:pt x="0" y="17855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729223" rIns="729223" bIns="206248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9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版型</a:t>
              </a:r>
              <a:r>
                <a:rPr lang="zh-TW" altLang="en-US" sz="2900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功能</a:t>
              </a:r>
              <a:endParaRPr lang="en-US" altLang="zh-TW" sz="2900" kern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0" lvl="0" indent="0" algn="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3/20-4/21</a:t>
              </a:r>
              <a:endParaRPr lang="zh-TW" altLang="en-US" sz="16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D7F82679-C80B-49DF-AD0B-387D801D8239}"/>
                </a:ext>
              </a:extLst>
            </p:cNvPr>
            <p:cNvSpPr/>
            <p:nvPr/>
          </p:nvSpPr>
          <p:spPr>
            <a:xfrm>
              <a:off x="6066436" y="3543069"/>
              <a:ext cx="1785548" cy="1785549"/>
            </a:xfrm>
            <a:custGeom>
              <a:avLst/>
              <a:gdLst>
                <a:gd name="connsiteX0" fmla="*/ 0 w 1785548"/>
                <a:gd name="connsiteY0" fmla="*/ 1785548 h 1785548"/>
                <a:gd name="connsiteX1" fmla="*/ 1785548 w 1785548"/>
                <a:gd name="connsiteY1" fmla="*/ 0 h 1785548"/>
                <a:gd name="connsiteX2" fmla="*/ 1785548 w 1785548"/>
                <a:gd name="connsiteY2" fmla="*/ 1785548 h 1785548"/>
                <a:gd name="connsiteX3" fmla="*/ 0 w 1785548"/>
                <a:gd name="connsiteY3" fmla="*/ 1785548 h 17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548" h="1785548">
                  <a:moveTo>
                    <a:pt x="1785548" y="0"/>
                  </a:moveTo>
                  <a:cubicBezTo>
                    <a:pt x="1785548" y="986131"/>
                    <a:pt x="986131" y="1785548"/>
                    <a:pt x="0" y="1785548"/>
                  </a:cubicBezTo>
                  <a:lnTo>
                    <a:pt x="0" y="0"/>
                  </a:lnTo>
                  <a:lnTo>
                    <a:pt x="178554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206249" rIns="729223" bIns="729223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4/15-6/12</a:t>
              </a:r>
            </a:p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製作設計</a:t>
              </a:r>
              <a:endParaRPr lang="en-US" altLang="zh-TW" sz="2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A2D7C020-3CAC-4B19-A498-44018BB8B112}"/>
                </a:ext>
              </a:extLst>
            </p:cNvPr>
            <p:cNvSpPr/>
            <p:nvPr/>
          </p:nvSpPr>
          <p:spPr>
            <a:xfrm>
              <a:off x="4198415" y="3543070"/>
              <a:ext cx="1785548" cy="1785548"/>
            </a:xfrm>
            <a:custGeom>
              <a:avLst/>
              <a:gdLst>
                <a:gd name="connsiteX0" fmla="*/ 0 w 1785548"/>
                <a:gd name="connsiteY0" fmla="*/ 1785548 h 1785548"/>
                <a:gd name="connsiteX1" fmla="*/ 1785548 w 1785548"/>
                <a:gd name="connsiteY1" fmla="*/ 0 h 1785548"/>
                <a:gd name="connsiteX2" fmla="*/ 1785548 w 1785548"/>
                <a:gd name="connsiteY2" fmla="*/ 1785548 h 1785548"/>
                <a:gd name="connsiteX3" fmla="*/ 0 w 1785548"/>
                <a:gd name="connsiteY3" fmla="*/ 1785548 h 17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548" h="1785548">
                  <a:moveTo>
                    <a:pt x="1785548" y="1785548"/>
                  </a:moveTo>
                  <a:cubicBezTo>
                    <a:pt x="799417" y="1785548"/>
                    <a:pt x="0" y="986131"/>
                    <a:pt x="0" y="0"/>
                  </a:cubicBezTo>
                  <a:lnTo>
                    <a:pt x="1785548" y="0"/>
                  </a:lnTo>
                  <a:lnTo>
                    <a:pt x="1785548" y="17855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9223" tIns="206248" rIns="206247" bIns="729223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5/22-6/12</a:t>
              </a:r>
            </a:p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9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測試</a:t>
              </a:r>
              <a:r>
                <a:rPr lang="zh-TW" altLang="en-US" sz="2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維護</a:t>
              </a:r>
            </a:p>
          </p:txBody>
        </p:sp>
        <p:sp>
          <p:nvSpPr>
            <p:cNvPr id="13" name="箭號: 圓形 12">
              <a:extLst>
                <a:ext uri="{FF2B5EF4-FFF2-40B4-BE49-F238E27FC236}">
                  <a16:creationId xmlns:a16="http://schemas.microsoft.com/office/drawing/2014/main" id="{FE6B50C8-3B0D-43B2-B4C7-479C453D3EBC}"/>
                </a:ext>
              </a:extLst>
            </p:cNvPr>
            <p:cNvSpPr/>
            <p:nvPr/>
          </p:nvSpPr>
          <p:spPr>
            <a:xfrm>
              <a:off x="5716955" y="3130703"/>
              <a:ext cx="616488" cy="536076"/>
            </a:xfrm>
            <a:prstGeom prst="circular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箭號: 圓形 13">
              <a:extLst>
                <a:ext uri="{FF2B5EF4-FFF2-40B4-BE49-F238E27FC236}">
                  <a16:creationId xmlns:a16="http://schemas.microsoft.com/office/drawing/2014/main" id="{2C3D68EF-C393-4C8F-B0B5-F0B0E777E1C0}"/>
                </a:ext>
              </a:extLst>
            </p:cNvPr>
            <p:cNvSpPr/>
            <p:nvPr/>
          </p:nvSpPr>
          <p:spPr>
            <a:xfrm rot="10800000">
              <a:off x="5716955" y="3336887"/>
              <a:ext cx="616488" cy="536076"/>
            </a:xfrm>
            <a:prstGeom prst="circular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4647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圖: 結束點 17"/>
          <p:cNvSpPr/>
          <p:nvPr/>
        </p:nvSpPr>
        <p:spPr>
          <a:xfrm>
            <a:off x="5186675" y="5435600"/>
            <a:ext cx="6979920" cy="1493520"/>
          </a:xfrm>
          <a:prstGeom prst="flowChartTerminator">
            <a:avLst/>
          </a:prstGeom>
          <a:gradFill flip="none" rotWithShape="1">
            <a:gsLst>
              <a:gs pos="0">
                <a:srgbClr val="EBAB91">
                  <a:tint val="66000"/>
                  <a:satMod val="160000"/>
                </a:srgbClr>
              </a:gs>
              <a:gs pos="50000">
                <a:srgbClr val="EBAB91">
                  <a:tint val="44500"/>
                  <a:satMod val="160000"/>
                </a:srgbClr>
              </a:gs>
              <a:gs pos="100000">
                <a:srgbClr val="EBAB9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A1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253995" y="182887"/>
            <a:ext cx="11562085" cy="108000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4400" dirty="0" smtClean="0"/>
              <a:t>甜點的心                              </a:t>
            </a:r>
            <a:r>
              <a:rPr lang="zh-TW" altLang="en-US" sz="2800" dirty="0" smtClean="0"/>
              <a:t>會員中心     登入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投稿 </a:t>
            </a:r>
            <a:r>
              <a:rPr lang="zh-TW" altLang="en-US" sz="3200" dirty="0" smtClean="0"/>
              <a:t> </a:t>
            </a:r>
            <a:endParaRPr lang="zh-TW" altLang="en-US" sz="4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033" y="1538778"/>
            <a:ext cx="2946405" cy="1656080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76635" y="1538778"/>
            <a:ext cx="2946405" cy="1656080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61834" y="1538778"/>
            <a:ext cx="2946405" cy="1656080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7033" y="3573273"/>
            <a:ext cx="2946405" cy="1659127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61834" y="3573273"/>
            <a:ext cx="2946405" cy="1659127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76634" y="3573272"/>
            <a:ext cx="2946405" cy="1659127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10403835" y="5486400"/>
            <a:ext cx="1371600" cy="1371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成員們</a:t>
            </a:r>
          </a:p>
        </p:txBody>
      </p:sp>
      <p:sp>
        <p:nvSpPr>
          <p:cNvPr id="15" name="橢圓 14"/>
          <p:cNvSpPr/>
          <p:nvPr/>
        </p:nvSpPr>
        <p:spPr>
          <a:xfrm>
            <a:off x="5755635" y="5486400"/>
            <a:ext cx="1371600" cy="1371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成員們</a:t>
            </a:r>
          </a:p>
        </p:txBody>
      </p:sp>
      <p:sp>
        <p:nvSpPr>
          <p:cNvPr id="16" name="橢圓 15"/>
          <p:cNvSpPr/>
          <p:nvPr/>
        </p:nvSpPr>
        <p:spPr>
          <a:xfrm>
            <a:off x="8854435" y="5486400"/>
            <a:ext cx="1371600" cy="1371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成員們</a:t>
            </a:r>
          </a:p>
        </p:txBody>
      </p:sp>
      <p:sp>
        <p:nvSpPr>
          <p:cNvPr id="17" name="橢圓 16"/>
          <p:cNvSpPr/>
          <p:nvPr/>
        </p:nvSpPr>
        <p:spPr>
          <a:xfrm>
            <a:off x="7305035" y="5486400"/>
            <a:ext cx="1371600" cy="1371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成員們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>
            <a:spLocks/>
          </p:cNvSpPr>
          <p:nvPr/>
        </p:nvSpPr>
        <p:spPr>
          <a:xfrm>
            <a:off x="253995" y="878411"/>
            <a:ext cx="11562085" cy="38447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sz="2000" dirty="0"/>
          </a:p>
        </p:txBody>
      </p:sp>
      <p:pic>
        <p:nvPicPr>
          <p:cNvPr id="20" name="圖片 19" descr="File:Ic search 48px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" y="878411"/>
            <a:ext cx="427692" cy="4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/>
          </p:cNvSpPr>
          <p:nvPr/>
        </p:nvSpPr>
        <p:spPr>
          <a:xfrm>
            <a:off x="253995" y="182887"/>
            <a:ext cx="11562085" cy="108000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4400" dirty="0" smtClean="0"/>
              <a:t>甜點的心                              </a:t>
            </a:r>
            <a:r>
              <a:rPr lang="zh-TW" altLang="en-US" sz="2800" dirty="0" smtClean="0"/>
              <a:t>會員中心     登入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投稿 </a:t>
            </a:r>
            <a:r>
              <a:rPr lang="zh-TW" altLang="en-US" sz="3200" dirty="0" smtClean="0"/>
              <a:t> </a:t>
            </a:r>
            <a:endParaRPr lang="zh-TW" altLang="en-US" sz="4400" dirty="0"/>
          </a:p>
        </p:txBody>
      </p:sp>
      <p:sp>
        <p:nvSpPr>
          <p:cNvPr id="19" name="文字方塊 18"/>
          <p:cNvSpPr txBox="1">
            <a:spLocks/>
          </p:cNvSpPr>
          <p:nvPr/>
        </p:nvSpPr>
        <p:spPr>
          <a:xfrm>
            <a:off x="253995" y="878411"/>
            <a:ext cx="11562085" cy="38447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sz="2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61834" y="1487504"/>
            <a:ext cx="2946405" cy="1656080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教學影片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49440" y="3355382"/>
            <a:ext cx="9303718" cy="3489799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TW" dirty="0" smtClean="0"/>
              <a:t>	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" name="圖片 2" descr="File:Ic search 48px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" y="878411"/>
            <a:ext cx="427692" cy="4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圖: 結束點 17"/>
          <p:cNvSpPr/>
          <p:nvPr/>
        </p:nvSpPr>
        <p:spPr>
          <a:xfrm>
            <a:off x="5186675" y="5435600"/>
            <a:ext cx="6979920" cy="1493520"/>
          </a:xfrm>
          <a:prstGeom prst="flowChartTerminator">
            <a:avLst/>
          </a:prstGeom>
          <a:gradFill flip="none" rotWithShape="1">
            <a:gsLst>
              <a:gs pos="0">
                <a:srgbClr val="EBAB91">
                  <a:tint val="66000"/>
                  <a:satMod val="160000"/>
                </a:srgbClr>
              </a:gs>
              <a:gs pos="50000">
                <a:srgbClr val="EBAB91">
                  <a:tint val="44500"/>
                  <a:satMod val="160000"/>
                </a:srgbClr>
              </a:gs>
              <a:gs pos="100000">
                <a:srgbClr val="EBAB9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A1D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253995" y="182887"/>
            <a:ext cx="11562085" cy="108000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4400" dirty="0" smtClean="0"/>
              <a:t>甜點的心                              </a:t>
            </a:r>
            <a:r>
              <a:rPr lang="zh-TW" altLang="en-US" sz="2800" dirty="0" smtClean="0"/>
              <a:t>會員中心     登入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投稿 </a:t>
            </a:r>
            <a:r>
              <a:rPr lang="zh-TW" altLang="en-US" sz="3200" dirty="0" smtClean="0"/>
              <a:t> </a:t>
            </a:r>
            <a:endParaRPr lang="zh-TW" altLang="en-US" sz="4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033" y="1538778"/>
            <a:ext cx="2946405" cy="1656080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76635" y="1538778"/>
            <a:ext cx="2946405" cy="1656080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61834" y="1538778"/>
            <a:ext cx="2946405" cy="1656080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7033" y="3573273"/>
            <a:ext cx="2946405" cy="1659127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61834" y="3573273"/>
            <a:ext cx="2946405" cy="1659127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76634" y="3573272"/>
            <a:ext cx="2946405" cy="1659127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甜點食譜</a:t>
            </a:r>
          </a:p>
          <a:p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10403835" y="5486400"/>
            <a:ext cx="1371600" cy="1371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成員們</a:t>
            </a:r>
          </a:p>
        </p:txBody>
      </p:sp>
      <p:sp>
        <p:nvSpPr>
          <p:cNvPr id="15" name="橢圓 14"/>
          <p:cNvSpPr/>
          <p:nvPr/>
        </p:nvSpPr>
        <p:spPr>
          <a:xfrm>
            <a:off x="5755635" y="5486400"/>
            <a:ext cx="1371600" cy="1371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成員們</a:t>
            </a:r>
          </a:p>
        </p:txBody>
      </p:sp>
      <p:sp>
        <p:nvSpPr>
          <p:cNvPr id="16" name="橢圓 15"/>
          <p:cNvSpPr/>
          <p:nvPr/>
        </p:nvSpPr>
        <p:spPr>
          <a:xfrm>
            <a:off x="8854435" y="5486400"/>
            <a:ext cx="1371600" cy="1371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成員們</a:t>
            </a:r>
          </a:p>
        </p:txBody>
      </p:sp>
      <p:sp>
        <p:nvSpPr>
          <p:cNvPr id="17" name="橢圓 16"/>
          <p:cNvSpPr/>
          <p:nvPr/>
        </p:nvSpPr>
        <p:spPr>
          <a:xfrm>
            <a:off x="7305035" y="5486400"/>
            <a:ext cx="1371600" cy="1371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成員們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>
            <a:spLocks/>
          </p:cNvSpPr>
          <p:nvPr/>
        </p:nvSpPr>
        <p:spPr>
          <a:xfrm>
            <a:off x="253995" y="878411"/>
            <a:ext cx="11562085" cy="38447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sz="2000" dirty="0"/>
          </a:p>
        </p:txBody>
      </p:sp>
      <p:sp>
        <p:nvSpPr>
          <p:cNvPr id="2" name="圓角矩形 1"/>
          <p:cNvSpPr/>
          <p:nvPr/>
        </p:nvSpPr>
        <p:spPr>
          <a:xfrm>
            <a:off x="7311635" y="451658"/>
            <a:ext cx="3778000" cy="2743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422635" y="990183"/>
            <a:ext cx="2235200" cy="340359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15276" y="975696"/>
            <a:ext cx="75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帳號：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422635" y="1458106"/>
            <a:ext cx="2235200" cy="340359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615276" y="1433859"/>
            <a:ext cx="75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密碼</a:t>
            </a:r>
            <a:r>
              <a:rPr lang="zh-TW" altLang="en-US" dirty="0"/>
              <a:t>：</a:t>
            </a:r>
          </a:p>
        </p:txBody>
      </p:sp>
      <p:sp>
        <p:nvSpPr>
          <p:cNvPr id="4" name="橢圓 3"/>
          <p:cNvSpPr/>
          <p:nvPr/>
        </p:nvSpPr>
        <p:spPr>
          <a:xfrm>
            <a:off x="9963035" y="1958411"/>
            <a:ext cx="694800" cy="382588"/>
          </a:xfrm>
          <a:prstGeom prst="ellipse">
            <a:avLst/>
          </a:prstGeom>
          <a:solidFill>
            <a:srgbClr val="954ECA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登入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66394" y="2001665"/>
            <a:ext cx="80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u="sng" dirty="0" smtClean="0">
                <a:solidFill>
                  <a:schemeClr val="accent1">
                    <a:lumMod val="75000"/>
                  </a:schemeClr>
                </a:solidFill>
              </a:rPr>
              <a:t>加入會員！</a:t>
            </a:r>
            <a:endParaRPr lang="zh-TW" altLang="en-US" sz="1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" name="圖片 22" descr="File:Ic search 48px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" y="878411"/>
            <a:ext cx="427692" cy="4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/>
          </p:cNvSpPr>
          <p:nvPr/>
        </p:nvSpPr>
        <p:spPr>
          <a:xfrm>
            <a:off x="253995" y="182887"/>
            <a:ext cx="11562085" cy="108000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4400" dirty="0" smtClean="0"/>
              <a:t>甜點的心                              </a:t>
            </a:r>
            <a:r>
              <a:rPr lang="zh-TW" altLang="en-US" sz="2800" dirty="0" smtClean="0"/>
              <a:t>會員中心     登入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投稿 </a:t>
            </a:r>
            <a:r>
              <a:rPr lang="zh-TW" altLang="en-US" sz="3200" dirty="0" smtClean="0"/>
              <a:t> </a:t>
            </a:r>
            <a:endParaRPr lang="zh-TW" altLang="en-US" sz="4400" dirty="0"/>
          </a:p>
        </p:txBody>
      </p:sp>
      <p:sp>
        <p:nvSpPr>
          <p:cNvPr id="19" name="文字方塊 18"/>
          <p:cNvSpPr txBox="1">
            <a:spLocks/>
          </p:cNvSpPr>
          <p:nvPr/>
        </p:nvSpPr>
        <p:spPr>
          <a:xfrm>
            <a:off x="253995" y="878411"/>
            <a:ext cx="11562085" cy="38447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sz="2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763509" y="1493360"/>
            <a:ext cx="2543055" cy="290022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199885" y="1444828"/>
            <a:ext cx="143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帳號：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63509" y="1868844"/>
            <a:ext cx="2543055" cy="290022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199885" y="1820312"/>
            <a:ext cx="143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密</a:t>
            </a:r>
            <a:r>
              <a:rPr lang="zh-TW" altLang="en-US" sz="1600" dirty="0"/>
              <a:t>碼</a:t>
            </a:r>
            <a:r>
              <a:rPr lang="zh-TW" altLang="en-US" sz="1600" dirty="0" smtClean="0"/>
              <a:t>：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63509" y="2250608"/>
            <a:ext cx="2543055" cy="290022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99885" y="2202076"/>
            <a:ext cx="143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確認密碼：</a:t>
            </a:r>
            <a:endParaRPr lang="zh-TW" altLang="en-US" sz="1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763509" y="2670543"/>
            <a:ext cx="2543055" cy="290022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199885" y="2622011"/>
            <a:ext cx="143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電子郵件帳號：</a:t>
            </a:r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63509" y="3090478"/>
            <a:ext cx="2543055" cy="290022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199885" y="3041946"/>
            <a:ext cx="143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暱稱</a:t>
            </a:r>
            <a:r>
              <a:rPr lang="zh-TW" altLang="en-US" sz="1600" dirty="0" smtClean="0"/>
              <a:t>：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763509" y="3510413"/>
            <a:ext cx="2543055" cy="290022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199885" y="3413349"/>
            <a:ext cx="143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驗證碼：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763509" y="4005072"/>
            <a:ext cx="1610367" cy="448056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驗證</a:t>
            </a:r>
            <a:r>
              <a:rPr lang="zh-TW" altLang="en-US" dirty="0"/>
              <a:t>碼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779249" y="4005072"/>
            <a:ext cx="522231" cy="420624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100" dirty="0" smtClean="0"/>
              <a:t>換驗證碼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6245344" y="4630333"/>
            <a:ext cx="1056136" cy="417155"/>
          </a:xfrm>
          <a:prstGeom prst="roundRect">
            <a:avLst/>
          </a:prstGeom>
          <a:solidFill>
            <a:srgbClr val="DEB2C7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7030A0"/>
                </a:solidFill>
              </a:rPr>
              <a:t>確認註冊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pic>
        <p:nvPicPr>
          <p:cNvPr id="42" name="圖片 41" descr="File:Ic search 48px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" y="878411"/>
            <a:ext cx="427692" cy="4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/>
          </p:cNvSpPr>
          <p:nvPr/>
        </p:nvSpPr>
        <p:spPr>
          <a:xfrm>
            <a:off x="253995" y="182887"/>
            <a:ext cx="11562085" cy="108000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4400" dirty="0" smtClean="0"/>
              <a:t>甜點的心                              </a:t>
            </a:r>
            <a:r>
              <a:rPr lang="zh-TW" altLang="en-US" sz="2800" dirty="0" smtClean="0"/>
              <a:t>會員中心     登入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投稿 </a:t>
            </a:r>
            <a:r>
              <a:rPr lang="zh-TW" altLang="en-US" sz="3200" dirty="0" smtClean="0"/>
              <a:t> </a:t>
            </a:r>
            <a:endParaRPr lang="zh-TW" altLang="en-US" sz="4400" dirty="0"/>
          </a:p>
        </p:txBody>
      </p:sp>
      <p:sp>
        <p:nvSpPr>
          <p:cNvPr id="19" name="文字方塊 18"/>
          <p:cNvSpPr txBox="1">
            <a:spLocks/>
          </p:cNvSpPr>
          <p:nvPr/>
        </p:nvSpPr>
        <p:spPr>
          <a:xfrm>
            <a:off x="253995" y="878411"/>
            <a:ext cx="11562085" cy="384476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sz="2000" dirty="0"/>
          </a:p>
        </p:txBody>
      </p:sp>
      <p:pic>
        <p:nvPicPr>
          <p:cNvPr id="42" name="圖片 41" descr="File:Ic search 48px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" y="878411"/>
            <a:ext cx="427692" cy="427692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077201" y="1694226"/>
            <a:ext cx="2946405" cy="1656080"/>
          </a:xfrm>
          <a:prstGeom prst="rect">
            <a:avLst/>
          </a:prstGeom>
          <a:noFill/>
          <a:ln w="2222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註冊相關訊息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（</a:t>
            </a:r>
            <a:r>
              <a:rPr lang="en-US" altLang="zh-TW" dirty="0" smtClean="0"/>
              <a:t>E-MAIL</a:t>
            </a:r>
            <a:r>
              <a:rPr lang="zh-TW" altLang="en-US" dirty="0" smtClean="0"/>
              <a:t>認證之類的）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027924" y="3814250"/>
            <a:ext cx="995682" cy="310896"/>
          </a:xfrm>
          <a:prstGeom prst="roundRect">
            <a:avLst/>
          </a:prstGeom>
          <a:solidFill>
            <a:srgbClr val="BC8AC2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</a:rPr>
              <a:t>回會員中心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5215084" y="3814250"/>
            <a:ext cx="670637" cy="310896"/>
          </a:xfrm>
          <a:prstGeom prst="roundRect">
            <a:avLst/>
          </a:prstGeom>
          <a:solidFill>
            <a:srgbClr val="BC8AC2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1"/>
                </a:solidFill>
              </a:rPr>
              <a:t>回首</a:t>
            </a:r>
            <a:r>
              <a:rPr lang="zh-TW" altLang="en-US" sz="1200" b="1" dirty="0">
                <a:solidFill>
                  <a:schemeClr val="tx1"/>
                </a:solidFill>
              </a:rPr>
              <a:t>頁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272</Words>
  <Application>Microsoft Office PowerPoint</Application>
  <PresentationFormat>寬螢幕</PresentationFormat>
  <Paragraphs>94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Hannotate SC</vt:lpstr>
      <vt:lpstr>Wawati SC</vt:lpstr>
      <vt:lpstr>新細明體</vt:lpstr>
      <vt:lpstr>Arial</vt:lpstr>
      <vt:lpstr>Calibri</vt:lpstr>
      <vt:lpstr>Calibri Light</vt:lpstr>
      <vt:lpstr>Office 佈景主題</vt:lpstr>
      <vt:lpstr>我有一顆甜點的心</vt:lpstr>
      <vt:lpstr>組員介紹</vt:lpstr>
      <vt:lpstr>理念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恵琳 陳</dc:creator>
  <cp:lastModifiedBy>t1657139@gmail.com</cp:lastModifiedBy>
  <cp:revision>10</cp:revision>
  <dcterms:created xsi:type="dcterms:W3CDTF">2019-04-07T14:11:02Z</dcterms:created>
  <dcterms:modified xsi:type="dcterms:W3CDTF">2019-04-07T15:57:17Z</dcterms:modified>
</cp:coreProperties>
</file>