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75" r:id="rId3"/>
    <p:sldId id="276" r:id="rId4"/>
    <p:sldId id="258" r:id="rId5"/>
    <p:sldId id="259" r:id="rId6"/>
    <p:sldId id="263" r:id="rId7"/>
    <p:sldId id="262" r:id="rId8"/>
    <p:sldId id="280" r:id="rId9"/>
    <p:sldId id="281" r:id="rId10"/>
    <p:sldId id="282" r:id="rId11"/>
    <p:sldId id="285" r:id="rId12"/>
    <p:sldId id="283" r:id="rId13"/>
    <p:sldId id="286" r:id="rId14"/>
    <p:sldId id="284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9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A818"/>
    <a:srgbClr val="786060"/>
    <a:srgbClr val="A87848"/>
    <a:srgbClr val="D86030"/>
    <a:srgbClr val="FC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8768BB-7865-4D73-938F-37EE694FEEC2}" type="doc">
      <dgm:prSet loTypeId="urn:microsoft.com/office/officeart/2005/8/layout/orgChart1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FDCB92FF-29CC-40A3-9CD2-F917F1DC0DB6}" type="asst">
      <dgm:prSet phldrT="[文字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2400" b="1" i="0" cap="none" spc="0">
              <a:ln w="6600"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rPr>
            <a:t>articleSearch</a:t>
          </a:r>
          <a:endParaRPr lang="zh-TW" altLang="en-US" sz="2400" b="1" cap="none" spc="0" dirty="0">
            <a:ln w="6600">
              <a:prstDash val="solid"/>
            </a:ln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7D4D5077-214C-4909-8B1F-B680293164DE}" type="parTrans" cxnId="{4DFCC67B-6DFA-4539-A2F4-8DAABF833DC5}">
      <dgm:prSet/>
      <dgm:spPr/>
      <dgm:t>
        <a:bodyPr/>
        <a:lstStyle/>
        <a:p>
          <a:endParaRPr lang="zh-TW" altLang="en-US" sz="2400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DB05C160-1E77-4066-A059-E4334429C56F}" type="sibTrans" cxnId="{4DFCC67B-6DFA-4539-A2F4-8DAABF833DC5}">
      <dgm:prSet/>
      <dgm:spPr/>
      <dgm:t>
        <a:bodyPr/>
        <a:lstStyle/>
        <a:p>
          <a:endParaRPr lang="zh-TW" altLang="en-US" sz="2400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9C4C0070-DECC-4552-A2E1-E2506BA30700}" type="asst">
      <dgm:prSet phldrT="[文字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2400" b="1" cap="none" spc="0">
              <a:ln w="6600"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rPr>
            <a:t>articleRead</a:t>
          </a:r>
          <a:endParaRPr lang="zh-TW" altLang="en-US" sz="2400" b="1" cap="none" spc="0" dirty="0">
            <a:ln w="6600">
              <a:prstDash val="solid"/>
            </a:ln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D31B295A-6BDA-4ED9-9407-8ED5AFCDD81F}" type="parTrans" cxnId="{9D9CD4E0-C967-457F-B8A8-B104C65081CB}">
      <dgm:prSet/>
      <dgm:spPr/>
      <dgm:t>
        <a:bodyPr/>
        <a:lstStyle/>
        <a:p>
          <a:endParaRPr lang="zh-TW" altLang="en-US" sz="2400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DE56721D-557B-4B08-B898-71051ECF19EF}" type="sibTrans" cxnId="{9D9CD4E0-C967-457F-B8A8-B104C65081CB}">
      <dgm:prSet/>
      <dgm:spPr/>
      <dgm:t>
        <a:bodyPr/>
        <a:lstStyle/>
        <a:p>
          <a:endParaRPr lang="zh-TW" altLang="en-US" sz="2400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8625DFA4-F057-4FB6-A242-1A49ED65306D}" type="asst">
      <dgm:prSet phldrT="[文字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2400" b="1" cap="none" spc="0">
              <a:ln w="6600"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rPr>
            <a:t>Login</a:t>
          </a:r>
          <a:endParaRPr lang="zh-TW" altLang="en-US" sz="2400" b="1" cap="none" spc="0" dirty="0">
            <a:ln w="6600">
              <a:prstDash val="solid"/>
            </a:ln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4B7664B9-296A-4B3A-9C9D-0210CCD64C21}" type="parTrans" cxnId="{79B5D0DE-E31A-4F4E-B446-E05D2CEB781D}">
      <dgm:prSet/>
      <dgm:spPr/>
      <dgm:t>
        <a:bodyPr/>
        <a:lstStyle/>
        <a:p>
          <a:endParaRPr lang="zh-TW" altLang="en-US" sz="2400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4C506AE2-A7ED-46CB-A4E7-DFFCBAF51046}" type="sibTrans" cxnId="{79B5D0DE-E31A-4F4E-B446-E05D2CEB781D}">
      <dgm:prSet/>
      <dgm:spPr/>
      <dgm:t>
        <a:bodyPr/>
        <a:lstStyle/>
        <a:p>
          <a:endParaRPr lang="zh-TW" altLang="en-US" sz="2400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6A8F0337-72F0-4454-8455-AD07F7105A10}">
      <dgm:prSet phldrT="[文字]" custT="1"/>
      <dgm:spPr/>
      <dgm:t>
        <a:bodyPr/>
        <a:lstStyle/>
        <a:p>
          <a:r>
            <a:rPr lang="en-US" altLang="zh-TW" sz="2400" b="1" cap="none" spc="0" dirty="0">
              <a:ln w="6600"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rPr>
            <a:t>index</a:t>
          </a:r>
          <a:endParaRPr lang="zh-TW" altLang="en-US" sz="2400" b="1" cap="none" spc="0" dirty="0">
            <a:ln w="6600">
              <a:prstDash val="solid"/>
            </a:ln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554AA711-BDB0-4230-9492-CB1CA66715B1}" type="parTrans" cxnId="{D445ECA0-B9E3-4EC0-B8BE-A0DBA1D062ED}">
      <dgm:prSet/>
      <dgm:spPr/>
      <dgm:t>
        <a:bodyPr/>
        <a:lstStyle/>
        <a:p>
          <a:endParaRPr lang="zh-TW" altLang="en-US" sz="2400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87E527D5-13DB-4DB8-A02A-78FEDC765DF0}" type="sibTrans" cxnId="{D445ECA0-B9E3-4EC0-B8BE-A0DBA1D062ED}">
      <dgm:prSet/>
      <dgm:spPr/>
      <dgm:t>
        <a:bodyPr/>
        <a:lstStyle/>
        <a:p>
          <a:endParaRPr lang="zh-TW" altLang="en-US" sz="2400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F39F8B9E-31B7-4817-9982-2C60FFE706D6}" type="asst">
      <dgm:prSet phldrT="[文字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2400" b="1" cap="none" spc="0" dirty="0">
              <a:ln w="6600"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rPr>
            <a:t>Register</a:t>
          </a:r>
          <a:endParaRPr lang="zh-TW" altLang="en-US" sz="2400" b="1" cap="none" spc="0" dirty="0">
            <a:ln w="6600">
              <a:prstDash val="solid"/>
            </a:ln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B0B7443E-F5C9-489C-937F-204AE9C76C39}" type="parTrans" cxnId="{C7DBCC94-ABB6-490C-951B-746744AA92B4}">
      <dgm:prSet/>
      <dgm:spPr/>
      <dgm:t>
        <a:bodyPr/>
        <a:lstStyle/>
        <a:p>
          <a:endParaRPr lang="zh-TW" altLang="en-US" sz="2400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9F1EAB34-7055-460F-9809-2E8CBCD0A27D}" type="sibTrans" cxnId="{C7DBCC94-ABB6-490C-951B-746744AA92B4}">
      <dgm:prSet/>
      <dgm:spPr/>
      <dgm:t>
        <a:bodyPr/>
        <a:lstStyle/>
        <a:p>
          <a:endParaRPr lang="zh-TW" altLang="en-US" sz="2400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07B9CF36-3B82-4535-8E9F-F3985F84EAF6}" type="asst">
      <dgm:prSet phldrT="[文字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2400" b="1" cap="none" spc="0">
              <a:ln w="6600"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rPr>
            <a:t>articleCreate</a:t>
          </a:r>
          <a:endParaRPr lang="zh-TW" altLang="en-US" sz="2400" b="1" cap="none" spc="0" dirty="0">
            <a:ln w="6600">
              <a:prstDash val="solid"/>
            </a:ln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EBBD2912-BB38-405E-88D3-8E72F78FF85E}" type="parTrans" cxnId="{A4A32064-E85E-446B-B005-17A598A9A929}">
      <dgm:prSet/>
      <dgm:spPr/>
      <dgm:t>
        <a:bodyPr/>
        <a:lstStyle/>
        <a:p>
          <a:endParaRPr lang="zh-TW" altLang="en-US" sz="2400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BBA84FE3-F2A4-4497-87A9-659B3FAB5547}" type="sibTrans" cxnId="{A4A32064-E85E-446B-B005-17A598A9A929}">
      <dgm:prSet/>
      <dgm:spPr/>
      <dgm:t>
        <a:bodyPr/>
        <a:lstStyle/>
        <a:p>
          <a:endParaRPr lang="zh-TW" altLang="en-US" sz="2400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CF31D3B4-6641-4A39-8B7A-206FEA1A3A28}" type="asst">
      <dgm:prSet phldrT="[文字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2400" b="1" cap="none" spc="0" dirty="0">
              <a:ln w="6600"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rPr>
            <a:t>Member center</a:t>
          </a:r>
          <a:endParaRPr lang="zh-TW" altLang="en-US" sz="2400" b="1" cap="none" spc="0" dirty="0">
            <a:ln w="6600">
              <a:prstDash val="solid"/>
            </a:ln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0ED1DC18-33D0-40A5-8B17-00842E0794A8}" type="parTrans" cxnId="{6148C441-4B24-400A-B586-BAF5F68525DA}">
      <dgm:prSet/>
      <dgm:spPr/>
      <dgm:t>
        <a:bodyPr/>
        <a:lstStyle/>
        <a:p>
          <a:endParaRPr lang="zh-TW" altLang="en-US" sz="2400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7CE52828-1EC6-4BC1-A8AD-AAD3B269536E}" type="sibTrans" cxnId="{6148C441-4B24-400A-B586-BAF5F68525DA}">
      <dgm:prSet/>
      <dgm:spPr/>
      <dgm:t>
        <a:bodyPr/>
        <a:lstStyle/>
        <a:p>
          <a:endParaRPr lang="zh-TW" altLang="en-US" sz="2400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D76559BA-DD7A-47A5-B226-C844AF8EB07F}" type="asst">
      <dgm:prSet phldrT="[文字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2400" b="1" cap="none" spc="0" dirty="0" err="1">
              <a:ln w="6600"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rPr>
            <a:t>MyLike</a:t>
          </a:r>
          <a:endParaRPr lang="zh-TW" altLang="en-US" sz="2400" b="1" cap="none" spc="0" dirty="0">
            <a:ln w="6600">
              <a:prstDash val="solid"/>
            </a:ln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15907179-5E6A-4E6C-99D7-B09FCD92C7E5}" type="parTrans" cxnId="{BAC05FA2-EEB5-4842-894C-8C6376E2BEF0}">
      <dgm:prSet/>
      <dgm:spPr/>
      <dgm:t>
        <a:bodyPr/>
        <a:lstStyle/>
        <a:p>
          <a:endParaRPr lang="zh-TW" altLang="en-US" sz="2400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E2208ADC-D3E6-4416-9554-0A7CF8B7C15A}" type="sibTrans" cxnId="{BAC05FA2-EEB5-4842-894C-8C6376E2BEF0}">
      <dgm:prSet/>
      <dgm:spPr/>
      <dgm:t>
        <a:bodyPr/>
        <a:lstStyle/>
        <a:p>
          <a:endParaRPr lang="zh-TW" altLang="en-US" sz="2400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800C6D4F-9080-448E-AF30-B68AD00E9179}" type="asst">
      <dgm:prSet phldrT="[文字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2400" b="1" cap="none" spc="0" dirty="0" err="1">
              <a:ln w="6600"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rPr>
            <a:t>myArticle</a:t>
          </a:r>
          <a:endParaRPr lang="zh-TW" altLang="en-US" sz="2400" b="1" cap="none" spc="0" dirty="0">
            <a:ln w="6600">
              <a:prstDash val="solid"/>
            </a:ln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4170D866-8DC8-4491-BD34-A6E476825F3B}" type="parTrans" cxnId="{D21C9B7D-1EE3-470E-BC28-4A732F7DF4D1}">
      <dgm:prSet/>
      <dgm:spPr/>
      <dgm:t>
        <a:bodyPr/>
        <a:lstStyle/>
        <a:p>
          <a:endParaRPr lang="zh-TW" altLang="en-US" sz="2400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73D11687-96C0-4DC4-A039-80286E0E65B9}" type="sibTrans" cxnId="{D21C9B7D-1EE3-470E-BC28-4A732F7DF4D1}">
      <dgm:prSet/>
      <dgm:spPr/>
      <dgm:t>
        <a:bodyPr/>
        <a:lstStyle/>
        <a:p>
          <a:endParaRPr lang="zh-TW" altLang="en-US" sz="2400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0809FD76-562E-4855-8005-FB4C8991D555}" type="pres">
      <dgm:prSet presAssocID="{E58768BB-7865-4D73-938F-37EE694FEE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1BC4AD-3DB5-47F8-BC89-F6B36E5AD8B3}" type="pres">
      <dgm:prSet presAssocID="{6A8F0337-72F0-4454-8455-AD07F7105A10}" presName="hierRoot1" presStyleCnt="0">
        <dgm:presLayoutVars>
          <dgm:hierBranch val="init"/>
        </dgm:presLayoutVars>
      </dgm:prSet>
      <dgm:spPr/>
    </dgm:pt>
    <dgm:pt modelId="{EE89D385-C6F9-405E-BF14-3CD5F0DD4A08}" type="pres">
      <dgm:prSet presAssocID="{6A8F0337-72F0-4454-8455-AD07F7105A10}" presName="rootComposite1" presStyleCnt="0"/>
      <dgm:spPr/>
    </dgm:pt>
    <dgm:pt modelId="{8EEA0DCF-7BFC-4333-AE5D-DF3D2924EB35}" type="pres">
      <dgm:prSet presAssocID="{6A8F0337-72F0-4454-8455-AD07F7105A10}" presName="rootText1" presStyleLbl="node0" presStyleIdx="0" presStyleCnt="1" custLinFactX="-41136" custLinFactNeighborX="-100000">
        <dgm:presLayoutVars>
          <dgm:chPref val="3"/>
        </dgm:presLayoutVars>
      </dgm:prSet>
      <dgm:spPr/>
    </dgm:pt>
    <dgm:pt modelId="{BFB640D2-A3A4-4870-AF0A-214C0298DD9C}" type="pres">
      <dgm:prSet presAssocID="{6A8F0337-72F0-4454-8455-AD07F7105A10}" presName="rootConnector1" presStyleLbl="node1" presStyleIdx="0" presStyleCnt="0"/>
      <dgm:spPr/>
    </dgm:pt>
    <dgm:pt modelId="{708D8E00-3064-4440-ADF7-1C26080B71C9}" type="pres">
      <dgm:prSet presAssocID="{6A8F0337-72F0-4454-8455-AD07F7105A10}" presName="hierChild2" presStyleCnt="0"/>
      <dgm:spPr/>
    </dgm:pt>
    <dgm:pt modelId="{E21A675E-ECEA-4DBD-95E7-589B09962774}" type="pres">
      <dgm:prSet presAssocID="{6A8F0337-72F0-4454-8455-AD07F7105A10}" presName="hierChild3" presStyleCnt="0"/>
      <dgm:spPr/>
    </dgm:pt>
    <dgm:pt modelId="{6AE61A94-19B6-456E-B9A2-A24B47BD0153}" type="pres">
      <dgm:prSet presAssocID="{B0B7443E-F5C9-489C-937F-204AE9C76C39}" presName="Name111" presStyleLbl="parChTrans1D2" presStyleIdx="0" presStyleCnt="4"/>
      <dgm:spPr/>
    </dgm:pt>
    <dgm:pt modelId="{F0E09EC0-5C0F-43B3-9A81-E5FA0D90C92B}" type="pres">
      <dgm:prSet presAssocID="{F39F8B9E-31B7-4817-9982-2C60FFE706D6}" presName="hierRoot3" presStyleCnt="0">
        <dgm:presLayoutVars>
          <dgm:hierBranch val="init"/>
        </dgm:presLayoutVars>
      </dgm:prSet>
      <dgm:spPr/>
    </dgm:pt>
    <dgm:pt modelId="{2D1A032D-4AF7-4866-A27F-62C9BB3C76E8}" type="pres">
      <dgm:prSet presAssocID="{F39F8B9E-31B7-4817-9982-2C60FFE706D6}" presName="rootComposite3" presStyleCnt="0"/>
      <dgm:spPr/>
    </dgm:pt>
    <dgm:pt modelId="{A9A9C837-453A-4AA8-913D-56E0064118B2}" type="pres">
      <dgm:prSet presAssocID="{F39F8B9E-31B7-4817-9982-2C60FFE706D6}" presName="rootText3" presStyleLbl="asst1" presStyleIdx="0" presStyleCnt="8" custLinFactNeighborX="-60304" custLinFactNeighborY="-8981">
        <dgm:presLayoutVars>
          <dgm:chPref val="3"/>
        </dgm:presLayoutVars>
      </dgm:prSet>
      <dgm:spPr/>
    </dgm:pt>
    <dgm:pt modelId="{A79FC343-CF33-42F8-9F13-E443F8272351}" type="pres">
      <dgm:prSet presAssocID="{F39F8B9E-31B7-4817-9982-2C60FFE706D6}" presName="rootConnector3" presStyleLbl="asst1" presStyleIdx="0" presStyleCnt="8"/>
      <dgm:spPr/>
    </dgm:pt>
    <dgm:pt modelId="{8FFAFB51-65F2-4E6B-9482-9BF01BA812F0}" type="pres">
      <dgm:prSet presAssocID="{F39F8B9E-31B7-4817-9982-2C60FFE706D6}" presName="hierChild6" presStyleCnt="0"/>
      <dgm:spPr/>
    </dgm:pt>
    <dgm:pt modelId="{31EC5011-596D-460C-B724-F75FC4104094}" type="pres">
      <dgm:prSet presAssocID="{F39F8B9E-31B7-4817-9982-2C60FFE706D6}" presName="hierChild7" presStyleCnt="0"/>
      <dgm:spPr/>
    </dgm:pt>
    <dgm:pt modelId="{1DE2EACC-46E9-4FD4-B554-AFD8FACC6B32}" type="pres">
      <dgm:prSet presAssocID="{7D4D5077-214C-4909-8B1F-B680293164DE}" presName="Name111" presStyleLbl="parChTrans1D2" presStyleIdx="1" presStyleCnt="4"/>
      <dgm:spPr/>
    </dgm:pt>
    <dgm:pt modelId="{CB41A30E-BCAA-4C33-BF43-8BB987D0D3AE}" type="pres">
      <dgm:prSet presAssocID="{FDCB92FF-29CC-40A3-9CD2-F917F1DC0DB6}" presName="hierRoot3" presStyleCnt="0">
        <dgm:presLayoutVars>
          <dgm:hierBranch val="init"/>
        </dgm:presLayoutVars>
      </dgm:prSet>
      <dgm:spPr/>
    </dgm:pt>
    <dgm:pt modelId="{8A7CE1A8-438C-4B18-97F5-B1D3401FBA5D}" type="pres">
      <dgm:prSet presAssocID="{FDCB92FF-29CC-40A3-9CD2-F917F1DC0DB6}" presName="rootComposite3" presStyleCnt="0"/>
      <dgm:spPr/>
    </dgm:pt>
    <dgm:pt modelId="{BE01F276-427E-4412-BE40-35D04B063F2E}" type="pres">
      <dgm:prSet presAssocID="{FDCB92FF-29CC-40A3-9CD2-F917F1DC0DB6}" presName="rootText3" presStyleLbl="asst1" presStyleIdx="1" presStyleCnt="8" custScaleX="160773" custLinFactNeighborX="41058" custLinFactNeighborY="-8981">
        <dgm:presLayoutVars>
          <dgm:chPref val="3"/>
        </dgm:presLayoutVars>
      </dgm:prSet>
      <dgm:spPr/>
    </dgm:pt>
    <dgm:pt modelId="{129C56BA-BAA4-428C-A0CB-E18F5C63A8D5}" type="pres">
      <dgm:prSet presAssocID="{FDCB92FF-29CC-40A3-9CD2-F917F1DC0DB6}" presName="rootConnector3" presStyleLbl="asst1" presStyleIdx="1" presStyleCnt="8"/>
      <dgm:spPr/>
    </dgm:pt>
    <dgm:pt modelId="{565CA5B2-4F4A-47C6-9F67-3B76CFA35606}" type="pres">
      <dgm:prSet presAssocID="{FDCB92FF-29CC-40A3-9CD2-F917F1DC0DB6}" presName="hierChild6" presStyleCnt="0"/>
      <dgm:spPr/>
    </dgm:pt>
    <dgm:pt modelId="{E5DEAC82-D3DD-4FBC-AA74-84BDC2FB9658}" type="pres">
      <dgm:prSet presAssocID="{FDCB92FF-29CC-40A3-9CD2-F917F1DC0DB6}" presName="hierChild7" presStyleCnt="0"/>
      <dgm:spPr/>
    </dgm:pt>
    <dgm:pt modelId="{C9D752CE-9622-4C53-A096-93746FA03649}" type="pres">
      <dgm:prSet presAssocID="{4B7664B9-296A-4B3A-9C9D-0210CCD64C21}" presName="Name111" presStyleLbl="parChTrans1D2" presStyleIdx="2" presStyleCnt="4"/>
      <dgm:spPr/>
    </dgm:pt>
    <dgm:pt modelId="{E10E1B56-2811-417F-A59B-86E0D9DEEAF0}" type="pres">
      <dgm:prSet presAssocID="{8625DFA4-F057-4FB6-A242-1A49ED65306D}" presName="hierRoot3" presStyleCnt="0">
        <dgm:presLayoutVars>
          <dgm:hierBranch val="init"/>
        </dgm:presLayoutVars>
      </dgm:prSet>
      <dgm:spPr/>
    </dgm:pt>
    <dgm:pt modelId="{8259CC51-DCDB-44C4-87BA-940A66D43E16}" type="pres">
      <dgm:prSet presAssocID="{8625DFA4-F057-4FB6-A242-1A49ED65306D}" presName="rootComposite3" presStyleCnt="0"/>
      <dgm:spPr/>
    </dgm:pt>
    <dgm:pt modelId="{A001CB1A-17F0-4712-82E0-6755B923D91D}" type="pres">
      <dgm:prSet presAssocID="{8625DFA4-F057-4FB6-A242-1A49ED65306D}" presName="rootText3" presStyleLbl="asst1" presStyleIdx="2" presStyleCnt="8" custLinFactY="-51401" custLinFactNeighborX="16038" custLinFactNeighborY="-100000">
        <dgm:presLayoutVars>
          <dgm:chPref val="3"/>
        </dgm:presLayoutVars>
      </dgm:prSet>
      <dgm:spPr/>
    </dgm:pt>
    <dgm:pt modelId="{BF2DBC52-4BAB-41EB-AA7F-AEA87560A6C7}" type="pres">
      <dgm:prSet presAssocID="{8625DFA4-F057-4FB6-A242-1A49ED65306D}" presName="rootConnector3" presStyleLbl="asst1" presStyleIdx="2" presStyleCnt="8"/>
      <dgm:spPr/>
    </dgm:pt>
    <dgm:pt modelId="{FF7BEE80-7415-4BFA-A9D5-7642BA60CC40}" type="pres">
      <dgm:prSet presAssocID="{8625DFA4-F057-4FB6-A242-1A49ED65306D}" presName="hierChild6" presStyleCnt="0"/>
      <dgm:spPr/>
    </dgm:pt>
    <dgm:pt modelId="{56EF903C-F3D3-4908-9F3C-8F11B0F4645E}" type="pres">
      <dgm:prSet presAssocID="{8625DFA4-F057-4FB6-A242-1A49ED65306D}" presName="hierChild7" presStyleCnt="0"/>
      <dgm:spPr/>
    </dgm:pt>
    <dgm:pt modelId="{3AD7718D-35AE-457F-BED5-10ECA85C84C6}" type="pres">
      <dgm:prSet presAssocID="{EBBD2912-BB38-405E-88D3-8E72F78FF85E}" presName="Name111" presStyleLbl="parChTrans1D3" presStyleIdx="0" presStyleCnt="2"/>
      <dgm:spPr/>
    </dgm:pt>
    <dgm:pt modelId="{9F5E80AE-BA48-4A54-9788-632EF4C559E0}" type="pres">
      <dgm:prSet presAssocID="{07B9CF36-3B82-4535-8E9F-F3985F84EAF6}" presName="hierRoot3" presStyleCnt="0">
        <dgm:presLayoutVars>
          <dgm:hierBranch val="init"/>
        </dgm:presLayoutVars>
      </dgm:prSet>
      <dgm:spPr/>
    </dgm:pt>
    <dgm:pt modelId="{DA2E07F1-77E1-46AF-9C23-8E1D98F2FA26}" type="pres">
      <dgm:prSet presAssocID="{07B9CF36-3B82-4535-8E9F-F3985F84EAF6}" presName="rootComposite3" presStyleCnt="0"/>
      <dgm:spPr/>
    </dgm:pt>
    <dgm:pt modelId="{3F90D325-1202-47FF-A0EF-809C47EC76DB}" type="pres">
      <dgm:prSet presAssocID="{07B9CF36-3B82-4535-8E9F-F3985F84EAF6}" presName="rootText3" presStyleLbl="asst1" presStyleIdx="3" presStyleCnt="8" custScaleX="153318" custLinFactY="-23174" custLinFactNeighborX="-9623" custLinFactNeighborY="-100000">
        <dgm:presLayoutVars>
          <dgm:chPref val="3"/>
        </dgm:presLayoutVars>
      </dgm:prSet>
      <dgm:spPr/>
    </dgm:pt>
    <dgm:pt modelId="{580CB214-DCEE-4A30-AE4D-3B6655787424}" type="pres">
      <dgm:prSet presAssocID="{07B9CF36-3B82-4535-8E9F-F3985F84EAF6}" presName="rootConnector3" presStyleLbl="asst1" presStyleIdx="3" presStyleCnt="8"/>
      <dgm:spPr/>
    </dgm:pt>
    <dgm:pt modelId="{D49991D8-1110-4974-9534-9E99423E18D6}" type="pres">
      <dgm:prSet presAssocID="{07B9CF36-3B82-4535-8E9F-F3985F84EAF6}" presName="hierChild6" presStyleCnt="0"/>
      <dgm:spPr/>
    </dgm:pt>
    <dgm:pt modelId="{1292DDB7-0855-4488-A6CB-0B285C31E08F}" type="pres">
      <dgm:prSet presAssocID="{07B9CF36-3B82-4535-8E9F-F3985F84EAF6}" presName="hierChild7" presStyleCnt="0"/>
      <dgm:spPr/>
    </dgm:pt>
    <dgm:pt modelId="{1FB6B2EE-75AB-468B-B0FA-4DF2A379FB72}" type="pres">
      <dgm:prSet presAssocID="{0ED1DC18-33D0-40A5-8B17-00842E0794A8}" presName="Name111" presStyleLbl="parChTrans1D3" presStyleIdx="1" presStyleCnt="2"/>
      <dgm:spPr/>
    </dgm:pt>
    <dgm:pt modelId="{57FD8D96-79D8-4E51-856A-6729A1A3C941}" type="pres">
      <dgm:prSet presAssocID="{CF31D3B4-6641-4A39-8B7A-206FEA1A3A28}" presName="hierRoot3" presStyleCnt="0">
        <dgm:presLayoutVars>
          <dgm:hierBranch val="init"/>
        </dgm:presLayoutVars>
      </dgm:prSet>
      <dgm:spPr/>
    </dgm:pt>
    <dgm:pt modelId="{1A9C2E87-67A0-45E9-85FF-0E4FF95E3645}" type="pres">
      <dgm:prSet presAssocID="{CF31D3B4-6641-4A39-8B7A-206FEA1A3A28}" presName="rootComposite3" presStyleCnt="0"/>
      <dgm:spPr/>
    </dgm:pt>
    <dgm:pt modelId="{E551789C-2E02-47B1-A1F7-F35C3A0D2DE6}" type="pres">
      <dgm:prSet presAssocID="{CF31D3B4-6641-4A39-8B7A-206FEA1A3A28}" presName="rootText3" presStyleLbl="asst1" presStyleIdx="4" presStyleCnt="8" custLinFactY="-23098" custLinFactNeighborX="-30086" custLinFactNeighborY="-100000">
        <dgm:presLayoutVars>
          <dgm:chPref val="3"/>
        </dgm:presLayoutVars>
      </dgm:prSet>
      <dgm:spPr/>
    </dgm:pt>
    <dgm:pt modelId="{9FB07C98-6F33-4634-B1F5-433196F88A2A}" type="pres">
      <dgm:prSet presAssocID="{CF31D3B4-6641-4A39-8B7A-206FEA1A3A28}" presName="rootConnector3" presStyleLbl="asst1" presStyleIdx="4" presStyleCnt="8"/>
      <dgm:spPr/>
    </dgm:pt>
    <dgm:pt modelId="{8D61A77D-9A6E-4A0C-A934-A28DBA629D75}" type="pres">
      <dgm:prSet presAssocID="{CF31D3B4-6641-4A39-8B7A-206FEA1A3A28}" presName="hierChild6" presStyleCnt="0"/>
      <dgm:spPr/>
    </dgm:pt>
    <dgm:pt modelId="{6CF69477-8BEC-4F73-ACF3-C8930CB20E64}" type="pres">
      <dgm:prSet presAssocID="{CF31D3B4-6641-4A39-8B7A-206FEA1A3A28}" presName="hierChild7" presStyleCnt="0"/>
      <dgm:spPr/>
    </dgm:pt>
    <dgm:pt modelId="{46E43685-7CF8-4916-81DD-72F59536E17D}" type="pres">
      <dgm:prSet presAssocID="{15907179-5E6A-4E6C-99D7-B09FCD92C7E5}" presName="Name111" presStyleLbl="parChTrans1D4" presStyleIdx="0" presStyleCnt="2"/>
      <dgm:spPr/>
    </dgm:pt>
    <dgm:pt modelId="{B0BBDADB-0EEE-4E2B-B6FB-D443033E7F27}" type="pres">
      <dgm:prSet presAssocID="{D76559BA-DD7A-47A5-B226-C844AF8EB07F}" presName="hierRoot3" presStyleCnt="0">
        <dgm:presLayoutVars>
          <dgm:hierBranch val="init"/>
        </dgm:presLayoutVars>
      </dgm:prSet>
      <dgm:spPr/>
    </dgm:pt>
    <dgm:pt modelId="{4803F022-346E-4A87-B36B-09101BAD2223}" type="pres">
      <dgm:prSet presAssocID="{D76559BA-DD7A-47A5-B226-C844AF8EB07F}" presName="rootComposite3" presStyleCnt="0"/>
      <dgm:spPr/>
    </dgm:pt>
    <dgm:pt modelId="{21A0DF21-7711-4CD4-AED4-D2F62A6B1046}" type="pres">
      <dgm:prSet presAssocID="{D76559BA-DD7A-47A5-B226-C844AF8EB07F}" presName="rootText3" presStyleLbl="asst1" presStyleIdx="5" presStyleCnt="8" custLinFactNeighborX="-43646" custLinFactNeighborY="-47536">
        <dgm:presLayoutVars>
          <dgm:chPref val="3"/>
        </dgm:presLayoutVars>
      </dgm:prSet>
      <dgm:spPr/>
    </dgm:pt>
    <dgm:pt modelId="{617224B9-8257-453F-B057-3201CD20CC21}" type="pres">
      <dgm:prSet presAssocID="{D76559BA-DD7A-47A5-B226-C844AF8EB07F}" presName="rootConnector3" presStyleLbl="asst1" presStyleIdx="5" presStyleCnt="8"/>
      <dgm:spPr/>
    </dgm:pt>
    <dgm:pt modelId="{F9695FBE-BEA7-403E-A8DE-68C159084194}" type="pres">
      <dgm:prSet presAssocID="{D76559BA-DD7A-47A5-B226-C844AF8EB07F}" presName="hierChild6" presStyleCnt="0"/>
      <dgm:spPr/>
    </dgm:pt>
    <dgm:pt modelId="{2DB084BF-50E6-4429-B5E2-81092765FD46}" type="pres">
      <dgm:prSet presAssocID="{D76559BA-DD7A-47A5-B226-C844AF8EB07F}" presName="hierChild7" presStyleCnt="0"/>
      <dgm:spPr/>
    </dgm:pt>
    <dgm:pt modelId="{70EDBBBA-7C29-4579-96FA-8D9C9C7FBBDC}" type="pres">
      <dgm:prSet presAssocID="{4170D866-8DC8-4491-BD34-A6E476825F3B}" presName="Name111" presStyleLbl="parChTrans1D4" presStyleIdx="1" presStyleCnt="2"/>
      <dgm:spPr/>
    </dgm:pt>
    <dgm:pt modelId="{419E4F8B-8C30-43E7-A1C5-D1DF1BC2F90C}" type="pres">
      <dgm:prSet presAssocID="{800C6D4F-9080-448E-AF30-B68AD00E9179}" presName="hierRoot3" presStyleCnt="0">
        <dgm:presLayoutVars>
          <dgm:hierBranch val="init"/>
        </dgm:presLayoutVars>
      </dgm:prSet>
      <dgm:spPr/>
    </dgm:pt>
    <dgm:pt modelId="{C54B53C5-001E-4EC8-892D-2AD648812E7A}" type="pres">
      <dgm:prSet presAssocID="{800C6D4F-9080-448E-AF30-B68AD00E9179}" presName="rootComposite3" presStyleCnt="0"/>
      <dgm:spPr/>
    </dgm:pt>
    <dgm:pt modelId="{FE102159-7A58-48F9-8A54-C8FD53D55AE5}" type="pres">
      <dgm:prSet presAssocID="{800C6D4F-9080-448E-AF30-B68AD00E9179}" presName="rootText3" presStyleLbl="asst1" presStyleIdx="6" presStyleCnt="8" custLinFactNeighborX="-9075" custLinFactNeighborY="-47534">
        <dgm:presLayoutVars>
          <dgm:chPref val="3"/>
        </dgm:presLayoutVars>
      </dgm:prSet>
      <dgm:spPr/>
    </dgm:pt>
    <dgm:pt modelId="{84440425-93EB-4539-99CD-3CAB2ABA7113}" type="pres">
      <dgm:prSet presAssocID="{800C6D4F-9080-448E-AF30-B68AD00E9179}" presName="rootConnector3" presStyleLbl="asst1" presStyleIdx="6" presStyleCnt="8"/>
      <dgm:spPr/>
    </dgm:pt>
    <dgm:pt modelId="{878BDD9A-9011-4381-B77C-EE3E329D023F}" type="pres">
      <dgm:prSet presAssocID="{800C6D4F-9080-448E-AF30-B68AD00E9179}" presName="hierChild6" presStyleCnt="0"/>
      <dgm:spPr/>
    </dgm:pt>
    <dgm:pt modelId="{91A226E1-251C-49FF-B604-7F9FF157969A}" type="pres">
      <dgm:prSet presAssocID="{800C6D4F-9080-448E-AF30-B68AD00E9179}" presName="hierChild7" presStyleCnt="0"/>
      <dgm:spPr/>
    </dgm:pt>
    <dgm:pt modelId="{588CFE68-FB2C-4807-A575-5FE65CD4D37A}" type="pres">
      <dgm:prSet presAssocID="{D31B295A-6BDA-4ED9-9407-8ED5AFCDD81F}" presName="Name111" presStyleLbl="parChTrans1D2" presStyleIdx="3" presStyleCnt="4"/>
      <dgm:spPr/>
    </dgm:pt>
    <dgm:pt modelId="{B74712EB-EFB7-4722-82DE-0331A395197A}" type="pres">
      <dgm:prSet presAssocID="{9C4C0070-DECC-4552-A2E1-E2506BA30700}" presName="hierRoot3" presStyleCnt="0">
        <dgm:presLayoutVars>
          <dgm:hierBranch val="init"/>
        </dgm:presLayoutVars>
      </dgm:prSet>
      <dgm:spPr/>
    </dgm:pt>
    <dgm:pt modelId="{4D3317D2-AF29-4305-878E-195BA0F6ABA9}" type="pres">
      <dgm:prSet presAssocID="{9C4C0070-DECC-4552-A2E1-E2506BA30700}" presName="rootComposite3" presStyleCnt="0"/>
      <dgm:spPr/>
    </dgm:pt>
    <dgm:pt modelId="{22E7FD6B-0E4E-4F0F-B0AC-BEF9C2BB261B}" type="pres">
      <dgm:prSet presAssocID="{9C4C0070-DECC-4552-A2E1-E2506BA30700}" presName="rootText3" presStyleLbl="asst1" presStyleIdx="7" presStyleCnt="8" custLinFactY="-51401" custLinFactNeighborX="-94305" custLinFactNeighborY="-100000">
        <dgm:presLayoutVars>
          <dgm:chPref val="3"/>
        </dgm:presLayoutVars>
      </dgm:prSet>
      <dgm:spPr/>
    </dgm:pt>
    <dgm:pt modelId="{C255EF0B-96AF-48CC-AB93-71A428A348FB}" type="pres">
      <dgm:prSet presAssocID="{9C4C0070-DECC-4552-A2E1-E2506BA30700}" presName="rootConnector3" presStyleLbl="asst1" presStyleIdx="7" presStyleCnt="8"/>
      <dgm:spPr/>
    </dgm:pt>
    <dgm:pt modelId="{35262C34-F251-44E8-BD49-BF81A6346765}" type="pres">
      <dgm:prSet presAssocID="{9C4C0070-DECC-4552-A2E1-E2506BA30700}" presName="hierChild6" presStyleCnt="0"/>
      <dgm:spPr/>
    </dgm:pt>
    <dgm:pt modelId="{071BEBA4-E0D3-4888-A9A1-5B153DADD80A}" type="pres">
      <dgm:prSet presAssocID="{9C4C0070-DECC-4552-A2E1-E2506BA30700}" presName="hierChild7" presStyleCnt="0"/>
      <dgm:spPr/>
    </dgm:pt>
  </dgm:ptLst>
  <dgm:cxnLst>
    <dgm:cxn modelId="{03EF2703-1AF5-4D92-ABA5-82AB9D45B5A9}" type="presOf" srcId="{800C6D4F-9080-448E-AF30-B68AD00E9179}" destId="{84440425-93EB-4539-99CD-3CAB2ABA7113}" srcOrd="1" destOrd="0" presId="urn:microsoft.com/office/officeart/2005/8/layout/orgChart1"/>
    <dgm:cxn modelId="{40FCC603-3724-49BB-B2A3-7E649DE96543}" type="presOf" srcId="{D76559BA-DD7A-47A5-B226-C844AF8EB07F}" destId="{617224B9-8257-453F-B057-3201CD20CC21}" srcOrd="1" destOrd="0" presId="urn:microsoft.com/office/officeart/2005/8/layout/orgChart1"/>
    <dgm:cxn modelId="{98877B04-F87B-4EA6-BE15-B5D85021E5F3}" type="presOf" srcId="{EBBD2912-BB38-405E-88D3-8E72F78FF85E}" destId="{3AD7718D-35AE-457F-BED5-10ECA85C84C6}" srcOrd="0" destOrd="0" presId="urn:microsoft.com/office/officeart/2005/8/layout/orgChart1"/>
    <dgm:cxn modelId="{E182CA06-F757-484C-A41E-E5C932263CB3}" type="presOf" srcId="{FDCB92FF-29CC-40A3-9CD2-F917F1DC0DB6}" destId="{129C56BA-BAA4-428C-A0CB-E18F5C63A8D5}" srcOrd="1" destOrd="0" presId="urn:microsoft.com/office/officeart/2005/8/layout/orgChart1"/>
    <dgm:cxn modelId="{C8A46C0C-BBA6-4F25-BCCB-83B89B4C5005}" type="presOf" srcId="{6A8F0337-72F0-4454-8455-AD07F7105A10}" destId="{BFB640D2-A3A4-4870-AF0A-214C0298DD9C}" srcOrd="1" destOrd="0" presId="urn:microsoft.com/office/officeart/2005/8/layout/orgChart1"/>
    <dgm:cxn modelId="{C3377717-D996-4933-9BF2-6C2A0C34F38B}" type="presOf" srcId="{CF31D3B4-6641-4A39-8B7A-206FEA1A3A28}" destId="{9FB07C98-6F33-4634-B1F5-433196F88A2A}" srcOrd="1" destOrd="0" presId="urn:microsoft.com/office/officeart/2005/8/layout/orgChart1"/>
    <dgm:cxn modelId="{8D6D2D18-3355-4DE2-BDB0-0AC7F70D8406}" type="presOf" srcId="{F39F8B9E-31B7-4817-9982-2C60FFE706D6}" destId="{A9A9C837-453A-4AA8-913D-56E0064118B2}" srcOrd="0" destOrd="0" presId="urn:microsoft.com/office/officeart/2005/8/layout/orgChart1"/>
    <dgm:cxn modelId="{0B84B01B-00FD-4605-BFF2-DDED000DD106}" type="presOf" srcId="{9C4C0070-DECC-4552-A2E1-E2506BA30700}" destId="{C255EF0B-96AF-48CC-AB93-71A428A348FB}" srcOrd="1" destOrd="0" presId="urn:microsoft.com/office/officeart/2005/8/layout/orgChart1"/>
    <dgm:cxn modelId="{FAC35A35-3DC1-4276-BBBC-A1CBC6E6A640}" type="presOf" srcId="{0ED1DC18-33D0-40A5-8B17-00842E0794A8}" destId="{1FB6B2EE-75AB-468B-B0FA-4DF2A379FB72}" srcOrd="0" destOrd="0" presId="urn:microsoft.com/office/officeart/2005/8/layout/orgChart1"/>
    <dgm:cxn modelId="{D7400C39-8E2E-4580-868F-C03DDBE7CB37}" type="presOf" srcId="{07B9CF36-3B82-4535-8E9F-F3985F84EAF6}" destId="{3F90D325-1202-47FF-A0EF-809C47EC76DB}" srcOrd="0" destOrd="0" presId="urn:microsoft.com/office/officeart/2005/8/layout/orgChart1"/>
    <dgm:cxn modelId="{8D0CB35E-1F61-4886-9671-7DDCD958E0B6}" type="presOf" srcId="{7D4D5077-214C-4909-8B1F-B680293164DE}" destId="{1DE2EACC-46E9-4FD4-B554-AFD8FACC6B32}" srcOrd="0" destOrd="0" presId="urn:microsoft.com/office/officeart/2005/8/layout/orgChart1"/>
    <dgm:cxn modelId="{6148C441-4B24-400A-B586-BAF5F68525DA}" srcId="{8625DFA4-F057-4FB6-A242-1A49ED65306D}" destId="{CF31D3B4-6641-4A39-8B7A-206FEA1A3A28}" srcOrd="1" destOrd="0" parTransId="{0ED1DC18-33D0-40A5-8B17-00842E0794A8}" sibTransId="{7CE52828-1EC6-4BC1-A8AD-AAD3B269536E}"/>
    <dgm:cxn modelId="{7C3C3863-B497-4B76-990B-A6CA4040E93F}" type="presOf" srcId="{07B9CF36-3B82-4535-8E9F-F3985F84EAF6}" destId="{580CB214-DCEE-4A30-AE4D-3B6655787424}" srcOrd="1" destOrd="0" presId="urn:microsoft.com/office/officeart/2005/8/layout/orgChart1"/>
    <dgm:cxn modelId="{A4A32064-E85E-446B-B005-17A598A9A929}" srcId="{8625DFA4-F057-4FB6-A242-1A49ED65306D}" destId="{07B9CF36-3B82-4535-8E9F-F3985F84EAF6}" srcOrd="0" destOrd="0" parTransId="{EBBD2912-BB38-405E-88D3-8E72F78FF85E}" sibTransId="{BBA84FE3-F2A4-4497-87A9-659B3FAB5547}"/>
    <dgm:cxn modelId="{EEE47B4D-D6CB-4AD2-AD2F-6FB63EC0D3A1}" type="presOf" srcId="{F39F8B9E-31B7-4817-9982-2C60FFE706D6}" destId="{A79FC343-CF33-42F8-9F13-E443F8272351}" srcOrd="1" destOrd="0" presId="urn:microsoft.com/office/officeart/2005/8/layout/orgChart1"/>
    <dgm:cxn modelId="{A2F32457-75A8-4044-BF79-C7CD8360D9EC}" type="presOf" srcId="{FDCB92FF-29CC-40A3-9CD2-F917F1DC0DB6}" destId="{BE01F276-427E-4412-BE40-35D04B063F2E}" srcOrd="0" destOrd="0" presId="urn:microsoft.com/office/officeart/2005/8/layout/orgChart1"/>
    <dgm:cxn modelId="{5053C37B-9690-42B7-8C0B-664CC008F0D6}" type="presOf" srcId="{D76559BA-DD7A-47A5-B226-C844AF8EB07F}" destId="{21A0DF21-7711-4CD4-AED4-D2F62A6B1046}" srcOrd="0" destOrd="0" presId="urn:microsoft.com/office/officeart/2005/8/layout/orgChart1"/>
    <dgm:cxn modelId="{4DFCC67B-6DFA-4539-A2F4-8DAABF833DC5}" srcId="{6A8F0337-72F0-4454-8455-AD07F7105A10}" destId="{FDCB92FF-29CC-40A3-9CD2-F917F1DC0DB6}" srcOrd="1" destOrd="0" parTransId="{7D4D5077-214C-4909-8B1F-B680293164DE}" sibTransId="{DB05C160-1E77-4066-A059-E4334429C56F}"/>
    <dgm:cxn modelId="{D21C9B7D-1EE3-470E-BC28-4A732F7DF4D1}" srcId="{CF31D3B4-6641-4A39-8B7A-206FEA1A3A28}" destId="{800C6D4F-9080-448E-AF30-B68AD00E9179}" srcOrd="1" destOrd="0" parTransId="{4170D866-8DC8-4491-BD34-A6E476825F3B}" sibTransId="{73D11687-96C0-4DC4-A039-80286E0E65B9}"/>
    <dgm:cxn modelId="{155F1A92-0109-4773-B958-6AD3C18C7914}" type="presOf" srcId="{CF31D3B4-6641-4A39-8B7A-206FEA1A3A28}" destId="{E551789C-2E02-47B1-A1F7-F35C3A0D2DE6}" srcOrd="0" destOrd="0" presId="urn:microsoft.com/office/officeart/2005/8/layout/orgChart1"/>
    <dgm:cxn modelId="{C7DBCC94-ABB6-490C-951B-746744AA92B4}" srcId="{6A8F0337-72F0-4454-8455-AD07F7105A10}" destId="{F39F8B9E-31B7-4817-9982-2C60FFE706D6}" srcOrd="0" destOrd="0" parTransId="{B0B7443E-F5C9-489C-937F-204AE9C76C39}" sibTransId="{9F1EAB34-7055-460F-9809-2E8CBCD0A27D}"/>
    <dgm:cxn modelId="{DD1DDB94-D90C-4397-A849-68D32BB166BD}" type="presOf" srcId="{4170D866-8DC8-4491-BD34-A6E476825F3B}" destId="{70EDBBBA-7C29-4579-96FA-8D9C9C7FBBDC}" srcOrd="0" destOrd="0" presId="urn:microsoft.com/office/officeart/2005/8/layout/orgChart1"/>
    <dgm:cxn modelId="{7BD3D196-03DE-40F8-B6C4-84FF2AE92525}" type="presOf" srcId="{D31B295A-6BDA-4ED9-9407-8ED5AFCDD81F}" destId="{588CFE68-FB2C-4807-A575-5FE65CD4D37A}" srcOrd="0" destOrd="0" presId="urn:microsoft.com/office/officeart/2005/8/layout/orgChart1"/>
    <dgm:cxn modelId="{B736969B-5ED3-4880-82BB-C8523D0393F7}" type="presOf" srcId="{9C4C0070-DECC-4552-A2E1-E2506BA30700}" destId="{22E7FD6B-0E4E-4F0F-B0AC-BEF9C2BB261B}" srcOrd="0" destOrd="0" presId="urn:microsoft.com/office/officeart/2005/8/layout/orgChart1"/>
    <dgm:cxn modelId="{D445ECA0-B9E3-4EC0-B8BE-A0DBA1D062ED}" srcId="{E58768BB-7865-4D73-938F-37EE694FEEC2}" destId="{6A8F0337-72F0-4454-8455-AD07F7105A10}" srcOrd="0" destOrd="0" parTransId="{554AA711-BDB0-4230-9492-CB1CA66715B1}" sibTransId="{87E527D5-13DB-4DB8-A02A-78FEDC765DF0}"/>
    <dgm:cxn modelId="{BAC05FA2-EEB5-4842-894C-8C6376E2BEF0}" srcId="{CF31D3B4-6641-4A39-8B7A-206FEA1A3A28}" destId="{D76559BA-DD7A-47A5-B226-C844AF8EB07F}" srcOrd="0" destOrd="0" parTransId="{15907179-5E6A-4E6C-99D7-B09FCD92C7E5}" sibTransId="{E2208ADC-D3E6-4416-9554-0A7CF8B7C15A}"/>
    <dgm:cxn modelId="{DB8276AE-E4C3-4D6F-A791-8371630D7A56}" type="presOf" srcId="{800C6D4F-9080-448E-AF30-B68AD00E9179}" destId="{FE102159-7A58-48F9-8A54-C8FD53D55AE5}" srcOrd="0" destOrd="0" presId="urn:microsoft.com/office/officeart/2005/8/layout/orgChart1"/>
    <dgm:cxn modelId="{A87092BF-C620-4F9E-A01D-B9009069E3DF}" type="presOf" srcId="{15907179-5E6A-4E6C-99D7-B09FCD92C7E5}" destId="{46E43685-7CF8-4916-81DD-72F59536E17D}" srcOrd="0" destOrd="0" presId="urn:microsoft.com/office/officeart/2005/8/layout/orgChart1"/>
    <dgm:cxn modelId="{A6F8CCBF-C5BC-4031-A214-9EA72DE21D96}" type="presOf" srcId="{8625DFA4-F057-4FB6-A242-1A49ED65306D}" destId="{BF2DBC52-4BAB-41EB-AA7F-AEA87560A6C7}" srcOrd="1" destOrd="0" presId="urn:microsoft.com/office/officeart/2005/8/layout/orgChart1"/>
    <dgm:cxn modelId="{15C755C7-BE09-4F0A-932D-0FB83C1BDEAF}" type="presOf" srcId="{B0B7443E-F5C9-489C-937F-204AE9C76C39}" destId="{6AE61A94-19B6-456E-B9A2-A24B47BD0153}" srcOrd="0" destOrd="0" presId="urn:microsoft.com/office/officeart/2005/8/layout/orgChart1"/>
    <dgm:cxn modelId="{CF83EBCB-9D4A-4E6D-B042-689B03F5F11F}" type="presOf" srcId="{8625DFA4-F057-4FB6-A242-1A49ED65306D}" destId="{A001CB1A-17F0-4712-82E0-6755B923D91D}" srcOrd="0" destOrd="0" presId="urn:microsoft.com/office/officeart/2005/8/layout/orgChart1"/>
    <dgm:cxn modelId="{79B5D0DE-E31A-4F4E-B446-E05D2CEB781D}" srcId="{6A8F0337-72F0-4454-8455-AD07F7105A10}" destId="{8625DFA4-F057-4FB6-A242-1A49ED65306D}" srcOrd="2" destOrd="0" parTransId="{4B7664B9-296A-4B3A-9C9D-0210CCD64C21}" sibTransId="{4C506AE2-A7ED-46CB-A4E7-DFFCBAF51046}"/>
    <dgm:cxn modelId="{9D9CD4E0-C967-457F-B8A8-B104C65081CB}" srcId="{6A8F0337-72F0-4454-8455-AD07F7105A10}" destId="{9C4C0070-DECC-4552-A2E1-E2506BA30700}" srcOrd="3" destOrd="0" parTransId="{D31B295A-6BDA-4ED9-9407-8ED5AFCDD81F}" sibTransId="{DE56721D-557B-4B08-B898-71051ECF19EF}"/>
    <dgm:cxn modelId="{212C46EF-3F9F-46CB-8F04-BEE64827D2BB}" type="presOf" srcId="{E58768BB-7865-4D73-938F-37EE694FEEC2}" destId="{0809FD76-562E-4855-8005-FB4C8991D555}" srcOrd="0" destOrd="0" presId="urn:microsoft.com/office/officeart/2005/8/layout/orgChart1"/>
    <dgm:cxn modelId="{DF5728F4-F648-4EE8-AAC5-86F573DAF61F}" type="presOf" srcId="{6A8F0337-72F0-4454-8455-AD07F7105A10}" destId="{8EEA0DCF-7BFC-4333-AE5D-DF3D2924EB35}" srcOrd="0" destOrd="0" presId="urn:microsoft.com/office/officeart/2005/8/layout/orgChart1"/>
    <dgm:cxn modelId="{2FC083F9-83D8-4089-9932-27BE759A188A}" type="presOf" srcId="{4B7664B9-296A-4B3A-9C9D-0210CCD64C21}" destId="{C9D752CE-9622-4C53-A096-93746FA03649}" srcOrd="0" destOrd="0" presId="urn:microsoft.com/office/officeart/2005/8/layout/orgChart1"/>
    <dgm:cxn modelId="{2B611ABA-4BAD-447B-BB4F-5812A63C7EE9}" type="presParOf" srcId="{0809FD76-562E-4855-8005-FB4C8991D555}" destId="{2A1BC4AD-3DB5-47F8-BC89-F6B36E5AD8B3}" srcOrd="0" destOrd="0" presId="urn:microsoft.com/office/officeart/2005/8/layout/orgChart1"/>
    <dgm:cxn modelId="{15192E1B-3E73-44CC-B504-199A426889CC}" type="presParOf" srcId="{2A1BC4AD-3DB5-47F8-BC89-F6B36E5AD8B3}" destId="{EE89D385-C6F9-405E-BF14-3CD5F0DD4A08}" srcOrd="0" destOrd="0" presId="urn:microsoft.com/office/officeart/2005/8/layout/orgChart1"/>
    <dgm:cxn modelId="{E5179506-D052-407C-9352-A9BBE4181BE7}" type="presParOf" srcId="{EE89D385-C6F9-405E-BF14-3CD5F0DD4A08}" destId="{8EEA0DCF-7BFC-4333-AE5D-DF3D2924EB35}" srcOrd="0" destOrd="0" presId="urn:microsoft.com/office/officeart/2005/8/layout/orgChart1"/>
    <dgm:cxn modelId="{3A9DD203-628A-4034-943B-D86B5347FD5A}" type="presParOf" srcId="{EE89D385-C6F9-405E-BF14-3CD5F0DD4A08}" destId="{BFB640D2-A3A4-4870-AF0A-214C0298DD9C}" srcOrd="1" destOrd="0" presId="urn:microsoft.com/office/officeart/2005/8/layout/orgChart1"/>
    <dgm:cxn modelId="{D168E5A9-0C16-4CFB-AAC9-064587A61D4D}" type="presParOf" srcId="{2A1BC4AD-3DB5-47F8-BC89-F6B36E5AD8B3}" destId="{708D8E00-3064-4440-ADF7-1C26080B71C9}" srcOrd="1" destOrd="0" presId="urn:microsoft.com/office/officeart/2005/8/layout/orgChart1"/>
    <dgm:cxn modelId="{75C3FFDC-952F-4E87-A3D7-E178A94D618B}" type="presParOf" srcId="{2A1BC4AD-3DB5-47F8-BC89-F6B36E5AD8B3}" destId="{E21A675E-ECEA-4DBD-95E7-589B09962774}" srcOrd="2" destOrd="0" presId="urn:microsoft.com/office/officeart/2005/8/layout/orgChart1"/>
    <dgm:cxn modelId="{1158AAA5-3080-428F-867F-0F18275227BA}" type="presParOf" srcId="{E21A675E-ECEA-4DBD-95E7-589B09962774}" destId="{6AE61A94-19B6-456E-B9A2-A24B47BD0153}" srcOrd="0" destOrd="0" presId="urn:microsoft.com/office/officeart/2005/8/layout/orgChart1"/>
    <dgm:cxn modelId="{0A8937AB-7BE0-4924-B844-C2462EC3CFF5}" type="presParOf" srcId="{E21A675E-ECEA-4DBD-95E7-589B09962774}" destId="{F0E09EC0-5C0F-43B3-9A81-E5FA0D90C92B}" srcOrd="1" destOrd="0" presId="urn:microsoft.com/office/officeart/2005/8/layout/orgChart1"/>
    <dgm:cxn modelId="{B8608F53-5662-474C-A126-1126D2F83070}" type="presParOf" srcId="{F0E09EC0-5C0F-43B3-9A81-E5FA0D90C92B}" destId="{2D1A032D-4AF7-4866-A27F-62C9BB3C76E8}" srcOrd="0" destOrd="0" presId="urn:microsoft.com/office/officeart/2005/8/layout/orgChart1"/>
    <dgm:cxn modelId="{8521B644-447E-472B-952F-074671A563C0}" type="presParOf" srcId="{2D1A032D-4AF7-4866-A27F-62C9BB3C76E8}" destId="{A9A9C837-453A-4AA8-913D-56E0064118B2}" srcOrd="0" destOrd="0" presId="urn:microsoft.com/office/officeart/2005/8/layout/orgChart1"/>
    <dgm:cxn modelId="{B574CA9B-85FA-46DA-8DB0-B4D10869BE80}" type="presParOf" srcId="{2D1A032D-4AF7-4866-A27F-62C9BB3C76E8}" destId="{A79FC343-CF33-42F8-9F13-E443F8272351}" srcOrd="1" destOrd="0" presId="urn:microsoft.com/office/officeart/2005/8/layout/orgChart1"/>
    <dgm:cxn modelId="{577833D0-D927-4ACC-BB05-E5F668CC9997}" type="presParOf" srcId="{F0E09EC0-5C0F-43B3-9A81-E5FA0D90C92B}" destId="{8FFAFB51-65F2-4E6B-9482-9BF01BA812F0}" srcOrd="1" destOrd="0" presId="urn:microsoft.com/office/officeart/2005/8/layout/orgChart1"/>
    <dgm:cxn modelId="{B4A55AA5-345D-49B6-B46A-EBC1E1598BA3}" type="presParOf" srcId="{F0E09EC0-5C0F-43B3-9A81-E5FA0D90C92B}" destId="{31EC5011-596D-460C-B724-F75FC4104094}" srcOrd="2" destOrd="0" presId="urn:microsoft.com/office/officeart/2005/8/layout/orgChart1"/>
    <dgm:cxn modelId="{9880C48D-9C80-49E9-8EA6-8C04DC9AE70A}" type="presParOf" srcId="{E21A675E-ECEA-4DBD-95E7-589B09962774}" destId="{1DE2EACC-46E9-4FD4-B554-AFD8FACC6B32}" srcOrd="2" destOrd="0" presId="urn:microsoft.com/office/officeart/2005/8/layout/orgChart1"/>
    <dgm:cxn modelId="{4CCFA733-2078-43F1-BACB-16AAA921CBA7}" type="presParOf" srcId="{E21A675E-ECEA-4DBD-95E7-589B09962774}" destId="{CB41A30E-BCAA-4C33-BF43-8BB987D0D3AE}" srcOrd="3" destOrd="0" presId="urn:microsoft.com/office/officeart/2005/8/layout/orgChart1"/>
    <dgm:cxn modelId="{AFB4B6CC-966C-4807-BD55-7471F5E6830B}" type="presParOf" srcId="{CB41A30E-BCAA-4C33-BF43-8BB987D0D3AE}" destId="{8A7CE1A8-438C-4B18-97F5-B1D3401FBA5D}" srcOrd="0" destOrd="0" presId="urn:microsoft.com/office/officeart/2005/8/layout/orgChart1"/>
    <dgm:cxn modelId="{C38A7546-9F25-4B4B-9958-E33790BA7D9F}" type="presParOf" srcId="{8A7CE1A8-438C-4B18-97F5-B1D3401FBA5D}" destId="{BE01F276-427E-4412-BE40-35D04B063F2E}" srcOrd="0" destOrd="0" presId="urn:microsoft.com/office/officeart/2005/8/layout/orgChart1"/>
    <dgm:cxn modelId="{74A23290-D69D-4D3C-9E98-13D584E0DD70}" type="presParOf" srcId="{8A7CE1A8-438C-4B18-97F5-B1D3401FBA5D}" destId="{129C56BA-BAA4-428C-A0CB-E18F5C63A8D5}" srcOrd="1" destOrd="0" presId="urn:microsoft.com/office/officeart/2005/8/layout/orgChart1"/>
    <dgm:cxn modelId="{8DB2E14B-2839-4C56-8551-B51F78004A2A}" type="presParOf" srcId="{CB41A30E-BCAA-4C33-BF43-8BB987D0D3AE}" destId="{565CA5B2-4F4A-47C6-9F67-3B76CFA35606}" srcOrd="1" destOrd="0" presId="urn:microsoft.com/office/officeart/2005/8/layout/orgChart1"/>
    <dgm:cxn modelId="{3F04702A-7C76-4093-93B2-C805FC21E75F}" type="presParOf" srcId="{CB41A30E-BCAA-4C33-BF43-8BB987D0D3AE}" destId="{E5DEAC82-D3DD-4FBC-AA74-84BDC2FB9658}" srcOrd="2" destOrd="0" presId="urn:microsoft.com/office/officeart/2005/8/layout/orgChart1"/>
    <dgm:cxn modelId="{CB8F50E1-9BF9-4395-9797-D66855F43DA6}" type="presParOf" srcId="{E21A675E-ECEA-4DBD-95E7-589B09962774}" destId="{C9D752CE-9622-4C53-A096-93746FA03649}" srcOrd="4" destOrd="0" presId="urn:microsoft.com/office/officeart/2005/8/layout/orgChart1"/>
    <dgm:cxn modelId="{78DB407A-AAA9-4F73-A50C-E4FC2B83E6AF}" type="presParOf" srcId="{E21A675E-ECEA-4DBD-95E7-589B09962774}" destId="{E10E1B56-2811-417F-A59B-86E0D9DEEAF0}" srcOrd="5" destOrd="0" presId="urn:microsoft.com/office/officeart/2005/8/layout/orgChart1"/>
    <dgm:cxn modelId="{B89287AA-739E-4C0C-B998-29BFF2FA5410}" type="presParOf" srcId="{E10E1B56-2811-417F-A59B-86E0D9DEEAF0}" destId="{8259CC51-DCDB-44C4-87BA-940A66D43E16}" srcOrd="0" destOrd="0" presId="urn:microsoft.com/office/officeart/2005/8/layout/orgChart1"/>
    <dgm:cxn modelId="{FEA47E41-C56C-40D6-A7A4-C244CCD01CC7}" type="presParOf" srcId="{8259CC51-DCDB-44C4-87BA-940A66D43E16}" destId="{A001CB1A-17F0-4712-82E0-6755B923D91D}" srcOrd="0" destOrd="0" presId="urn:microsoft.com/office/officeart/2005/8/layout/orgChart1"/>
    <dgm:cxn modelId="{C594E276-4459-434B-ABCA-C69366813417}" type="presParOf" srcId="{8259CC51-DCDB-44C4-87BA-940A66D43E16}" destId="{BF2DBC52-4BAB-41EB-AA7F-AEA87560A6C7}" srcOrd="1" destOrd="0" presId="urn:microsoft.com/office/officeart/2005/8/layout/orgChart1"/>
    <dgm:cxn modelId="{FAD59D72-1D10-41B1-81D5-7B214183E8CD}" type="presParOf" srcId="{E10E1B56-2811-417F-A59B-86E0D9DEEAF0}" destId="{FF7BEE80-7415-4BFA-A9D5-7642BA60CC40}" srcOrd="1" destOrd="0" presId="urn:microsoft.com/office/officeart/2005/8/layout/orgChart1"/>
    <dgm:cxn modelId="{89C3EE34-75EF-4A88-A1D4-367F83E3CA98}" type="presParOf" srcId="{E10E1B56-2811-417F-A59B-86E0D9DEEAF0}" destId="{56EF903C-F3D3-4908-9F3C-8F11B0F4645E}" srcOrd="2" destOrd="0" presId="urn:microsoft.com/office/officeart/2005/8/layout/orgChart1"/>
    <dgm:cxn modelId="{5BAEFC87-8623-424A-87AC-5BE1D9E06993}" type="presParOf" srcId="{56EF903C-F3D3-4908-9F3C-8F11B0F4645E}" destId="{3AD7718D-35AE-457F-BED5-10ECA85C84C6}" srcOrd="0" destOrd="0" presId="urn:microsoft.com/office/officeart/2005/8/layout/orgChart1"/>
    <dgm:cxn modelId="{77EE9CF6-4C7D-4704-8A34-21CC4C3BCCC9}" type="presParOf" srcId="{56EF903C-F3D3-4908-9F3C-8F11B0F4645E}" destId="{9F5E80AE-BA48-4A54-9788-632EF4C559E0}" srcOrd="1" destOrd="0" presId="urn:microsoft.com/office/officeart/2005/8/layout/orgChart1"/>
    <dgm:cxn modelId="{23CB2AA1-7884-4540-958B-953ACAC1A7AC}" type="presParOf" srcId="{9F5E80AE-BA48-4A54-9788-632EF4C559E0}" destId="{DA2E07F1-77E1-46AF-9C23-8E1D98F2FA26}" srcOrd="0" destOrd="0" presId="urn:microsoft.com/office/officeart/2005/8/layout/orgChart1"/>
    <dgm:cxn modelId="{E6B1B18C-B65B-4399-8B45-990BF6B73D14}" type="presParOf" srcId="{DA2E07F1-77E1-46AF-9C23-8E1D98F2FA26}" destId="{3F90D325-1202-47FF-A0EF-809C47EC76DB}" srcOrd="0" destOrd="0" presId="urn:microsoft.com/office/officeart/2005/8/layout/orgChart1"/>
    <dgm:cxn modelId="{7AF03134-1847-4BED-BF84-39A9A24B27AB}" type="presParOf" srcId="{DA2E07F1-77E1-46AF-9C23-8E1D98F2FA26}" destId="{580CB214-DCEE-4A30-AE4D-3B6655787424}" srcOrd="1" destOrd="0" presId="urn:microsoft.com/office/officeart/2005/8/layout/orgChart1"/>
    <dgm:cxn modelId="{48A6FD61-F3B3-462B-83BA-829CD12F54CD}" type="presParOf" srcId="{9F5E80AE-BA48-4A54-9788-632EF4C559E0}" destId="{D49991D8-1110-4974-9534-9E99423E18D6}" srcOrd="1" destOrd="0" presId="urn:microsoft.com/office/officeart/2005/8/layout/orgChart1"/>
    <dgm:cxn modelId="{29B0ECB5-5769-4FEE-B4D0-6272C912B497}" type="presParOf" srcId="{9F5E80AE-BA48-4A54-9788-632EF4C559E0}" destId="{1292DDB7-0855-4488-A6CB-0B285C31E08F}" srcOrd="2" destOrd="0" presId="urn:microsoft.com/office/officeart/2005/8/layout/orgChart1"/>
    <dgm:cxn modelId="{8969CD35-47FA-43E8-9AAF-4916B49D9F89}" type="presParOf" srcId="{56EF903C-F3D3-4908-9F3C-8F11B0F4645E}" destId="{1FB6B2EE-75AB-468B-B0FA-4DF2A379FB72}" srcOrd="2" destOrd="0" presId="urn:microsoft.com/office/officeart/2005/8/layout/orgChart1"/>
    <dgm:cxn modelId="{755D7513-1F14-489F-AE80-42F8C818EBC6}" type="presParOf" srcId="{56EF903C-F3D3-4908-9F3C-8F11B0F4645E}" destId="{57FD8D96-79D8-4E51-856A-6729A1A3C941}" srcOrd="3" destOrd="0" presId="urn:microsoft.com/office/officeart/2005/8/layout/orgChart1"/>
    <dgm:cxn modelId="{114E4B79-BE74-46DA-827C-FD39AF429CE6}" type="presParOf" srcId="{57FD8D96-79D8-4E51-856A-6729A1A3C941}" destId="{1A9C2E87-67A0-45E9-85FF-0E4FF95E3645}" srcOrd="0" destOrd="0" presId="urn:microsoft.com/office/officeart/2005/8/layout/orgChart1"/>
    <dgm:cxn modelId="{33FB7B58-A20A-4B4D-A61A-1781155ADEA7}" type="presParOf" srcId="{1A9C2E87-67A0-45E9-85FF-0E4FF95E3645}" destId="{E551789C-2E02-47B1-A1F7-F35C3A0D2DE6}" srcOrd="0" destOrd="0" presId="urn:microsoft.com/office/officeart/2005/8/layout/orgChart1"/>
    <dgm:cxn modelId="{EE196DE1-AB7F-461E-AC23-385FDF93EA0D}" type="presParOf" srcId="{1A9C2E87-67A0-45E9-85FF-0E4FF95E3645}" destId="{9FB07C98-6F33-4634-B1F5-433196F88A2A}" srcOrd="1" destOrd="0" presId="urn:microsoft.com/office/officeart/2005/8/layout/orgChart1"/>
    <dgm:cxn modelId="{75FCE7B2-04E8-4EBE-8D8C-2DFE9E319DF9}" type="presParOf" srcId="{57FD8D96-79D8-4E51-856A-6729A1A3C941}" destId="{8D61A77D-9A6E-4A0C-A934-A28DBA629D75}" srcOrd="1" destOrd="0" presId="urn:microsoft.com/office/officeart/2005/8/layout/orgChart1"/>
    <dgm:cxn modelId="{C8C7E73A-9D6F-47C0-B049-90E22B126B30}" type="presParOf" srcId="{57FD8D96-79D8-4E51-856A-6729A1A3C941}" destId="{6CF69477-8BEC-4F73-ACF3-C8930CB20E64}" srcOrd="2" destOrd="0" presId="urn:microsoft.com/office/officeart/2005/8/layout/orgChart1"/>
    <dgm:cxn modelId="{9C02C4FF-C989-4D1A-B83D-E1F70FDBEA7A}" type="presParOf" srcId="{6CF69477-8BEC-4F73-ACF3-C8930CB20E64}" destId="{46E43685-7CF8-4916-81DD-72F59536E17D}" srcOrd="0" destOrd="0" presId="urn:microsoft.com/office/officeart/2005/8/layout/orgChart1"/>
    <dgm:cxn modelId="{C86C27F0-38DC-4FEC-9CA7-93020BDF014D}" type="presParOf" srcId="{6CF69477-8BEC-4F73-ACF3-C8930CB20E64}" destId="{B0BBDADB-0EEE-4E2B-B6FB-D443033E7F27}" srcOrd="1" destOrd="0" presId="urn:microsoft.com/office/officeart/2005/8/layout/orgChart1"/>
    <dgm:cxn modelId="{A8EA9191-1551-404D-9E73-7B776E4FB206}" type="presParOf" srcId="{B0BBDADB-0EEE-4E2B-B6FB-D443033E7F27}" destId="{4803F022-346E-4A87-B36B-09101BAD2223}" srcOrd="0" destOrd="0" presId="urn:microsoft.com/office/officeart/2005/8/layout/orgChart1"/>
    <dgm:cxn modelId="{A9A4378F-60A4-4417-B58D-251E29C38158}" type="presParOf" srcId="{4803F022-346E-4A87-B36B-09101BAD2223}" destId="{21A0DF21-7711-4CD4-AED4-D2F62A6B1046}" srcOrd="0" destOrd="0" presId="urn:microsoft.com/office/officeart/2005/8/layout/orgChart1"/>
    <dgm:cxn modelId="{7794DB0D-205C-4308-9060-753C04F9F48F}" type="presParOf" srcId="{4803F022-346E-4A87-B36B-09101BAD2223}" destId="{617224B9-8257-453F-B057-3201CD20CC21}" srcOrd="1" destOrd="0" presId="urn:microsoft.com/office/officeart/2005/8/layout/orgChart1"/>
    <dgm:cxn modelId="{30C9EABF-7BCD-4532-A641-73328EC02470}" type="presParOf" srcId="{B0BBDADB-0EEE-4E2B-B6FB-D443033E7F27}" destId="{F9695FBE-BEA7-403E-A8DE-68C159084194}" srcOrd="1" destOrd="0" presId="urn:microsoft.com/office/officeart/2005/8/layout/orgChart1"/>
    <dgm:cxn modelId="{788C35A8-EF2C-426D-B4E5-709F36A576FC}" type="presParOf" srcId="{B0BBDADB-0EEE-4E2B-B6FB-D443033E7F27}" destId="{2DB084BF-50E6-4429-B5E2-81092765FD46}" srcOrd="2" destOrd="0" presId="urn:microsoft.com/office/officeart/2005/8/layout/orgChart1"/>
    <dgm:cxn modelId="{D224A14A-D7F5-4366-B44C-3005F5FAAA22}" type="presParOf" srcId="{6CF69477-8BEC-4F73-ACF3-C8930CB20E64}" destId="{70EDBBBA-7C29-4579-96FA-8D9C9C7FBBDC}" srcOrd="2" destOrd="0" presId="urn:microsoft.com/office/officeart/2005/8/layout/orgChart1"/>
    <dgm:cxn modelId="{19ECCC76-DDEF-476A-A36E-E2BD61921F50}" type="presParOf" srcId="{6CF69477-8BEC-4F73-ACF3-C8930CB20E64}" destId="{419E4F8B-8C30-43E7-A1C5-D1DF1BC2F90C}" srcOrd="3" destOrd="0" presId="urn:microsoft.com/office/officeart/2005/8/layout/orgChart1"/>
    <dgm:cxn modelId="{681BECA4-01AA-4F1D-9DCD-36213D88DC90}" type="presParOf" srcId="{419E4F8B-8C30-43E7-A1C5-D1DF1BC2F90C}" destId="{C54B53C5-001E-4EC8-892D-2AD648812E7A}" srcOrd="0" destOrd="0" presId="urn:microsoft.com/office/officeart/2005/8/layout/orgChart1"/>
    <dgm:cxn modelId="{223C07F9-456B-447A-8137-31D2256BF32C}" type="presParOf" srcId="{C54B53C5-001E-4EC8-892D-2AD648812E7A}" destId="{FE102159-7A58-48F9-8A54-C8FD53D55AE5}" srcOrd="0" destOrd="0" presId="urn:microsoft.com/office/officeart/2005/8/layout/orgChart1"/>
    <dgm:cxn modelId="{6F51245C-6E42-4840-A86E-F3D3A33F4749}" type="presParOf" srcId="{C54B53C5-001E-4EC8-892D-2AD648812E7A}" destId="{84440425-93EB-4539-99CD-3CAB2ABA7113}" srcOrd="1" destOrd="0" presId="urn:microsoft.com/office/officeart/2005/8/layout/orgChart1"/>
    <dgm:cxn modelId="{D6D33AE0-1C65-435C-A5AD-3324257DFD23}" type="presParOf" srcId="{419E4F8B-8C30-43E7-A1C5-D1DF1BC2F90C}" destId="{878BDD9A-9011-4381-B77C-EE3E329D023F}" srcOrd="1" destOrd="0" presId="urn:microsoft.com/office/officeart/2005/8/layout/orgChart1"/>
    <dgm:cxn modelId="{486A1471-1E39-4D15-B349-4DFAC31B817B}" type="presParOf" srcId="{419E4F8B-8C30-43E7-A1C5-D1DF1BC2F90C}" destId="{91A226E1-251C-49FF-B604-7F9FF157969A}" srcOrd="2" destOrd="0" presId="urn:microsoft.com/office/officeart/2005/8/layout/orgChart1"/>
    <dgm:cxn modelId="{5DA77933-F781-4285-B3B4-E162310A96F2}" type="presParOf" srcId="{E21A675E-ECEA-4DBD-95E7-589B09962774}" destId="{588CFE68-FB2C-4807-A575-5FE65CD4D37A}" srcOrd="6" destOrd="0" presId="urn:microsoft.com/office/officeart/2005/8/layout/orgChart1"/>
    <dgm:cxn modelId="{EC974181-8998-4BFD-B48E-2078CCB57476}" type="presParOf" srcId="{E21A675E-ECEA-4DBD-95E7-589B09962774}" destId="{B74712EB-EFB7-4722-82DE-0331A395197A}" srcOrd="7" destOrd="0" presId="urn:microsoft.com/office/officeart/2005/8/layout/orgChart1"/>
    <dgm:cxn modelId="{E5E3BC66-D9DB-4FDF-A2B3-B88588B3FC5A}" type="presParOf" srcId="{B74712EB-EFB7-4722-82DE-0331A395197A}" destId="{4D3317D2-AF29-4305-878E-195BA0F6ABA9}" srcOrd="0" destOrd="0" presId="urn:microsoft.com/office/officeart/2005/8/layout/orgChart1"/>
    <dgm:cxn modelId="{BE919EA8-2982-413B-BB8B-EBA47EF61C8E}" type="presParOf" srcId="{4D3317D2-AF29-4305-878E-195BA0F6ABA9}" destId="{22E7FD6B-0E4E-4F0F-B0AC-BEF9C2BB261B}" srcOrd="0" destOrd="0" presId="urn:microsoft.com/office/officeart/2005/8/layout/orgChart1"/>
    <dgm:cxn modelId="{F4BC8D01-FFDD-42B8-9A75-464594A0A1BA}" type="presParOf" srcId="{4D3317D2-AF29-4305-878E-195BA0F6ABA9}" destId="{C255EF0B-96AF-48CC-AB93-71A428A348FB}" srcOrd="1" destOrd="0" presId="urn:microsoft.com/office/officeart/2005/8/layout/orgChart1"/>
    <dgm:cxn modelId="{F8E6410F-D2EA-422C-B02C-2D5070B5ACCB}" type="presParOf" srcId="{B74712EB-EFB7-4722-82DE-0331A395197A}" destId="{35262C34-F251-44E8-BD49-BF81A6346765}" srcOrd="1" destOrd="0" presId="urn:microsoft.com/office/officeart/2005/8/layout/orgChart1"/>
    <dgm:cxn modelId="{72A12DD7-1B9A-4A06-BB82-277C1FCFA0A8}" type="presParOf" srcId="{B74712EB-EFB7-4722-82DE-0331A395197A}" destId="{071BEBA4-E0D3-4888-A9A1-5B153DADD8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CFE68-FB2C-4807-A575-5FE65CD4D37A}">
      <dsp:nvSpPr>
        <dsp:cNvPr id="0" name=""/>
        <dsp:cNvSpPr/>
      </dsp:nvSpPr>
      <dsp:spPr>
        <a:xfrm>
          <a:off x="4411974" y="734837"/>
          <a:ext cx="842437" cy="606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866"/>
              </a:lnTo>
              <a:lnTo>
                <a:pt x="842437" y="60686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DBBBA-7C29-4579-96FA-8D9C9C7FBBDC}">
      <dsp:nvSpPr>
        <dsp:cNvPr id="0" name=""/>
        <dsp:cNvSpPr/>
      </dsp:nvSpPr>
      <dsp:spPr>
        <a:xfrm>
          <a:off x="4265766" y="2960300"/>
          <a:ext cx="463031" cy="1231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1115"/>
              </a:lnTo>
              <a:lnTo>
                <a:pt x="463031" y="12311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43685-7CF8-4916-81DD-72F59536E17D}">
      <dsp:nvSpPr>
        <dsp:cNvPr id="0" name=""/>
        <dsp:cNvSpPr/>
      </dsp:nvSpPr>
      <dsp:spPr>
        <a:xfrm>
          <a:off x="3912221" y="2960300"/>
          <a:ext cx="353544" cy="1231101"/>
        </a:xfrm>
        <a:custGeom>
          <a:avLst/>
          <a:gdLst/>
          <a:ahLst/>
          <a:cxnLst/>
          <a:rect l="0" t="0" r="0" b="0"/>
          <a:pathLst>
            <a:path>
              <a:moveTo>
                <a:pt x="353544" y="0"/>
              </a:moveTo>
              <a:lnTo>
                <a:pt x="353544" y="1231101"/>
              </a:lnTo>
              <a:lnTo>
                <a:pt x="0" y="123110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6B2EE-75AB-468B-B0FA-4DF2A379FB72}">
      <dsp:nvSpPr>
        <dsp:cNvPr id="0" name=""/>
        <dsp:cNvSpPr/>
      </dsp:nvSpPr>
      <dsp:spPr>
        <a:xfrm>
          <a:off x="3165517" y="1709060"/>
          <a:ext cx="365534" cy="883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3882"/>
              </a:lnTo>
              <a:lnTo>
                <a:pt x="365534" y="8838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7718D-35AE-457F-BED5-10ECA85C84C6}">
      <dsp:nvSpPr>
        <dsp:cNvPr id="0" name=""/>
        <dsp:cNvSpPr/>
      </dsp:nvSpPr>
      <dsp:spPr>
        <a:xfrm>
          <a:off x="2634157" y="1709060"/>
          <a:ext cx="531359" cy="883324"/>
        </a:xfrm>
        <a:custGeom>
          <a:avLst/>
          <a:gdLst/>
          <a:ahLst/>
          <a:cxnLst/>
          <a:rect l="0" t="0" r="0" b="0"/>
          <a:pathLst>
            <a:path>
              <a:moveTo>
                <a:pt x="531359" y="0"/>
              </a:moveTo>
              <a:lnTo>
                <a:pt x="531359" y="883324"/>
              </a:lnTo>
              <a:lnTo>
                <a:pt x="0" y="8833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752CE-9622-4C53-A096-93746FA03649}">
      <dsp:nvSpPr>
        <dsp:cNvPr id="0" name=""/>
        <dsp:cNvSpPr/>
      </dsp:nvSpPr>
      <dsp:spPr>
        <a:xfrm>
          <a:off x="3900231" y="734837"/>
          <a:ext cx="511742" cy="606866"/>
        </a:xfrm>
        <a:custGeom>
          <a:avLst/>
          <a:gdLst/>
          <a:ahLst/>
          <a:cxnLst/>
          <a:rect l="0" t="0" r="0" b="0"/>
          <a:pathLst>
            <a:path>
              <a:moveTo>
                <a:pt x="511742" y="0"/>
              </a:moveTo>
              <a:lnTo>
                <a:pt x="511742" y="606866"/>
              </a:lnTo>
              <a:lnTo>
                <a:pt x="0" y="60686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2EACC-46E9-4FD4-B554-AFD8FACC6B32}">
      <dsp:nvSpPr>
        <dsp:cNvPr id="0" name=""/>
        <dsp:cNvSpPr/>
      </dsp:nvSpPr>
      <dsp:spPr>
        <a:xfrm>
          <a:off x="4411974" y="734837"/>
          <a:ext cx="2750845" cy="609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951"/>
              </a:lnTo>
              <a:lnTo>
                <a:pt x="2750845" y="60995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61A94-19B6-456E-B9A2-A24B47BD0153}">
      <dsp:nvSpPr>
        <dsp:cNvPr id="0" name=""/>
        <dsp:cNvSpPr/>
      </dsp:nvSpPr>
      <dsp:spPr>
        <a:xfrm>
          <a:off x="1469427" y="734837"/>
          <a:ext cx="2942546" cy="609951"/>
        </a:xfrm>
        <a:custGeom>
          <a:avLst/>
          <a:gdLst/>
          <a:ahLst/>
          <a:cxnLst/>
          <a:rect l="0" t="0" r="0" b="0"/>
          <a:pathLst>
            <a:path>
              <a:moveTo>
                <a:pt x="2942546" y="0"/>
              </a:moveTo>
              <a:lnTo>
                <a:pt x="2942546" y="609951"/>
              </a:lnTo>
              <a:lnTo>
                <a:pt x="0" y="60995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A0DCF-7BFC-4333-AE5D-DF3D2924EB35}">
      <dsp:nvSpPr>
        <dsp:cNvPr id="0" name=""/>
        <dsp:cNvSpPr/>
      </dsp:nvSpPr>
      <dsp:spPr>
        <a:xfrm>
          <a:off x="3677260" y="124"/>
          <a:ext cx="1469427" cy="734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b="1" kern="1200" cap="none" spc="0" dirty="0">
              <a:ln w="6600"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rPr>
            <a:t>index</a:t>
          </a:r>
          <a:endParaRPr lang="zh-TW" altLang="en-US" sz="2400" b="1" kern="1200" cap="none" spc="0" dirty="0">
            <a:ln w="6600">
              <a:prstDash val="solid"/>
            </a:ln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3677260" y="124"/>
        <a:ext cx="1469427" cy="734713"/>
      </dsp:txXfrm>
    </dsp:sp>
    <dsp:sp modelId="{A9A9C837-453A-4AA8-913D-56E0064118B2}">
      <dsp:nvSpPr>
        <dsp:cNvPr id="0" name=""/>
        <dsp:cNvSpPr/>
      </dsp:nvSpPr>
      <dsp:spPr>
        <a:xfrm>
          <a:off x="0" y="977432"/>
          <a:ext cx="1469427" cy="7347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2400" b="1" kern="1200" cap="none" spc="0" dirty="0">
              <a:ln w="6600"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rPr>
            <a:t>Register</a:t>
          </a:r>
          <a:endParaRPr lang="zh-TW" altLang="en-US" sz="2400" b="1" kern="1200" cap="none" spc="0" dirty="0">
            <a:ln w="6600">
              <a:prstDash val="solid"/>
            </a:ln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0" y="977432"/>
        <a:ext cx="1469427" cy="734713"/>
      </dsp:txXfrm>
    </dsp:sp>
    <dsp:sp modelId="{BE01F276-427E-4412-BE40-35D04B063F2E}">
      <dsp:nvSpPr>
        <dsp:cNvPr id="0" name=""/>
        <dsp:cNvSpPr/>
      </dsp:nvSpPr>
      <dsp:spPr>
        <a:xfrm>
          <a:off x="7162819" y="977432"/>
          <a:ext cx="2362442" cy="7347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2400" b="1" i="0" kern="1200" cap="none" spc="0">
              <a:ln w="6600"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rPr>
            <a:t>articleSearch</a:t>
          </a:r>
          <a:endParaRPr lang="zh-TW" altLang="en-US" sz="2400" b="1" kern="1200" cap="none" spc="0" dirty="0">
            <a:ln w="6600">
              <a:prstDash val="solid"/>
            </a:ln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7162819" y="977432"/>
        <a:ext cx="2362442" cy="734713"/>
      </dsp:txXfrm>
    </dsp:sp>
    <dsp:sp modelId="{A001CB1A-17F0-4712-82E0-6755B923D91D}">
      <dsp:nvSpPr>
        <dsp:cNvPr id="0" name=""/>
        <dsp:cNvSpPr/>
      </dsp:nvSpPr>
      <dsp:spPr>
        <a:xfrm>
          <a:off x="2430803" y="974347"/>
          <a:ext cx="1469427" cy="7347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2400" b="1" kern="1200" cap="none" spc="0">
              <a:ln w="6600"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rPr>
            <a:t>Login</a:t>
          </a:r>
          <a:endParaRPr lang="zh-TW" altLang="en-US" sz="2400" b="1" kern="1200" cap="none" spc="0" dirty="0">
            <a:ln w="6600">
              <a:prstDash val="solid"/>
            </a:ln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2430803" y="974347"/>
        <a:ext cx="1469427" cy="734713"/>
      </dsp:txXfrm>
    </dsp:sp>
    <dsp:sp modelId="{3F90D325-1202-47FF-A0EF-809C47EC76DB}">
      <dsp:nvSpPr>
        <dsp:cNvPr id="0" name=""/>
        <dsp:cNvSpPr/>
      </dsp:nvSpPr>
      <dsp:spPr>
        <a:xfrm>
          <a:off x="381261" y="2225028"/>
          <a:ext cx="2252896" cy="734713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2400" b="1" kern="1200" cap="none" spc="0">
              <a:ln w="6600"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rPr>
            <a:t>articleCreate</a:t>
          </a:r>
          <a:endParaRPr lang="zh-TW" altLang="en-US" sz="2400" b="1" kern="1200" cap="none" spc="0" dirty="0">
            <a:ln w="6600">
              <a:prstDash val="solid"/>
            </a:ln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381261" y="2225028"/>
        <a:ext cx="2252896" cy="734713"/>
      </dsp:txXfrm>
    </dsp:sp>
    <dsp:sp modelId="{E551789C-2E02-47B1-A1F7-F35C3A0D2DE6}">
      <dsp:nvSpPr>
        <dsp:cNvPr id="0" name=""/>
        <dsp:cNvSpPr/>
      </dsp:nvSpPr>
      <dsp:spPr>
        <a:xfrm>
          <a:off x="3531052" y="2225586"/>
          <a:ext cx="1469427" cy="734713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2400" b="1" kern="1200" cap="none" spc="0" dirty="0">
              <a:ln w="6600"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rPr>
            <a:t>Member center</a:t>
          </a:r>
          <a:endParaRPr lang="zh-TW" altLang="en-US" sz="2400" b="1" kern="1200" cap="none" spc="0" dirty="0">
            <a:ln w="6600">
              <a:prstDash val="solid"/>
            </a:ln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3531052" y="2225586"/>
        <a:ext cx="1469427" cy="734713"/>
      </dsp:txXfrm>
    </dsp:sp>
    <dsp:sp modelId="{21A0DF21-7711-4CD4-AED4-D2F62A6B1046}">
      <dsp:nvSpPr>
        <dsp:cNvPr id="0" name=""/>
        <dsp:cNvSpPr/>
      </dsp:nvSpPr>
      <dsp:spPr>
        <a:xfrm>
          <a:off x="2442794" y="3824044"/>
          <a:ext cx="1469427" cy="734713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2400" b="1" kern="1200" cap="none" spc="0" dirty="0" err="1">
              <a:ln w="6600"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rPr>
            <a:t>MyLike</a:t>
          </a:r>
          <a:endParaRPr lang="zh-TW" altLang="en-US" sz="2400" b="1" kern="1200" cap="none" spc="0" dirty="0">
            <a:ln w="6600">
              <a:prstDash val="solid"/>
            </a:ln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2442794" y="3824044"/>
        <a:ext cx="1469427" cy="734713"/>
      </dsp:txXfrm>
    </dsp:sp>
    <dsp:sp modelId="{FE102159-7A58-48F9-8A54-C8FD53D55AE5}">
      <dsp:nvSpPr>
        <dsp:cNvPr id="0" name=""/>
        <dsp:cNvSpPr/>
      </dsp:nvSpPr>
      <dsp:spPr>
        <a:xfrm>
          <a:off x="4728797" y="3824059"/>
          <a:ext cx="1469427" cy="734713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2400" b="1" kern="1200" cap="none" spc="0" dirty="0" err="1">
              <a:ln w="6600"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rPr>
            <a:t>myArticle</a:t>
          </a:r>
          <a:endParaRPr lang="zh-TW" altLang="en-US" sz="2400" b="1" kern="1200" cap="none" spc="0" dirty="0">
            <a:ln w="6600">
              <a:prstDash val="solid"/>
            </a:ln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4728797" y="3824059"/>
        <a:ext cx="1469427" cy="734713"/>
      </dsp:txXfrm>
    </dsp:sp>
    <dsp:sp modelId="{22E7FD6B-0E4E-4F0F-B0AC-BEF9C2BB261B}">
      <dsp:nvSpPr>
        <dsp:cNvPr id="0" name=""/>
        <dsp:cNvSpPr/>
      </dsp:nvSpPr>
      <dsp:spPr>
        <a:xfrm>
          <a:off x="5254411" y="974347"/>
          <a:ext cx="1469427" cy="7347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2400" b="1" kern="1200" cap="none" spc="0">
              <a:ln w="6600"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rPr>
            <a:t>articleRead</a:t>
          </a:r>
          <a:endParaRPr lang="zh-TW" altLang="en-US" sz="2400" b="1" kern="1200" cap="none" spc="0" dirty="0">
            <a:ln w="6600">
              <a:prstDash val="solid"/>
            </a:ln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5254411" y="974347"/>
        <a:ext cx="1469427" cy="734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E4BFC-A330-4B86-AB39-61BDEBE39AF9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BCE2A-29BD-4C51-B1A0-531F6D99A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2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DC7DB-1F92-4F67-8998-4EDE2F6AB13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85EF-1CFC-4188-938F-D34F67693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t="22167" r="43815"/>
          <a:stretch>
            <a:fillRect/>
          </a:stretch>
        </p:blipFill>
        <p:spPr>
          <a:xfrm>
            <a:off x="962525" y="375423"/>
            <a:ext cx="5566410" cy="6482577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528935" y="2428726"/>
            <a:ext cx="515809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zh-CN" sz="8000" dirty="0">
              <a:solidFill>
                <a:srgbClr val="D86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5400" dirty="0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Sweet Dreams</a:t>
            </a:r>
            <a:endParaRPr lang="zh-CN" altLang="en-US" sz="5400" dirty="0">
              <a:solidFill>
                <a:srgbClr val="D86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595616" y="4554502"/>
            <a:ext cx="4091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 TEAM16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0540314" y="4422472"/>
            <a:ext cx="1020981" cy="0"/>
          </a:xfrm>
          <a:prstGeom prst="line">
            <a:avLst/>
          </a:prstGeom>
          <a:ln w="25400">
            <a:solidFill>
              <a:srgbClr val="D86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42BF7E1-C43C-407D-9E93-32DEB0A33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1" y="643466"/>
            <a:ext cx="104867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2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20E4E5B-EEDE-438B-961A-91B103255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1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2EA5242-0223-436C-A2AE-2D74F9C29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4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E5F4DA5-EE5D-4BBF-B8DE-C5D7650C7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32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70A28B4-F019-4D68-A426-A8F538F9B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07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1C6A6A0-E993-4BD3-B639-EDB1BE429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0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A13CD69-0479-4401-87B1-B602E30CA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150F844-A20F-4728-B78F-103F8EE49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24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98A6BB8-6D67-4146-8F90-FFCDE77A1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03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86DDAFE-41F6-4CDE-8331-FD2B1BC77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3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t="22167" r="43815"/>
          <a:stretch>
            <a:fillRect/>
          </a:stretch>
        </p:blipFill>
        <p:spPr>
          <a:xfrm rot="762625">
            <a:off x="292350" y="1925650"/>
            <a:ext cx="4926487" cy="573733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7319756" y="1197246"/>
            <a:ext cx="3248361" cy="864070"/>
            <a:chOff x="7430736" y="1051915"/>
            <a:chExt cx="3248361" cy="864070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7430736" y="1051915"/>
              <a:ext cx="727831" cy="767692"/>
            </a:xfrm>
            <a:prstGeom prst="ellipse">
              <a:avLst/>
            </a:prstGeom>
            <a:solidFill>
              <a:srgbClr val="D86030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TextBox 32"/>
            <p:cNvSpPr txBox="1">
              <a:spLocks noChangeArrowheads="1"/>
            </p:cNvSpPr>
            <p:nvPr/>
          </p:nvSpPr>
          <p:spPr bwMode="auto">
            <a:xfrm>
              <a:off x="7493929" y="1134371"/>
              <a:ext cx="601447" cy="616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221761" y="1577431"/>
              <a:ext cx="12747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B10630028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76"/>
            <p:cNvSpPr txBox="1"/>
            <p:nvPr/>
          </p:nvSpPr>
          <p:spPr>
            <a:xfrm>
              <a:off x="8221760" y="1104959"/>
              <a:ext cx="24573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rgbClr val="D860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石喻仁</a:t>
              </a:r>
              <a:endParaRPr lang="zh-CN" altLang="en-US" sz="2400" dirty="0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319756" y="2412520"/>
            <a:ext cx="3248361" cy="864069"/>
            <a:chOff x="7430736" y="2342072"/>
            <a:chExt cx="3248361" cy="864069"/>
          </a:xfrm>
        </p:grpSpPr>
        <p:sp>
          <p:nvSpPr>
            <p:cNvPr id="13" name="矩形 12"/>
            <p:cNvSpPr/>
            <p:nvPr/>
          </p:nvSpPr>
          <p:spPr>
            <a:xfrm>
              <a:off x="8221761" y="2867587"/>
              <a:ext cx="12747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B10630327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430736" y="2342072"/>
              <a:ext cx="3248361" cy="767692"/>
              <a:chOff x="7430736" y="2342072"/>
              <a:chExt cx="3248361" cy="767692"/>
            </a:xfrm>
          </p:grpSpPr>
          <p:sp>
            <p:nvSpPr>
              <p:cNvPr id="11" name="椭圆 1"/>
              <p:cNvSpPr>
                <a:spLocks noChangeArrowheads="1"/>
              </p:cNvSpPr>
              <p:nvPr/>
            </p:nvSpPr>
            <p:spPr bwMode="auto">
              <a:xfrm>
                <a:off x="7430736" y="2342072"/>
                <a:ext cx="727831" cy="767692"/>
              </a:xfrm>
              <a:prstGeom prst="ellipse">
                <a:avLst/>
              </a:prstGeom>
              <a:solidFill>
                <a:srgbClr val="A87848"/>
              </a:solidFill>
              <a:ln w="19050"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32"/>
              <p:cNvSpPr txBox="1">
                <a:spLocks noChangeArrowheads="1"/>
              </p:cNvSpPr>
              <p:nvPr/>
            </p:nvSpPr>
            <p:spPr bwMode="auto">
              <a:xfrm>
                <a:off x="7493929" y="2424528"/>
                <a:ext cx="601447" cy="6168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TextBox 76"/>
              <p:cNvSpPr txBox="1"/>
              <p:nvPr/>
            </p:nvSpPr>
            <p:spPr>
              <a:xfrm>
                <a:off x="8221760" y="2395116"/>
                <a:ext cx="24573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solidFill>
                      <a:srgbClr val="A8784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吳芷昀</a:t>
                </a:r>
                <a:endParaRPr lang="zh-CN" altLang="en-US" sz="2400" dirty="0">
                  <a:solidFill>
                    <a:srgbClr val="A87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319756" y="3627793"/>
            <a:ext cx="3248361" cy="864070"/>
            <a:chOff x="7430736" y="3685272"/>
            <a:chExt cx="3248361" cy="864070"/>
          </a:xfrm>
        </p:grpSpPr>
        <p:sp>
          <p:nvSpPr>
            <p:cNvPr id="15" name="椭圆 1"/>
            <p:cNvSpPr>
              <a:spLocks noChangeArrowheads="1"/>
            </p:cNvSpPr>
            <p:nvPr/>
          </p:nvSpPr>
          <p:spPr bwMode="auto">
            <a:xfrm>
              <a:off x="7430736" y="3685272"/>
              <a:ext cx="727831" cy="767692"/>
            </a:xfrm>
            <a:prstGeom prst="ellipse">
              <a:avLst/>
            </a:prstGeom>
            <a:solidFill>
              <a:srgbClr val="90A818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6" name="TextBox 32"/>
            <p:cNvSpPr txBox="1">
              <a:spLocks noChangeArrowheads="1"/>
            </p:cNvSpPr>
            <p:nvPr/>
          </p:nvSpPr>
          <p:spPr bwMode="auto">
            <a:xfrm>
              <a:off x="7493929" y="3767729"/>
              <a:ext cx="601447" cy="616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21761" y="4210788"/>
              <a:ext cx="12747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B10630323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76"/>
            <p:cNvSpPr txBox="1"/>
            <p:nvPr/>
          </p:nvSpPr>
          <p:spPr>
            <a:xfrm>
              <a:off x="8221760" y="3738317"/>
              <a:ext cx="24573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rgbClr val="90A81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邱捷儀</a:t>
              </a:r>
              <a:endParaRPr lang="zh-CN" altLang="en-US" sz="2400" dirty="0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319756" y="4843068"/>
            <a:ext cx="3248361" cy="864070"/>
            <a:chOff x="7430736" y="5034475"/>
            <a:chExt cx="3248361" cy="864070"/>
          </a:xfrm>
        </p:grpSpPr>
        <p:sp>
          <p:nvSpPr>
            <p:cNvPr id="19" name="椭圆 1"/>
            <p:cNvSpPr>
              <a:spLocks noChangeArrowheads="1"/>
            </p:cNvSpPr>
            <p:nvPr/>
          </p:nvSpPr>
          <p:spPr bwMode="auto">
            <a:xfrm>
              <a:off x="7430736" y="5034475"/>
              <a:ext cx="727831" cy="767692"/>
            </a:xfrm>
            <a:prstGeom prst="ellipse">
              <a:avLst/>
            </a:prstGeom>
            <a:solidFill>
              <a:srgbClr val="786060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0" name="TextBox 32"/>
            <p:cNvSpPr txBox="1">
              <a:spLocks noChangeArrowheads="1"/>
            </p:cNvSpPr>
            <p:nvPr/>
          </p:nvSpPr>
          <p:spPr bwMode="auto">
            <a:xfrm>
              <a:off x="7493929" y="5116931"/>
              <a:ext cx="601447" cy="616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221761" y="5559991"/>
              <a:ext cx="12747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B10630321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76"/>
            <p:cNvSpPr txBox="1"/>
            <p:nvPr/>
          </p:nvSpPr>
          <p:spPr>
            <a:xfrm>
              <a:off x="8221760" y="5087519"/>
              <a:ext cx="24573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rgbClr val="78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陳韻如</a:t>
              </a:r>
              <a:endParaRPr lang="zh-CN" altLang="en-US" sz="2400" dirty="0">
                <a:solidFill>
                  <a:srgbClr val="78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MH_Others_12"/>
          <p:cNvSpPr txBox="1"/>
          <p:nvPr>
            <p:custDataLst>
              <p:tags r:id="rId1"/>
            </p:custDataLst>
          </p:nvPr>
        </p:nvSpPr>
        <p:spPr>
          <a:xfrm rot="16200000">
            <a:off x="4709366" y="1711027"/>
            <a:ext cx="612357" cy="2746184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MEMBER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026" name="Picture 2" descr="「leader icon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932" y="950761"/>
            <a:ext cx="367752" cy="36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20EB381-059A-4D28-9E69-15F8CE8F5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02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6"/>
          <p:cNvSpPr txBox="1"/>
          <p:nvPr/>
        </p:nvSpPr>
        <p:spPr>
          <a:xfrm>
            <a:off x="4875161" y="495754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4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組員自評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A8784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590503" y="1501605"/>
            <a:ext cx="3080864" cy="262187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TW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課堂結束了好像有點感傷呢，還蠻喜歡跟大家一起做網站的感覺的，也因為想跟大家一起完成一個更好的網站，想要學更多東西上網翻資料，期末看到各組的作品覺得大家都好棒，輪到我們報告結束之後居然會有種空虛的感覺哈哈哈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椭圆 40"/>
          <p:cNvSpPr>
            <a:spLocks noChangeAspect="1"/>
          </p:cNvSpPr>
          <p:nvPr/>
        </p:nvSpPr>
        <p:spPr>
          <a:xfrm>
            <a:off x="5775810" y="1391952"/>
            <a:ext cx="1800000" cy="1800000"/>
          </a:xfrm>
          <a:prstGeom prst="ellipse">
            <a:avLst/>
          </a:prstGeom>
          <a:solidFill>
            <a:srgbClr val="D860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吳芷昀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680253" y="1412950"/>
            <a:ext cx="3754459" cy="230178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在這門課實作前後端讓我收穫很大，雖然一開始再作會員的時候一直卡關，但最後不管做甚麼功能都感覺很上手，有種透悟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DJANGO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概念的感覺，一開始前端實在是長得不好看，幸好在最後組員順利把它變得能看了，很開心能完成這個網站。</a:t>
            </a:r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>
            <a:off x="685195" y="4505464"/>
            <a:ext cx="1800000" cy="1800000"/>
          </a:xfrm>
          <a:prstGeom prst="ellipse">
            <a:avLst/>
          </a:prstGeom>
          <a:solidFill>
            <a:srgbClr val="90A81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邱捷儀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590502" y="4641768"/>
            <a:ext cx="3079999" cy="19812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TW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上完這門課後，覺得前端很有趣，想要把模組所有的</a:t>
            </a:r>
            <a:r>
              <a:rPr lang="en-US" altLang="zh-TW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TW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看懂，期末看完其他組的網頁，覺得我們的樣式和顏色很醜，又緊急重建一個首頁，我的組員都很棒❤️。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椭圆 46"/>
          <p:cNvSpPr>
            <a:spLocks noChangeAspect="1"/>
          </p:cNvSpPr>
          <p:nvPr/>
        </p:nvSpPr>
        <p:spPr>
          <a:xfrm>
            <a:off x="5775810" y="4497584"/>
            <a:ext cx="1800000" cy="1800000"/>
          </a:xfrm>
          <a:prstGeom prst="ellipse">
            <a:avLst/>
          </a:prstGeom>
          <a:solidFill>
            <a:srgbClr val="786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陳韻如</a:t>
            </a:r>
            <a:endParaRPr kumimoji="0" lang="en-US" altLang="zh-TW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81118" y="4204278"/>
            <a:ext cx="3923278" cy="230133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TW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這堂課學到了很多，就算只是假設功能普通的網頁也不簡單，修改程式碼就直接呈現在網頁上感到很有成就感，當然也很需要美感，顏色不對看起來就很怪，跟著老師上課的步驟感覺不難，自己做才發現會遇到很多問題，感謝同組成員的凱瑞，覺得大家都好棒👍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椭圆 37"/>
          <p:cNvSpPr/>
          <p:nvPr/>
        </p:nvSpPr>
        <p:spPr>
          <a:xfrm>
            <a:off x="685195" y="1424089"/>
            <a:ext cx="1800000" cy="1800000"/>
          </a:xfrm>
          <a:prstGeom prst="ellipse">
            <a:avLst/>
          </a:prstGeom>
          <a:solidFill>
            <a:srgbClr val="A8784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石喻仁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260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t="22167" r="43815"/>
          <a:stretch>
            <a:fillRect/>
          </a:stretch>
        </p:blipFill>
        <p:spPr>
          <a:xfrm>
            <a:off x="962525" y="375423"/>
            <a:ext cx="5566410" cy="6482577"/>
          </a:xfrm>
          <a:prstGeom prst="rect">
            <a:avLst/>
          </a:prstGeom>
        </p:spPr>
      </p:pic>
      <p:sp>
        <p:nvSpPr>
          <p:cNvPr id="7" name="TextBox 76"/>
          <p:cNvSpPr txBox="1"/>
          <p:nvPr/>
        </p:nvSpPr>
        <p:spPr>
          <a:xfrm>
            <a:off x="8007178" y="2811922"/>
            <a:ext cx="37141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6600" dirty="0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謝謝觀看</a:t>
            </a:r>
            <a:endParaRPr lang="zh-CN" altLang="en-US" sz="6600" dirty="0">
              <a:solidFill>
                <a:srgbClr val="90A8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516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t="22167" r="43815"/>
          <a:stretch>
            <a:fillRect/>
          </a:stretch>
        </p:blipFill>
        <p:spPr>
          <a:xfrm rot="20634569">
            <a:off x="6648863" y="836021"/>
            <a:ext cx="5777524" cy="6728438"/>
          </a:xfrm>
          <a:prstGeom prst="rect">
            <a:avLst/>
          </a:prstGeom>
        </p:spPr>
      </p:pic>
      <p:sp>
        <p:nvSpPr>
          <p:cNvPr id="29" name="TextBox 76"/>
          <p:cNvSpPr txBox="1"/>
          <p:nvPr/>
        </p:nvSpPr>
        <p:spPr>
          <a:xfrm>
            <a:off x="737251" y="1704961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開發動機</a:t>
            </a:r>
            <a:endParaRPr lang="zh-CN" altLang="en-US" sz="5400" dirty="0">
              <a:solidFill>
                <a:srgbClr val="D86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7251" y="3078715"/>
            <a:ext cx="5478822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我們擁有一顆喜愛甜點的少女心，但卻不會製作，所以我們選擇自己做一個「甜點教學」網站，讓所有跟我們一樣的人也可以輕鬆地製作甜點。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6"/>
          <p:cNvSpPr txBox="1"/>
          <p:nvPr/>
        </p:nvSpPr>
        <p:spPr>
          <a:xfrm>
            <a:off x="5490707" y="4957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開發動機</a:t>
            </a:r>
            <a:endParaRPr lang="zh-CN" altLang="en-US" sz="20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74" y="1774998"/>
            <a:ext cx="5756348" cy="3849318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6479609" y="1774998"/>
            <a:ext cx="5712391" cy="3849318"/>
          </a:xfrm>
          <a:prstGeom prst="rect">
            <a:avLst/>
          </a:prstGeom>
          <a:solidFill>
            <a:srgbClr val="A87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Group 29"/>
          <p:cNvGrpSpPr/>
          <p:nvPr/>
        </p:nvGrpSpPr>
        <p:grpSpPr>
          <a:xfrm>
            <a:off x="7041506" y="2337798"/>
            <a:ext cx="319088" cy="465138"/>
            <a:chOff x="5441157" y="4440238"/>
            <a:chExt cx="319088" cy="465138"/>
          </a:xfrm>
          <a:solidFill>
            <a:schemeClr val="bg1"/>
          </a:solidFill>
        </p:grpSpPr>
        <p:sp>
          <p:nvSpPr>
            <p:cNvPr id="40" name="AutoShape 97"/>
            <p:cNvSpPr/>
            <p:nvPr/>
          </p:nvSpPr>
          <p:spPr bwMode="auto">
            <a:xfrm>
              <a:off x="5441157" y="4440238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1" name="AutoShape 98"/>
            <p:cNvSpPr/>
            <p:nvPr/>
          </p:nvSpPr>
          <p:spPr bwMode="auto">
            <a:xfrm>
              <a:off x="5571332" y="4483894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2" name="AutoShape 99"/>
            <p:cNvSpPr/>
            <p:nvPr/>
          </p:nvSpPr>
          <p:spPr bwMode="auto">
            <a:xfrm>
              <a:off x="5586413" y="4847432"/>
              <a:ext cx="285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43" name="AutoShape 139"/>
          <p:cNvSpPr/>
          <p:nvPr/>
        </p:nvSpPr>
        <p:spPr bwMode="auto">
          <a:xfrm>
            <a:off x="6968877" y="3523191"/>
            <a:ext cx="464344" cy="450057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44" name="Group 46"/>
          <p:cNvGrpSpPr/>
          <p:nvPr/>
        </p:nvGrpSpPr>
        <p:grpSpPr>
          <a:xfrm>
            <a:off x="6968878" y="4730413"/>
            <a:ext cx="464344" cy="362744"/>
            <a:chOff x="2581275" y="1710532"/>
            <a:chExt cx="464344" cy="362744"/>
          </a:xfrm>
          <a:solidFill>
            <a:schemeClr val="bg1"/>
          </a:solidFill>
        </p:grpSpPr>
        <p:sp>
          <p:nvSpPr>
            <p:cNvPr id="45" name="AutoShape 140"/>
            <p:cNvSpPr/>
            <p:nvPr/>
          </p:nvSpPr>
          <p:spPr bwMode="auto">
            <a:xfrm>
              <a:off x="2639219" y="1768475"/>
              <a:ext cx="290513" cy="235744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6" name="AutoShape 141"/>
            <p:cNvSpPr/>
            <p:nvPr/>
          </p:nvSpPr>
          <p:spPr bwMode="auto">
            <a:xfrm>
              <a:off x="2581275" y="1710532"/>
              <a:ext cx="464344" cy="362744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7" name="AutoShape 142"/>
            <p:cNvSpPr/>
            <p:nvPr/>
          </p:nvSpPr>
          <p:spPr bwMode="auto">
            <a:xfrm>
              <a:off x="2944019" y="1783557"/>
              <a:ext cx="43656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8" name="AutoShape 143"/>
            <p:cNvSpPr/>
            <p:nvPr/>
          </p:nvSpPr>
          <p:spPr bwMode="auto">
            <a:xfrm>
              <a:off x="2929732" y="1971675"/>
              <a:ext cx="57944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9" name="AutoShape 144"/>
            <p:cNvSpPr/>
            <p:nvPr/>
          </p:nvSpPr>
          <p:spPr bwMode="auto">
            <a:xfrm>
              <a:off x="2944019" y="1928019"/>
              <a:ext cx="58738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0" name="AutoShape 145"/>
            <p:cNvSpPr/>
            <p:nvPr/>
          </p:nvSpPr>
          <p:spPr bwMode="auto">
            <a:xfrm>
              <a:off x="2944019" y="1885157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1" name="AutoShape 146"/>
            <p:cNvSpPr/>
            <p:nvPr/>
          </p:nvSpPr>
          <p:spPr bwMode="auto">
            <a:xfrm>
              <a:off x="2697957" y="1826419"/>
              <a:ext cx="86519" cy="61119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607848" y="2295836"/>
            <a:ext cx="4399686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提供一些熱門的甜點食譜，開放使用者新增自己推薦的甜點食譜及影片。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607848" y="3470437"/>
            <a:ext cx="4399686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開放會員制度，提供會員們互相交流製作經驗，還可以發送愛心及拍手，且具有基本會員功能。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607848" y="4602328"/>
            <a:ext cx="4399686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提供搜尋引擎來查詢用剩餘的材料還可以用在哪些甜點食譜上。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6"/>
          <p:cNvSpPr txBox="1"/>
          <p:nvPr/>
        </p:nvSpPr>
        <p:spPr>
          <a:xfrm>
            <a:off x="4875159" y="495754"/>
            <a:ext cx="2441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開發規劃</a:t>
            </a:r>
            <a:endParaRPr lang="zh-CN" altLang="en-US" sz="44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2033069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A87848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1609193" y="2208714"/>
            <a:ext cx="876002" cy="876002"/>
          </a:xfrm>
          <a:prstGeom prst="ellipse">
            <a:avLst/>
          </a:prstGeom>
          <a:solidFill>
            <a:srgbClr val="A8784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90503" y="2135998"/>
            <a:ext cx="2798108" cy="102143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題目：甜點食譜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瀏覽相關網站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收集各類甜點食譜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123684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D86030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>
            <a:spLocks noChangeAspect="1"/>
          </p:cNvSpPr>
          <p:nvPr/>
        </p:nvSpPr>
        <p:spPr>
          <a:xfrm>
            <a:off x="5775810" y="1778451"/>
            <a:ext cx="1800000" cy="1800000"/>
          </a:xfrm>
          <a:prstGeom prst="ellipse">
            <a:avLst/>
          </a:prstGeom>
          <a:solidFill>
            <a:srgbClr val="D860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zh-CN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版型</a:t>
            </a:r>
          </a:p>
          <a:p>
            <a:pPr lvl="0" algn="ctr">
              <a:defRPr/>
            </a:pPr>
            <a:r>
              <a:rPr lang="zh-CN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681118" y="2167734"/>
            <a:ext cx="2798108" cy="102143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繪製網站版型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討論功能色系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討論後端功能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033069" y="4072704"/>
            <a:ext cx="3459122" cy="1216882"/>
          </a:xfrm>
          <a:prstGeom prst="roundRect">
            <a:avLst/>
          </a:prstGeom>
          <a:noFill/>
          <a:ln w="19050" cmpd="sng">
            <a:solidFill>
              <a:srgbClr val="90A818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>
            <a:off x="685195" y="3826734"/>
            <a:ext cx="1800000" cy="1800000"/>
          </a:xfrm>
          <a:prstGeom prst="ellipse">
            <a:avLst/>
          </a:prstGeom>
          <a:solidFill>
            <a:srgbClr val="90A81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製作</a:t>
            </a:r>
          </a:p>
          <a:p>
            <a:pPr lvl="0" algn="ctr"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設計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590503" y="4170428"/>
            <a:ext cx="2798108" cy="102143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使用段落、區塊製作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製作</a:t>
            </a:r>
            <a:r>
              <a:rPr lang="en-US" altLang="zh-TW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樣式表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製作前端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7123684" y="4072704"/>
            <a:ext cx="3459122" cy="1216882"/>
          </a:xfrm>
          <a:prstGeom prst="roundRect">
            <a:avLst/>
          </a:prstGeom>
          <a:noFill/>
          <a:ln w="19050" cmpd="sng">
            <a:solidFill>
              <a:srgbClr val="786060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>
            <a:spLocks noChangeAspect="1"/>
          </p:cNvSpPr>
          <p:nvPr/>
        </p:nvSpPr>
        <p:spPr>
          <a:xfrm>
            <a:off x="5775810" y="3781145"/>
            <a:ext cx="1800000" cy="1800000"/>
          </a:xfrm>
          <a:prstGeom prst="ellipse">
            <a:avLst/>
          </a:prstGeom>
          <a:solidFill>
            <a:srgbClr val="786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全端</a:t>
            </a:r>
            <a:endParaRPr lang="en-US" altLang="zh-TW" sz="28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測試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681118" y="4213704"/>
            <a:ext cx="2798108" cy="13415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實測網頁功能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製作後端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連結前後端</a:t>
            </a: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37"/>
          <p:cNvSpPr/>
          <p:nvPr/>
        </p:nvSpPr>
        <p:spPr>
          <a:xfrm>
            <a:off x="685195" y="1735175"/>
            <a:ext cx="1800000" cy="1800000"/>
          </a:xfrm>
          <a:prstGeom prst="ellipse">
            <a:avLst/>
          </a:prstGeom>
          <a:solidFill>
            <a:srgbClr val="A8784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zh-CN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</a:t>
            </a:r>
          </a:p>
          <a:p>
            <a:pPr lvl="0" algn="ctr">
              <a:defRPr/>
            </a:pPr>
            <a:r>
              <a:rPr lang="zh-CN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485195" y="1422576"/>
            <a:ext cx="1233352" cy="376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3/6~4/7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575809" y="3567668"/>
            <a:ext cx="1937645" cy="376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5/15~6/12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485194" y="3537530"/>
            <a:ext cx="163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4/15~6/12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575810" y="1365843"/>
            <a:ext cx="152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3/20~4/21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6"/>
          <p:cNvSpPr txBox="1"/>
          <p:nvPr/>
        </p:nvSpPr>
        <p:spPr>
          <a:xfrm>
            <a:off x="5285523" y="4957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工作分配</a:t>
            </a:r>
            <a:endParaRPr lang="zh-CN" altLang="en-US" sz="28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97"/>
          <p:cNvSpPr>
            <a:spLocks noChangeArrowheads="1"/>
          </p:cNvSpPr>
          <p:nvPr/>
        </p:nvSpPr>
        <p:spPr bwMode="auto">
          <a:xfrm>
            <a:off x="6831579" y="4363666"/>
            <a:ext cx="943026" cy="941570"/>
          </a:xfrm>
          <a:prstGeom prst="ellipse">
            <a:avLst/>
          </a:prstGeom>
          <a:solidFill>
            <a:srgbClr val="A87848"/>
          </a:solidFill>
          <a:ln w="28575">
            <a:noFill/>
            <a:prstDash val="sysDash"/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椭圆 96"/>
          <p:cNvSpPr>
            <a:spLocks noChangeArrowheads="1"/>
          </p:cNvSpPr>
          <p:nvPr/>
        </p:nvSpPr>
        <p:spPr bwMode="auto">
          <a:xfrm>
            <a:off x="1345535" y="4362211"/>
            <a:ext cx="943026" cy="943025"/>
          </a:xfrm>
          <a:prstGeom prst="ellipse">
            <a:avLst/>
          </a:prstGeom>
          <a:solidFill>
            <a:srgbClr val="786060"/>
          </a:solidFill>
          <a:ln w="28575">
            <a:noFill/>
            <a:prstDash val="sysDash"/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椭圆 97"/>
          <p:cNvSpPr>
            <a:spLocks noChangeArrowheads="1"/>
          </p:cNvSpPr>
          <p:nvPr/>
        </p:nvSpPr>
        <p:spPr bwMode="auto">
          <a:xfrm>
            <a:off x="1345535" y="1956379"/>
            <a:ext cx="943026" cy="941570"/>
          </a:xfrm>
          <a:prstGeom prst="ellipse">
            <a:avLst/>
          </a:prstGeom>
          <a:solidFill>
            <a:srgbClr val="D86030"/>
          </a:solidFill>
          <a:ln w="28575">
            <a:noFill/>
            <a:prstDash val="sysDash"/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椭圆 99"/>
          <p:cNvSpPr>
            <a:spLocks noChangeArrowheads="1"/>
          </p:cNvSpPr>
          <p:nvPr/>
        </p:nvSpPr>
        <p:spPr bwMode="auto">
          <a:xfrm>
            <a:off x="6831579" y="1956379"/>
            <a:ext cx="943026" cy="943025"/>
          </a:xfrm>
          <a:prstGeom prst="ellipse">
            <a:avLst/>
          </a:prstGeom>
          <a:solidFill>
            <a:srgbClr val="90A818"/>
          </a:solidFill>
          <a:ln w="28575">
            <a:noFill/>
            <a:prstDash val="sysDash"/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Freeform 69"/>
          <p:cNvSpPr>
            <a:spLocks noEditPoints="1"/>
          </p:cNvSpPr>
          <p:nvPr/>
        </p:nvSpPr>
        <p:spPr bwMode="auto">
          <a:xfrm>
            <a:off x="1686072" y="4616886"/>
            <a:ext cx="254675" cy="435132"/>
          </a:xfrm>
          <a:custGeom>
            <a:avLst/>
            <a:gdLst>
              <a:gd name="T0" fmla="*/ 615199072 w 112"/>
              <a:gd name="T1" fmla="*/ 0 h 192"/>
              <a:gd name="T2" fmla="*/ 73824286 w 112"/>
              <a:gd name="T3" fmla="*/ 0 h 192"/>
              <a:gd name="T4" fmla="*/ 0 w 112"/>
              <a:gd name="T5" fmla="*/ 73373289 h 192"/>
              <a:gd name="T6" fmla="*/ 0 w 112"/>
              <a:gd name="T7" fmla="*/ 1100589457 h 192"/>
              <a:gd name="T8" fmla="*/ 73824286 w 112"/>
              <a:gd name="T9" fmla="*/ 1173962726 h 192"/>
              <a:gd name="T10" fmla="*/ 615199072 w 112"/>
              <a:gd name="T11" fmla="*/ 1173962726 h 192"/>
              <a:gd name="T12" fmla="*/ 689023494 w 112"/>
              <a:gd name="T13" fmla="*/ 1100589457 h 192"/>
              <a:gd name="T14" fmla="*/ 689023494 w 112"/>
              <a:gd name="T15" fmla="*/ 73373289 h 192"/>
              <a:gd name="T16" fmla="*/ 615199072 w 112"/>
              <a:gd name="T17" fmla="*/ 0 h 192"/>
              <a:gd name="T18" fmla="*/ 98431568 w 112"/>
              <a:gd name="T19" fmla="*/ 122288821 h 192"/>
              <a:gd name="T20" fmla="*/ 123038830 w 112"/>
              <a:gd name="T21" fmla="*/ 97831064 h 192"/>
              <a:gd name="T22" fmla="*/ 565984548 w 112"/>
              <a:gd name="T23" fmla="*/ 97831064 h 192"/>
              <a:gd name="T24" fmla="*/ 590591810 w 112"/>
              <a:gd name="T25" fmla="*/ 122288821 h 192"/>
              <a:gd name="T26" fmla="*/ 590591810 w 112"/>
              <a:gd name="T27" fmla="*/ 513608094 h 192"/>
              <a:gd name="T28" fmla="*/ 565984548 w 112"/>
              <a:gd name="T29" fmla="*/ 538065850 h 192"/>
              <a:gd name="T30" fmla="*/ 123038830 w 112"/>
              <a:gd name="T31" fmla="*/ 538065850 h 192"/>
              <a:gd name="T32" fmla="*/ 98431568 w 112"/>
              <a:gd name="T33" fmla="*/ 513608094 h 192"/>
              <a:gd name="T34" fmla="*/ 98431568 w 112"/>
              <a:gd name="T35" fmla="*/ 122288821 h 192"/>
              <a:gd name="T36" fmla="*/ 344511747 w 112"/>
              <a:gd name="T37" fmla="*/ 1076131700 h 192"/>
              <a:gd name="T38" fmla="*/ 147648573 w 112"/>
              <a:gd name="T39" fmla="*/ 880472122 h 192"/>
              <a:gd name="T40" fmla="*/ 344511747 w 112"/>
              <a:gd name="T41" fmla="*/ 684812543 h 192"/>
              <a:gd name="T42" fmla="*/ 541374805 w 112"/>
              <a:gd name="T43" fmla="*/ 880472122 h 192"/>
              <a:gd name="T44" fmla="*/ 344511747 w 112"/>
              <a:gd name="T45" fmla="*/ 1076131700 h 19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12"/>
              <a:gd name="T70" fmla="*/ 0 h 192"/>
              <a:gd name="T71" fmla="*/ 112 w 112"/>
              <a:gd name="T72" fmla="*/ 192 h 192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12" h="192">
                <a:moveTo>
                  <a:pt x="100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6"/>
                  <a:pt x="6" y="192"/>
                  <a:pt x="12" y="192"/>
                </a:cubicBezTo>
                <a:cubicBezTo>
                  <a:pt x="100" y="192"/>
                  <a:pt x="100" y="192"/>
                  <a:pt x="100" y="192"/>
                </a:cubicBezTo>
                <a:cubicBezTo>
                  <a:pt x="107" y="192"/>
                  <a:pt x="112" y="186"/>
                  <a:pt x="112" y="180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5"/>
                  <a:pt x="107" y="0"/>
                  <a:pt x="100" y="0"/>
                </a:cubicBezTo>
                <a:close/>
                <a:moveTo>
                  <a:pt x="16" y="20"/>
                </a:moveTo>
                <a:cubicBezTo>
                  <a:pt x="16" y="18"/>
                  <a:pt x="18" y="16"/>
                  <a:pt x="20" y="16"/>
                </a:cubicBezTo>
                <a:cubicBezTo>
                  <a:pt x="92" y="16"/>
                  <a:pt x="92" y="16"/>
                  <a:pt x="92" y="16"/>
                </a:cubicBezTo>
                <a:cubicBezTo>
                  <a:pt x="94" y="16"/>
                  <a:pt x="96" y="18"/>
                  <a:pt x="96" y="20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6"/>
                  <a:pt x="94" y="88"/>
                  <a:pt x="92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18" y="88"/>
                  <a:pt x="16" y="86"/>
                  <a:pt x="16" y="84"/>
                </a:cubicBezTo>
                <a:lnTo>
                  <a:pt x="16" y="20"/>
                </a:lnTo>
                <a:close/>
                <a:moveTo>
                  <a:pt x="56" y="176"/>
                </a:moveTo>
                <a:cubicBezTo>
                  <a:pt x="39" y="176"/>
                  <a:pt x="24" y="162"/>
                  <a:pt x="24" y="144"/>
                </a:cubicBezTo>
                <a:cubicBezTo>
                  <a:pt x="24" y="126"/>
                  <a:pt x="39" y="112"/>
                  <a:pt x="56" y="112"/>
                </a:cubicBezTo>
                <a:cubicBezTo>
                  <a:pt x="74" y="112"/>
                  <a:pt x="88" y="126"/>
                  <a:pt x="88" y="144"/>
                </a:cubicBezTo>
                <a:cubicBezTo>
                  <a:pt x="88" y="162"/>
                  <a:pt x="74" y="176"/>
                  <a:pt x="56" y="1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80296" tIns="40148" rIns="80296" bIns="40148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7090620" y="2307104"/>
            <a:ext cx="433675" cy="324528"/>
          </a:xfrm>
          <a:custGeom>
            <a:avLst/>
            <a:gdLst>
              <a:gd name="T0" fmla="*/ 1092640133 w 192"/>
              <a:gd name="T1" fmla="*/ 0 h 144"/>
              <a:gd name="T2" fmla="*/ 72841689 w 192"/>
              <a:gd name="T3" fmla="*/ 0 h 144"/>
              <a:gd name="T4" fmla="*/ 0 w 192"/>
              <a:gd name="T5" fmla="*/ 72555857 h 144"/>
              <a:gd name="T6" fmla="*/ 0 w 192"/>
              <a:gd name="T7" fmla="*/ 701379966 h 144"/>
              <a:gd name="T8" fmla="*/ 78912444 w 192"/>
              <a:gd name="T9" fmla="*/ 773935804 h 144"/>
              <a:gd name="T10" fmla="*/ 473477165 w 192"/>
              <a:gd name="T11" fmla="*/ 773935804 h 144"/>
              <a:gd name="T12" fmla="*/ 443125854 w 192"/>
              <a:gd name="T13" fmla="*/ 834398592 h 144"/>
              <a:gd name="T14" fmla="*/ 449196609 w 192"/>
              <a:gd name="T15" fmla="*/ 864631216 h 144"/>
              <a:gd name="T16" fmla="*/ 461335655 w 192"/>
              <a:gd name="T17" fmla="*/ 870677741 h 144"/>
              <a:gd name="T18" fmla="*/ 485618675 w 192"/>
              <a:gd name="T19" fmla="*/ 858584691 h 144"/>
              <a:gd name="T20" fmla="*/ 528109033 w 192"/>
              <a:gd name="T21" fmla="*/ 773935804 h 144"/>
              <a:gd name="T22" fmla="*/ 643443524 w 192"/>
              <a:gd name="T23" fmla="*/ 773935804 h 144"/>
              <a:gd name="T24" fmla="*/ 685934036 w 192"/>
              <a:gd name="T25" fmla="*/ 858584691 h 144"/>
              <a:gd name="T26" fmla="*/ 704146302 w 192"/>
              <a:gd name="T27" fmla="*/ 870677741 h 144"/>
              <a:gd name="T28" fmla="*/ 716285348 w 192"/>
              <a:gd name="T29" fmla="*/ 864631216 h 144"/>
              <a:gd name="T30" fmla="*/ 728426858 w 192"/>
              <a:gd name="T31" fmla="*/ 834398592 h 144"/>
              <a:gd name="T32" fmla="*/ 698075547 w 192"/>
              <a:gd name="T33" fmla="*/ 773935804 h 144"/>
              <a:gd name="T34" fmla="*/ 1098708424 w 192"/>
              <a:gd name="T35" fmla="*/ 773935804 h 144"/>
              <a:gd name="T36" fmla="*/ 1165481803 w 192"/>
              <a:gd name="T37" fmla="*/ 701379966 h 144"/>
              <a:gd name="T38" fmla="*/ 1165481803 w 192"/>
              <a:gd name="T39" fmla="*/ 72555857 h 144"/>
              <a:gd name="T40" fmla="*/ 1092640133 w 192"/>
              <a:gd name="T41" fmla="*/ 0 h 144"/>
              <a:gd name="T42" fmla="*/ 1068359577 w 192"/>
              <a:gd name="T43" fmla="*/ 653007768 h 144"/>
              <a:gd name="T44" fmla="*/ 1044076556 w 192"/>
              <a:gd name="T45" fmla="*/ 677193867 h 144"/>
              <a:gd name="T46" fmla="*/ 121405285 w 192"/>
              <a:gd name="T47" fmla="*/ 677193867 h 144"/>
              <a:gd name="T48" fmla="*/ 97124728 w 192"/>
              <a:gd name="T49" fmla="*/ 653007768 h 144"/>
              <a:gd name="T50" fmla="*/ 97124728 w 192"/>
              <a:gd name="T51" fmla="*/ 120928074 h 144"/>
              <a:gd name="T52" fmla="*/ 121405285 w 192"/>
              <a:gd name="T53" fmla="*/ 96741975 h 144"/>
              <a:gd name="T54" fmla="*/ 1044076556 w 192"/>
              <a:gd name="T55" fmla="*/ 96741975 h 144"/>
              <a:gd name="T56" fmla="*/ 1068359577 w 192"/>
              <a:gd name="T57" fmla="*/ 120928074 h 144"/>
              <a:gd name="T58" fmla="*/ 1068359577 w 192"/>
              <a:gd name="T59" fmla="*/ 653007768 h 14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92"/>
              <a:gd name="T91" fmla="*/ 0 h 144"/>
              <a:gd name="T92" fmla="*/ 192 w 192"/>
              <a:gd name="T93" fmla="*/ 144 h 14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92" h="144">
                <a:moveTo>
                  <a:pt x="180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3"/>
                  <a:pt x="6" y="128"/>
                  <a:pt x="13" y="128"/>
                </a:cubicBezTo>
                <a:cubicBezTo>
                  <a:pt x="78" y="128"/>
                  <a:pt x="78" y="128"/>
                  <a:pt x="78" y="128"/>
                </a:cubicBezTo>
                <a:cubicBezTo>
                  <a:pt x="73" y="138"/>
                  <a:pt x="73" y="138"/>
                  <a:pt x="73" y="138"/>
                </a:cubicBezTo>
                <a:cubicBezTo>
                  <a:pt x="72" y="140"/>
                  <a:pt x="72" y="142"/>
                  <a:pt x="74" y="143"/>
                </a:cubicBezTo>
                <a:cubicBezTo>
                  <a:pt x="75" y="144"/>
                  <a:pt x="76" y="144"/>
                  <a:pt x="76" y="144"/>
                </a:cubicBezTo>
                <a:cubicBezTo>
                  <a:pt x="78" y="144"/>
                  <a:pt x="79" y="143"/>
                  <a:pt x="80" y="142"/>
                </a:cubicBezTo>
                <a:cubicBezTo>
                  <a:pt x="87" y="128"/>
                  <a:pt x="87" y="128"/>
                  <a:pt x="87" y="128"/>
                </a:cubicBezTo>
                <a:cubicBezTo>
                  <a:pt x="106" y="128"/>
                  <a:pt x="106" y="128"/>
                  <a:pt x="106" y="128"/>
                </a:cubicBezTo>
                <a:cubicBezTo>
                  <a:pt x="113" y="142"/>
                  <a:pt x="113" y="142"/>
                  <a:pt x="113" y="142"/>
                </a:cubicBezTo>
                <a:cubicBezTo>
                  <a:pt x="113" y="143"/>
                  <a:pt x="115" y="144"/>
                  <a:pt x="116" y="144"/>
                </a:cubicBezTo>
                <a:cubicBezTo>
                  <a:pt x="117" y="144"/>
                  <a:pt x="117" y="144"/>
                  <a:pt x="118" y="143"/>
                </a:cubicBezTo>
                <a:cubicBezTo>
                  <a:pt x="120" y="142"/>
                  <a:pt x="121" y="140"/>
                  <a:pt x="120" y="138"/>
                </a:cubicBezTo>
                <a:cubicBezTo>
                  <a:pt x="115" y="128"/>
                  <a:pt x="115" y="128"/>
                  <a:pt x="115" y="128"/>
                </a:cubicBezTo>
                <a:cubicBezTo>
                  <a:pt x="181" y="128"/>
                  <a:pt x="181" y="128"/>
                  <a:pt x="181" y="128"/>
                </a:cubicBezTo>
                <a:cubicBezTo>
                  <a:pt x="187" y="128"/>
                  <a:pt x="192" y="122"/>
                  <a:pt x="192" y="116"/>
                </a:cubicBezTo>
                <a:cubicBezTo>
                  <a:pt x="192" y="12"/>
                  <a:pt x="192" y="12"/>
                  <a:pt x="192" y="12"/>
                </a:cubicBezTo>
                <a:cubicBezTo>
                  <a:pt x="192" y="5"/>
                  <a:pt x="187" y="0"/>
                  <a:pt x="180" y="0"/>
                </a:cubicBezTo>
                <a:close/>
                <a:moveTo>
                  <a:pt x="176" y="108"/>
                </a:moveTo>
                <a:cubicBezTo>
                  <a:pt x="176" y="110"/>
                  <a:pt x="174" y="112"/>
                  <a:pt x="172" y="112"/>
                </a:cubicBezTo>
                <a:cubicBezTo>
                  <a:pt x="20" y="112"/>
                  <a:pt x="20" y="112"/>
                  <a:pt x="20" y="112"/>
                </a:cubicBezTo>
                <a:cubicBezTo>
                  <a:pt x="18" y="112"/>
                  <a:pt x="16" y="110"/>
                  <a:pt x="16" y="108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18"/>
                  <a:pt x="18" y="16"/>
                  <a:pt x="20" y="16"/>
                </a:cubicBezTo>
                <a:cubicBezTo>
                  <a:pt x="172" y="16"/>
                  <a:pt x="172" y="16"/>
                  <a:pt x="172" y="16"/>
                </a:cubicBezTo>
                <a:cubicBezTo>
                  <a:pt x="174" y="16"/>
                  <a:pt x="176" y="18"/>
                  <a:pt x="176" y="20"/>
                </a:cubicBezTo>
                <a:lnTo>
                  <a:pt x="176" y="1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80296" tIns="40148" rIns="80296" bIns="40148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oup 25"/>
          <p:cNvGrpSpPr/>
          <p:nvPr/>
        </p:nvGrpSpPr>
        <p:grpSpPr bwMode="auto">
          <a:xfrm>
            <a:off x="7126876" y="4607888"/>
            <a:ext cx="352431" cy="453126"/>
            <a:chOff x="0" y="0"/>
            <a:chExt cx="109" cy="141"/>
          </a:xfrm>
          <a:solidFill>
            <a:schemeClr val="bg1"/>
          </a:solidFill>
        </p:grpSpPr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0" y="0"/>
              <a:ext cx="109" cy="141"/>
            </a:xfrm>
            <a:custGeom>
              <a:avLst/>
              <a:gdLst>
                <a:gd name="T0" fmla="*/ 75 w 109"/>
                <a:gd name="T1" fmla="*/ 0 h 141"/>
                <a:gd name="T2" fmla="*/ 0 w 109"/>
                <a:gd name="T3" fmla="*/ 0 h 141"/>
                <a:gd name="T4" fmla="*/ 0 w 109"/>
                <a:gd name="T5" fmla="*/ 141 h 141"/>
                <a:gd name="T6" fmla="*/ 109 w 109"/>
                <a:gd name="T7" fmla="*/ 141 h 141"/>
                <a:gd name="T8" fmla="*/ 109 w 109"/>
                <a:gd name="T9" fmla="*/ 34 h 141"/>
                <a:gd name="T10" fmla="*/ 75 w 109"/>
                <a:gd name="T11" fmla="*/ 0 h 141"/>
                <a:gd name="T12" fmla="*/ 13 w 109"/>
                <a:gd name="T13" fmla="*/ 128 h 141"/>
                <a:gd name="T14" fmla="*/ 13 w 109"/>
                <a:gd name="T15" fmla="*/ 13 h 141"/>
                <a:gd name="T16" fmla="*/ 68 w 109"/>
                <a:gd name="T17" fmla="*/ 13 h 141"/>
                <a:gd name="T18" fmla="*/ 68 w 109"/>
                <a:gd name="T19" fmla="*/ 43 h 141"/>
                <a:gd name="T20" fmla="*/ 96 w 109"/>
                <a:gd name="T21" fmla="*/ 43 h 141"/>
                <a:gd name="T22" fmla="*/ 96 w 109"/>
                <a:gd name="T23" fmla="*/ 128 h 141"/>
                <a:gd name="T24" fmla="*/ 13 w 109"/>
                <a:gd name="T25" fmla="*/ 128 h 1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9" h="141">
                  <a:moveTo>
                    <a:pt x="75" y="0"/>
                  </a:moveTo>
                  <a:lnTo>
                    <a:pt x="0" y="0"/>
                  </a:lnTo>
                  <a:lnTo>
                    <a:pt x="0" y="141"/>
                  </a:lnTo>
                  <a:lnTo>
                    <a:pt x="109" y="141"/>
                  </a:lnTo>
                  <a:lnTo>
                    <a:pt x="109" y="34"/>
                  </a:lnTo>
                  <a:lnTo>
                    <a:pt x="75" y="0"/>
                  </a:lnTo>
                  <a:close/>
                  <a:moveTo>
                    <a:pt x="13" y="128"/>
                  </a:moveTo>
                  <a:lnTo>
                    <a:pt x="13" y="13"/>
                  </a:lnTo>
                  <a:lnTo>
                    <a:pt x="68" y="13"/>
                  </a:lnTo>
                  <a:lnTo>
                    <a:pt x="68" y="43"/>
                  </a:lnTo>
                  <a:lnTo>
                    <a:pt x="96" y="43"/>
                  </a:lnTo>
                  <a:lnTo>
                    <a:pt x="96" y="128"/>
                  </a:lnTo>
                  <a:lnTo>
                    <a:pt x="1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Freeform 27"/>
            <p:cNvSpPr/>
            <p:nvPr/>
          </p:nvSpPr>
          <p:spPr bwMode="auto">
            <a:xfrm>
              <a:off x="32" y="48"/>
              <a:ext cx="43" cy="47"/>
            </a:xfrm>
            <a:custGeom>
              <a:avLst/>
              <a:gdLst>
                <a:gd name="T0" fmla="*/ 29 w 43"/>
                <a:gd name="T1" fmla="*/ 23 h 47"/>
                <a:gd name="T2" fmla="*/ 29 w 43"/>
                <a:gd name="T3" fmla="*/ 0 h 47"/>
                <a:gd name="T4" fmla="*/ 16 w 43"/>
                <a:gd name="T5" fmla="*/ 0 h 47"/>
                <a:gd name="T6" fmla="*/ 16 w 43"/>
                <a:gd name="T7" fmla="*/ 23 h 47"/>
                <a:gd name="T8" fmla="*/ 9 w 43"/>
                <a:gd name="T9" fmla="*/ 16 h 47"/>
                <a:gd name="T10" fmla="*/ 0 w 43"/>
                <a:gd name="T11" fmla="*/ 25 h 47"/>
                <a:gd name="T12" fmla="*/ 21 w 43"/>
                <a:gd name="T13" fmla="*/ 47 h 47"/>
                <a:gd name="T14" fmla="*/ 43 w 43"/>
                <a:gd name="T15" fmla="*/ 25 h 47"/>
                <a:gd name="T16" fmla="*/ 36 w 43"/>
                <a:gd name="T17" fmla="*/ 16 h 47"/>
                <a:gd name="T18" fmla="*/ 29 w 43"/>
                <a:gd name="T19" fmla="*/ 23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47">
                  <a:moveTo>
                    <a:pt x="29" y="23"/>
                  </a:moveTo>
                  <a:lnTo>
                    <a:pt x="29" y="0"/>
                  </a:lnTo>
                  <a:lnTo>
                    <a:pt x="16" y="0"/>
                  </a:lnTo>
                  <a:lnTo>
                    <a:pt x="16" y="23"/>
                  </a:lnTo>
                  <a:lnTo>
                    <a:pt x="9" y="16"/>
                  </a:lnTo>
                  <a:lnTo>
                    <a:pt x="0" y="25"/>
                  </a:lnTo>
                  <a:lnTo>
                    <a:pt x="21" y="47"/>
                  </a:lnTo>
                  <a:lnTo>
                    <a:pt x="43" y="25"/>
                  </a:lnTo>
                  <a:lnTo>
                    <a:pt x="36" y="16"/>
                  </a:lnTo>
                  <a:lnTo>
                    <a:pt x="2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Rectangle 28"/>
            <p:cNvSpPr>
              <a:spLocks noChangeArrowheads="1"/>
            </p:cNvSpPr>
            <p:nvPr/>
          </p:nvSpPr>
          <p:spPr bwMode="auto">
            <a:xfrm>
              <a:off x="37" y="102"/>
              <a:ext cx="34" cy="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" name="Group 32"/>
          <p:cNvGrpSpPr/>
          <p:nvPr/>
        </p:nvGrpSpPr>
        <p:grpSpPr bwMode="auto">
          <a:xfrm>
            <a:off x="1602205" y="2216227"/>
            <a:ext cx="429687" cy="421875"/>
            <a:chOff x="0" y="0"/>
            <a:chExt cx="141" cy="141"/>
          </a:xfrm>
          <a:solidFill>
            <a:schemeClr val="bg1"/>
          </a:solidFill>
        </p:grpSpPr>
        <p:sp>
          <p:nvSpPr>
            <p:cNvPr id="19" name="Freeform 33"/>
            <p:cNvSpPr>
              <a:spLocks noEditPoints="1"/>
            </p:cNvSpPr>
            <p:nvPr/>
          </p:nvSpPr>
          <p:spPr bwMode="auto">
            <a:xfrm>
              <a:off x="79" y="79"/>
              <a:ext cx="62" cy="62"/>
            </a:xfrm>
            <a:custGeom>
              <a:avLst/>
              <a:gdLst>
                <a:gd name="T0" fmla="*/ 62 w 62"/>
                <a:gd name="T1" fmla="*/ 62 h 62"/>
                <a:gd name="T2" fmla="*/ 0 w 62"/>
                <a:gd name="T3" fmla="*/ 62 h 62"/>
                <a:gd name="T4" fmla="*/ 0 w 62"/>
                <a:gd name="T5" fmla="*/ 0 h 62"/>
                <a:gd name="T6" fmla="*/ 62 w 62"/>
                <a:gd name="T7" fmla="*/ 0 h 62"/>
                <a:gd name="T8" fmla="*/ 62 w 62"/>
                <a:gd name="T9" fmla="*/ 62 h 62"/>
                <a:gd name="T10" fmla="*/ 10 w 62"/>
                <a:gd name="T11" fmla="*/ 49 h 62"/>
                <a:gd name="T12" fmla="*/ 49 w 62"/>
                <a:gd name="T13" fmla="*/ 49 h 62"/>
                <a:gd name="T14" fmla="*/ 49 w 62"/>
                <a:gd name="T15" fmla="*/ 12 h 62"/>
                <a:gd name="T16" fmla="*/ 10 w 62"/>
                <a:gd name="T17" fmla="*/ 12 h 62"/>
                <a:gd name="T18" fmla="*/ 10 w 62"/>
                <a:gd name="T19" fmla="*/ 49 h 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" h="62">
                  <a:moveTo>
                    <a:pt x="62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62"/>
                  </a:lnTo>
                  <a:close/>
                  <a:moveTo>
                    <a:pt x="10" y="49"/>
                  </a:moveTo>
                  <a:lnTo>
                    <a:pt x="49" y="49"/>
                  </a:lnTo>
                  <a:lnTo>
                    <a:pt x="49" y="12"/>
                  </a:lnTo>
                  <a:lnTo>
                    <a:pt x="10" y="12"/>
                  </a:lnTo>
                  <a:lnTo>
                    <a:pt x="10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Freeform 34"/>
            <p:cNvSpPr>
              <a:spLocks noEditPoints="1"/>
            </p:cNvSpPr>
            <p:nvPr/>
          </p:nvSpPr>
          <p:spPr bwMode="auto">
            <a:xfrm>
              <a:off x="0" y="79"/>
              <a:ext cx="63" cy="62"/>
            </a:xfrm>
            <a:custGeom>
              <a:avLst/>
              <a:gdLst>
                <a:gd name="T0" fmla="*/ 63 w 63"/>
                <a:gd name="T1" fmla="*/ 62 h 62"/>
                <a:gd name="T2" fmla="*/ 0 w 63"/>
                <a:gd name="T3" fmla="*/ 62 h 62"/>
                <a:gd name="T4" fmla="*/ 0 w 63"/>
                <a:gd name="T5" fmla="*/ 0 h 62"/>
                <a:gd name="T6" fmla="*/ 63 w 63"/>
                <a:gd name="T7" fmla="*/ 0 h 62"/>
                <a:gd name="T8" fmla="*/ 63 w 63"/>
                <a:gd name="T9" fmla="*/ 62 h 62"/>
                <a:gd name="T10" fmla="*/ 13 w 63"/>
                <a:gd name="T11" fmla="*/ 49 h 62"/>
                <a:gd name="T12" fmla="*/ 50 w 63"/>
                <a:gd name="T13" fmla="*/ 49 h 62"/>
                <a:gd name="T14" fmla="*/ 50 w 63"/>
                <a:gd name="T15" fmla="*/ 12 h 62"/>
                <a:gd name="T16" fmla="*/ 13 w 63"/>
                <a:gd name="T17" fmla="*/ 12 h 62"/>
                <a:gd name="T18" fmla="*/ 13 w 63"/>
                <a:gd name="T19" fmla="*/ 49 h 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3" h="62">
                  <a:moveTo>
                    <a:pt x="6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63" y="0"/>
                  </a:lnTo>
                  <a:lnTo>
                    <a:pt x="63" y="62"/>
                  </a:lnTo>
                  <a:close/>
                  <a:moveTo>
                    <a:pt x="13" y="49"/>
                  </a:moveTo>
                  <a:lnTo>
                    <a:pt x="50" y="49"/>
                  </a:lnTo>
                  <a:lnTo>
                    <a:pt x="50" y="12"/>
                  </a:lnTo>
                  <a:lnTo>
                    <a:pt x="13" y="12"/>
                  </a:lnTo>
                  <a:lnTo>
                    <a:pt x="1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Freeform 35"/>
            <p:cNvSpPr>
              <a:spLocks noEditPoints="1"/>
            </p:cNvSpPr>
            <p:nvPr/>
          </p:nvSpPr>
          <p:spPr bwMode="auto">
            <a:xfrm>
              <a:off x="79" y="0"/>
              <a:ext cx="62" cy="63"/>
            </a:xfrm>
            <a:custGeom>
              <a:avLst/>
              <a:gdLst>
                <a:gd name="T0" fmla="*/ 62 w 62"/>
                <a:gd name="T1" fmla="*/ 63 h 63"/>
                <a:gd name="T2" fmla="*/ 0 w 62"/>
                <a:gd name="T3" fmla="*/ 63 h 63"/>
                <a:gd name="T4" fmla="*/ 0 w 62"/>
                <a:gd name="T5" fmla="*/ 0 h 63"/>
                <a:gd name="T6" fmla="*/ 62 w 62"/>
                <a:gd name="T7" fmla="*/ 0 h 63"/>
                <a:gd name="T8" fmla="*/ 62 w 62"/>
                <a:gd name="T9" fmla="*/ 63 h 63"/>
                <a:gd name="T10" fmla="*/ 10 w 62"/>
                <a:gd name="T11" fmla="*/ 52 h 63"/>
                <a:gd name="T12" fmla="*/ 49 w 62"/>
                <a:gd name="T13" fmla="*/ 52 h 63"/>
                <a:gd name="T14" fmla="*/ 49 w 62"/>
                <a:gd name="T15" fmla="*/ 13 h 63"/>
                <a:gd name="T16" fmla="*/ 10 w 62"/>
                <a:gd name="T17" fmla="*/ 13 h 63"/>
                <a:gd name="T18" fmla="*/ 10 w 62"/>
                <a:gd name="T19" fmla="*/ 52 h 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" h="63">
                  <a:moveTo>
                    <a:pt x="62" y="63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63"/>
                  </a:lnTo>
                  <a:close/>
                  <a:moveTo>
                    <a:pt x="10" y="52"/>
                  </a:moveTo>
                  <a:lnTo>
                    <a:pt x="49" y="52"/>
                  </a:lnTo>
                  <a:lnTo>
                    <a:pt x="49" y="13"/>
                  </a:lnTo>
                  <a:lnTo>
                    <a:pt x="10" y="13"/>
                  </a:lnTo>
                  <a:lnTo>
                    <a:pt x="1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0" y="0"/>
              <a:ext cx="63" cy="63"/>
            </a:xfrm>
            <a:custGeom>
              <a:avLst/>
              <a:gdLst>
                <a:gd name="T0" fmla="*/ 63 w 63"/>
                <a:gd name="T1" fmla="*/ 63 h 63"/>
                <a:gd name="T2" fmla="*/ 0 w 63"/>
                <a:gd name="T3" fmla="*/ 63 h 63"/>
                <a:gd name="T4" fmla="*/ 0 w 63"/>
                <a:gd name="T5" fmla="*/ 0 h 63"/>
                <a:gd name="T6" fmla="*/ 63 w 63"/>
                <a:gd name="T7" fmla="*/ 0 h 63"/>
                <a:gd name="T8" fmla="*/ 63 w 63"/>
                <a:gd name="T9" fmla="*/ 63 h 63"/>
                <a:gd name="T10" fmla="*/ 13 w 63"/>
                <a:gd name="T11" fmla="*/ 52 h 63"/>
                <a:gd name="T12" fmla="*/ 50 w 63"/>
                <a:gd name="T13" fmla="*/ 52 h 63"/>
                <a:gd name="T14" fmla="*/ 50 w 63"/>
                <a:gd name="T15" fmla="*/ 13 h 63"/>
                <a:gd name="T16" fmla="*/ 13 w 63"/>
                <a:gd name="T17" fmla="*/ 13 h 63"/>
                <a:gd name="T18" fmla="*/ 13 w 63"/>
                <a:gd name="T19" fmla="*/ 52 h 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63" y="0"/>
                  </a:lnTo>
                  <a:lnTo>
                    <a:pt x="63" y="63"/>
                  </a:lnTo>
                  <a:close/>
                  <a:moveTo>
                    <a:pt x="13" y="52"/>
                  </a:moveTo>
                  <a:lnTo>
                    <a:pt x="50" y="52"/>
                  </a:lnTo>
                  <a:lnTo>
                    <a:pt x="50" y="13"/>
                  </a:lnTo>
                  <a:lnTo>
                    <a:pt x="13" y="13"/>
                  </a:lnTo>
                  <a:lnTo>
                    <a:pt x="13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7" name="TextBox 76"/>
          <p:cNvSpPr txBox="1"/>
          <p:nvPr/>
        </p:nvSpPr>
        <p:spPr>
          <a:xfrm>
            <a:off x="2392027" y="4341306"/>
            <a:ext cx="109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78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邱捷儀</a:t>
            </a:r>
            <a:endParaRPr lang="zh-CN" altLang="en-US" sz="2000" b="1" dirty="0">
              <a:solidFill>
                <a:srgbClr val="786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92027" y="4654749"/>
            <a:ext cx="2968393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前端：食譜、首頁、好看</a:t>
            </a:r>
            <a:r>
              <a:rPr lang="en-US" altLang="zh-TW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簡報設計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2392027" y="1902784"/>
            <a:ext cx="109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石喻仁</a:t>
            </a:r>
            <a:endParaRPr lang="zh-CN" altLang="en-US" sz="2000" b="1" dirty="0">
              <a:solidFill>
                <a:srgbClr val="D86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92027" y="2216227"/>
            <a:ext cx="2968393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投稿頁面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後端：投稿、拍拍手、留言、食譜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76"/>
          <p:cNvSpPr txBox="1"/>
          <p:nvPr/>
        </p:nvSpPr>
        <p:spPr>
          <a:xfrm>
            <a:off x="7878071" y="4341306"/>
            <a:ext cx="109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陳韻如</a:t>
            </a:r>
            <a:endParaRPr lang="zh-CN" altLang="en-US" sz="2000" b="1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878071" y="4654749"/>
            <a:ext cx="3170143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前端：會員中心、首頁、好看</a:t>
            </a:r>
            <a:r>
              <a:rPr lang="en-US" altLang="zh-TW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簡報設計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76"/>
          <p:cNvSpPr txBox="1"/>
          <p:nvPr/>
        </p:nvSpPr>
        <p:spPr>
          <a:xfrm>
            <a:off x="7878071" y="1902784"/>
            <a:ext cx="109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吳芷昀</a:t>
            </a:r>
            <a:endParaRPr lang="zh-CN" altLang="en-US" sz="2000" b="1" dirty="0">
              <a:solidFill>
                <a:srgbClr val="90A8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878071" y="2216227"/>
            <a:ext cx="3237545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前端：登入、註冊、留言板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後端：會員、搜尋、提示訊息、連結前後端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5F0E8974-6179-4400-BC23-5CB61DE229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1216136"/>
              </p:ext>
            </p:extLst>
          </p:nvPr>
        </p:nvGraphicFramePr>
        <p:xfrm>
          <a:off x="1705996" y="974932"/>
          <a:ext cx="9525262" cy="4908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76">
            <a:extLst>
              <a:ext uri="{FF2B5EF4-FFF2-40B4-BE49-F238E27FC236}">
                <a16:creationId xmlns:a16="http://schemas.microsoft.com/office/drawing/2014/main" id="{37A7548E-AE83-4A46-ACD6-FEA0AF99D622}"/>
              </a:ext>
            </a:extLst>
          </p:cNvPr>
          <p:cNvSpPr txBox="1"/>
          <p:nvPr/>
        </p:nvSpPr>
        <p:spPr>
          <a:xfrm>
            <a:off x="5490706" y="31287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網站架構</a:t>
            </a:r>
            <a:endParaRPr lang="zh-CN" altLang="en-US" sz="20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t="22167" r="43815"/>
          <a:stretch>
            <a:fillRect/>
          </a:stretch>
        </p:blipFill>
        <p:spPr>
          <a:xfrm>
            <a:off x="962525" y="375423"/>
            <a:ext cx="5566410" cy="6482577"/>
          </a:xfrm>
          <a:prstGeom prst="rect">
            <a:avLst/>
          </a:prstGeom>
        </p:spPr>
      </p:pic>
      <p:sp>
        <p:nvSpPr>
          <p:cNvPr id="7" name="TextBox 76"/>
          <p:cNvSpPr txBox="1"/>
          <p:nvPr/>
        </p:nvSpPr>
        <p:spPr>
          <a:xfrm>
            <a:off x="6900421" y="2811922"/>
            <a:ext cx="48209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6600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網頁</a:t>
            </a:r>
            <a:r>
              <a:rPr lang="en-US" altLang="zh-TW" sz="6600" dirty="0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6600" dirty="0">
              <a:solidFill>
                <a:srgbClr val="90A8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8FFFBB1-1922-4E52-AACF-B041714EB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1" y="643466"/>
            <a:ext cx="1046209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95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65835"/>
  <p:tag name="MH_LIBRARY" val="CONTENTS"/>
  <p:tag name="MH_TYPE" val="OTHERS"/>
  <p:tag name="ID" val="62676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560</Words>
  <Application>Microsoft Office PowerPoint</Application>
  <PresentationFormat>寬螢幕</PresentationFormat>
  <Paragraphs>81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Gill Sans</vt:lpstr>
      <vt:lpstr>微软雅黑</vt:lpstr>
      <vt:lpstr>宋体</vt:lpstr>
      <vt:lpstr>华文细黑</vt:lpstr>
      <vt:lpstr>新細明體</vt:lpstr>
      <vt:lpstr>Arial</vt:lpstr>
      <vt:lpstr>Calibri</vt:lpstr>
      <vt:lpstr>Calibri Light</vt:lpstr>
      <vt:lpstr>Cambria Math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Wu Chih-Yun</dc:creator>
  <cp:lastModifiedBy>Wu Chih-Yun</cp:lastModifiedBy>
  <cp:revision>8</cp:revision>
  <dcterms:created xsi:type="dcterms:W3CDTF">2019-06-11T14:30:57Z</dcterms:created>
  <dcterms:modified xsi:type="dcterms:W3CDTF">2019-06-12T03:49:54Z</dcterms:modified>
</cp:coreProperties>
</file>